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11" r:id="rId2"/>
  </p:sldMasterIdLst>
  <p:notesMasterIdLst>
    <p:notesMasterId r:id="rId17"/>
  </p:notesMasterIdLst>
  <p:sldIdLst>
    <p:sldId id="576" r:id="rId3"/>
    <p:sldId id="577" r:id="rId4"/>
    <p:sldId id="578" r:id="rId5"/>
    <p:sldId id="590" r:id="rId6"/>
    <p:sldId id="583" r:id="rId7"/>
    <p:sldId id="579" r:id="rId8"/>
    <p:sldId id="591" r:id="rId9"/>
    <p:sldId id="585" r:id="rId10"/>
    <p:sldId id="580" r:id="rId11"/>
    <p:sldId id="592" r:id="rId12"/>
    <p:sldId id="586" r:id="rId13"/>
    <p:sldId id="581" r:id="rId14"/>
    <p:sldId id="593" r:id="rId15"/>
    <p:sldId id="59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UNDAMENTOS DA PERFORMANCE" id="{E24282D8-2EC0-4D4F-9127-6BDFF652A6C3}">
          <p14:sldIdLst>
            <p14:sldId id="576"/>
            <p14:sldId id="577"/>
            <p14:sldId id="578"/>
            <p14:sldId id="590"/>
            <p14:sldId id="583"/>
            <p14:sldId id="579"/>
            <p14:sldId id="591"/>
            <p14:sldId id="585"/>
            <p14:sldId id="580"/>
            <p14:sldId id="592"/>
            <p14:sldId id="586"/>
            <p14:sldId id="581"/>
            <p14:sldId id="593"/>
            <p14:sldId id="594"/>
          </p14:sldIdLst>
        </p14:section>
      </p14:sectionLst>
    </p:ext>
    <p:ext uri="{EFAFB233-063F-42B5-8137-9DF3F51BA10A}">
      <p15:sldGuideLst xmlns:p15="http://schemas.microsoft.com/office/powerpoint/2012/main">
        <p15:guide id="2" pos="438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kurnia Indah" initials="AI" lastIdx="3" clrIdx="0">
    <p:extLst>
      <p:ext uri="{19B8F6BF-5375-455C-9EA6-DF929625EA0E}">
        <p15:presenceInfo xmlns:p15="http://schemas.microsoft.com/office/powerpoint/2012/main" userId="9886bca34a7271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C44"/>
    <a:srgbClr val="162423"/>
    <a:srgbClr val="466766"/>
    <a:srgbClr val="15161A"/>
    <a:srgbClr val="71A7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0" autoAdjust="0"/>
    <p:restoredTop sz="96127" autoAdjust="0"/>
  </p:normalViewPr>
  <p:slideViewPr>
    <p:cSldViewPr snapToGrid="0" showGuides="1">
      <p:cViewPr varScale="1">
        <p:scale>
          <a:sx n="78" d="100"/>
          <a:sy n="78" d="100"/>
        </p:scale>
        <p:origin x="341" y="72"/>
      </p:cViewPr>
      <p:guideLst>
        <p:guide pos="438"/>
        <p:guide orient="horz" pos="2160"/>
      </p:guideLst>
    </p:cSldViewPr>
  </p:slideViewPr>
  <p:outlineViewPr>
    <p:cViewPr>
      <p:scale>
        <a:sx n="33" d="100"/>
        <a:sy n="33" d="100"/>
      </p:scale>
      <p:origin x="0" y="-513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-37062"/>
    </p:cViewPr>
  </p:sorterViewPr>
  <p:notesViewPr>
    <p:cSldViewPr snapToGrid="0" showGuides="1">
      <p:cViewPr varScale="1">
        <p:scale>
          <a:sx n="93" d="100"/>
          <a:sy n="93" d="100"/>
        </p:scale>
        <p:origin x="2376" y="21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97176306929193"/>
          <c:y val="6.7334483797002173E-2"/>
          <c:w val="0.45672146103824007"/>
          <c:h val="0.88467039520444735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2BD-4F63-B2DD-52AC7A073542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2BD-4F63-B2DD-52AC7A073542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2BD-4F63-B2DD-52AC7A073542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2BD-4F63-B2DD-52AC7A073542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2BD-4F63-B2DD-52AC7A073542}"/>
              </c:ext>
            </c:extLst>
          </c:dPt>
          <c:dPt>
            <c:idx val="5"/>
            <c:bubble3D val="0"/>
            <c:spPr>
              <a:solidFill>
                <a:srgbClr val="F26C44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42BD-4F63-B2DD-52AC7A073542}"/>
              </c:ext>
            </c:extLst>
          </c:dPt>
          <c:dPt>
            <c:idx val="6"/>
            <c:bubble3D val="0"/>
            <c:spPr>
              <a:solidFill>
                <a:srgbClr val="92D05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2BD-4F63-B2DD-52AC7A073542}"/>
              </c:ext>
            </c:extLst>
          </c:dPt>
          <c:dPt>
            <c:idx val="7"/>
            <c:bubble3D val="0"/>
            <c:explosion val="10"/>
            <c:spPr>
              <a:solidFill>
                <a:srgbClr val="FFFF0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42BD-4F63-B2DD-52AC7A073542}"/>
              </c:ext>
            </c:extLst>
          </c:dPt>
          <c:dLbls>
            <c:dLbl>
              <c:idx val="0"/>
              <c:layout>
                <c:manualLayout>
                  <c:x val="0.11981007273312592"/>
                  <c:y val="9.07868501615374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BD-4F63-B2DD-52AC7A073542}"/>
                </c:ext>
              </c:extLst>
            </c:dLbl>
            <c:dLbl>
              <c:idx val="1"/>
              <c:layout>
                <c:manualLayout>
                  <c:x val="-9.7345684095664881E-2"/>
                  <c:y val="0.107080628670700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BD-4F63-B2DD-52AC7A073542}"/>
                </c:ext>
              </c:extLst>
            </c:dLbl>
            <c:dLbl>
              <c:idx val="2"/>
              <c:layout>
                <c:manualLayout>
                  <c:x val="-0.11481798636924578"/>
                  <c:y val="-9.3113590148435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BD-4F63-B2DD-52AC7A073542}"/>
                </c:ext>
              </c:extLst>
            </c:dLbl>
            <c:dLbl>
              <c:idx val="3"/>
              <c:layout>
                <c:manualLayout>
                  <c:x val="-0.11731402955118589"/>
                  <c:y val="-7.44908721187484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BD-4F63-B2DD-52AC7A073542}"/>
                </c:ext>
              </c:extLst>
            </c:dLbl>
            <c:dLbl>
              <c:idx val="4"/>
              <c:layout>
                <c:manualLayout>
                  <c:x val="-0.10233777045954515"/>
                  <c:y val="-0.116391987685544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BD-4F63-B2DD-52AC7A073542}"/>
                </c:ext>
              </c:extLst>
            </c:dLbl>
            <c:dLbl>
              <c:idx val="5"/>
              <c:layout>
                <c:manualLayout>
                  <c:x val="-8.9857554549844537E-2"/>
                  <c:y val="-0.167604462267183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2BD-4F63-B2DD-52AC7A073542}"/>
                </c:ext>
              </c:extLst>
            </c:dLbl>
            <c:dLbl>
              <c:idx val="6"/>
              <c:layout>
                <c:manualLayout>
                  <c:x val="-6.4897122730443305E-2"/>
                  <c:y val="-0.148981744237496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BD-4F63-B2DD-52AC7A073542}"/>
                </c:ext>
              </c:extLst>
            </c:dLbl>
            <c:dLbl>
              <c:idx val="7"/>
              <c:layout>
                <c:manualLayout>
                  <c:x val="4.9920863638802458E-2"/>
                  <c:y val="-9.31135901484355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2BD-4F63-B2DD-52AC7A0735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Planilha1!$A$2:$A$9</c:f>
              <c:strCache>
                <c:ptCount val="8"/>
                <c:pt idx="0">
                  <c:v>Inglês</c:v>
                </c:pt>
                <c:pt idx="1">
                  <c:v>Russo</c:v>
                </c:pt>
                <c:pt idx="2">
                  <c:v>Espanhol</c:v>
                </c:pt>
                <c:pt idx="3">
                  <c:v>Alemão</c:v>
                </c:pt>
                <c:pt idx="4">
                  <c:v>Chinês (Mandarim)</c:v>
                </c:pt>
                <c:pt idx="5">
                  <c:v>Francês</c:v>
                </c:pt>
                <c:pt idx="6">
                  <c:v>Japonês</c:v>
                </c:pt>
                <c:pt idx="7">
                  <c:v>Português</c:v>
                </c:pt>
              </c:strCache>
            </c:strRef>
          </c:cat>
          <c:val>
            <c:numRef>
              <c:f>Planilha1!$B$2:$B$9</c:f>
              <c:numCache>
                <c:formatCode>0%</c:formatCode>
                <c:ptCount val="8"/>
                <c:pt idx="0">
                  <c:v>0.6</c:v>
                </c:pt>
                <c:pt idx="1">
                  <c:v>0.09</c:v>
                </c:pt>
                <c:pt idx="2">
                  <c:v>0.05</c:v>
                </c:pt>
                <c:pt idx="3">
                  <c:v>0.05</c:v>
                </c:pt>
                <c:pt idx="4">
                  <c:v>0.03</c:v>
                </c:pt>
                <c:pt idx="5">
                  <c:v>0.03</c:v>
                </c:pt>
                <c:pt idx="6">
                  <c:v>0.03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BD-4F63-B2DD-52AC7A073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97176306929193"/>
          <c:y val="6.7334483797002173E-2"/>
          <c:w val="0.45672146103824007"/>
          <c:h val="0.88467039520444735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FEF-4B27-9645-AE1129A6236D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FEF-4B27-9645-AE1129A6236D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FEF-4B27-9645-AE1129A6236D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FEF-4B27-9645-AE1129A6236D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FEF-4B27-9645-AE1129A6236D}"/>
              </c:ext>
            </c:extLst>
          </c:dPt>
          <c:dPt>
            <c:idx val="5"/>
            <c:bubble3D val="0"/>
            <c:spPr>
              <a:solidFill>
                <a:srgbClr val="F26C44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FEF-4B27-9645-AE1129A6236D}"/>
              </c:ext>
            </c:extLst>
          </c:dPt>
          <c:dPt>
            <c:idx val="6"/>
            <c:bubble3D val="0"/>
            <c:spPr>
              <a:solidFill>
                <a:srgbClr val="92D05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FEF-4B27-9645-AE1129A6236D}"/>
              </c:ext>
            </c:extLst>
          </c:dPt>
          <c:dPt>
            <c:idx val="7"/>
            <c:bubble3D val="0"/>
            <c:explosion val="10"/>
            <c:spPr>
              <a:solidFill>
                <a:srgbClr val="FFFF00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2FEF-4B27-9645-AE1129A6236D}"/>
              </c:ext>
            </c:extLst>
          </c:dPt>
          <c:dLbls>
            <c:dLbl>
              <c:idx val="0"/>
              <c:layout>
                <c:manualLayout>
                  <c:x val="0.11981007273312592"/>
                  <c:y val="9.07868501615374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EF-4B27-9645-AE1129A6236D}"/>
                </c:ext>
              </c:extLst>
            </c:dLbl>
            <c:dLbl>
              <c:idx val="1"/>
              <c:layout>
                <c:manualLayout>
                  <c:x val="-9.7345684095664881E-2"/>
                  <c:y val="0.107080628670700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EF-4B27-9645-AE1129A6236D}"/>
                </c:ext>
              </c:extLst>
            </c:dLbl>
            <c:dLbl>
              <c:idx val="2"/>
              <c:layout>
                <c:manualLayout>
                  <c:x val="-0.11481798636924578"/>
                  <c:y val="-9.3113590148435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EF-4B27-9645-AE1129A6236D}"/>
                </c:ext>
              </c:extLst>
            </c:dLbl>
            <c:dLbl>
              <c:idx val="3"/>
              <c:layout>
                <c:manualLayout>
                  <c:x val="-0.11731402955118589"/>
                  <c:y val="-7.44908721187484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EF-4B27-9645-AE1129A6236D}"/>
                </c:ext>
              </c:extLst>
            </c:dLbl>
            <c:dLbl>
              <c:idx val="4"/>
              <c:layout>
                <c:manualLayout>
                  <c:x val="-0.10233777045954515"/>
                  <c:y val="-0.116391987685544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FEF-4B27-9645-AE1129A6236D}"/>
                </c:ext>
              </c:extLst>
            </c:dLbl>
            <c:dLbl>
              <c:idx val="5"/>
              <c:layout>
                <c:manualLayout>
                  <c:x val="-8.9857554549844537E-2"/>
                  <c:y val="-0.167604462267183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FEF-4B27-9645-AE1129A6236D}"/>
                </c:ext>
              </c:extLst>
            </c:dLbl>
            <c:dLbl>
              <c:idx val="6"/>
              <c:layout>
                <c:manualLayout>
                  <c:x val="-6.4897122730443305E-2"/>
                  <c:y val="-0.148981744237496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FEF-4B27-9645-AE1129A6236D}"/>
                </c:ext>
              </c:extLst>
            </c:dLbl>
            <c:dLbl>
              <c:idx val="7"/>
              <c:layout>
                <c:manualLayout>
                  <c:x val="4.9920863638802458E-2"/>
                  <c:y val="-9.31135901484355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FEF-4B27-9645-AE1129A623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Planilha1!$A$2:$A$9</c:f>
              <c:strCache>
                <c:ptCount val="8"/>
                <c:pt idx="0">
                  <c:v>Inglês</c:v>
                </c:pt>
                <c:pt idx="1">
                  <c:v>Russo</c:v>
                </c:pt>
                <c:pt idx="2">
                  <c:v>Espanhol</c:v>
                </c:pt>
                <c:pt idx="3">
                  <c:v>Alemão</c:v>
                </c:pt>
                <c:pt idx="4">
                  <c:v>Chinês (Mandarim)</c:v>
                </c:pt>
                <c:pt idx="5">
                  <c:v>Francês</c:v>
                </c:pt>
                <c:pt idx="6">
                  <c:v>Japonês</c:v>
                </c:pt>
                <c:pt idx="7">
                  <c:v>Português</c:v>
                </c:pt>
              </c:strCache>
            </c:strRef>
          </c:cat>
          <c:val>
            <c:numRef>
              <c:f>Planilha1!$B$2:$B$9</c:f>
              <c:numCache>
                <c:formatCode>0%</c:formatCode>
                <c:ptCount val="8"/>
                <c:pt idx="0">
                  <c:v>0.6</c:v>
                </c:pt>
                <c:pt idx="1">
                  <c:v>0.09</c:v>
                </c:pt>
                <c:pt idx="2">
                  <c:v>0.05</c:v>
                </c:pt>
                <c:pt idx="3">
                  <c:v>0.05</c:v>
                </c:pt>
                <c:pt idx="4">
                  <c:v>0.03</c:v>
                </c:pt>
                <c:pt idx="5">
                  <c:v>0.03</c:v>
                </c:pt>
                <c:pt idx="6">
                  <c:v>0.03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FEF-4B27-9645-AE1129A62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6D2E6-CD3D-4776-AE45-D892D9B1AFCE}" type="datetimeFigureOut">
              <a:rPr lang="en-ID" smtClean="0"/>
              <a:t>01/11/2024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4366E-F5CB-4204-926E-DA1CC2807D28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5656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4366E-F5CB-4204-926E-DA1CC2807D28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829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EC829A-ECD2-4630-A56B-CAC557163A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effectLst>
            <a:softEdge rad="0"/>
          </a:effectLst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47561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8365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7887597A-1829-2B9B-52BF-ECAD0644EE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2359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3" name="Espaço Reservado para Imagem 12">
            <a:extLst>
              <a:ext uri="{FF2B5EF4-FFF2-40B4-BE49-F238E27FC236}">
                <a16:creationId xmlns:a16="http://schemas.microsoft.com/office/drawing/2014/main" id="{F1D955E4-CC16-E048-83BF-4B8478F38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0120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4" name="Espaço Reservado para Imagem 13">
            <a:extLst>
              <a:ext uri="{FF2B5EF4-FFF2-40B4-BE49-F238E27FC236}">
                <a16:creationId xmlns:a16="http://schemas.microsoft.com/office/drawing/2014/main" id="{EEFDD5F3-05AE-FEEF-BA2F-93E4F7E8F30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88840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8030DCEA-9DA8-3DB6-BC85-199DA86D3B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25641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380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7887597A-1829-2B9B-52BF-ECAD0644EE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2359" y="3895344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3" name="Espaço Reservado para Imagem 12">
            <a:extLst>
              <a:ext uri="{FF2B5EF4-FFF2-40B4-BE49-F238E27FC236}">
                <a16:creationId xmlns:a16="http://schemas.microsoft.com/office/drawing/2014/main" id="{F1D955E4-CC16-E048-83BF-4B8478F38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0120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4" name="Espaço Reservado para Imagem 13">
            <a:extLst>
              <a:ext uri="{FF2B5EF4-FFF2-40B4-BE49-F238E27FC236}">
                <a16:creationId xmlns:a16="http://schemas.microsoft.com/office/drawing/2014/main" id="{EEFDD5F3-05AE-FEEF-BA2F-93E4F7E8F30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88840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8030DCEA-9DA8-3DB6-BC85-199DA86D3B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25641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3898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7887597A-1829-2B9B-52BF-ECAD0644EE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2359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3" name="Espaço Reservado para Imagem 12">
            <a:extLst>
              <a:ext uri="{FF2B5EF4-FFF2-40B4-BE49-F238E27FC236}">
                <a16:creationId xmlns:a16="http://schemas.microsoft.com/office/drawing/2014/main" id="{F1D955E4-CC16-E048-83BF-4B8478F38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0120" y="3895344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4" name="Espaço Reservado para Imagem 13">
            <a:extLst>
              <a:ext uri="{FF2B5EF4-FFF2-40B4-BE49-F238E27FC236}">
                <a16:creationId xmlns:a16="http://schemas.microsoft.com/office/drawing/2014/main" id="{EEFDD5F3-05AE-FEEF-BA2F-93E4F7E8F30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88840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8030DCEA-9DA8-3DB6-BC85-199DA86D3B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25641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886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7887597A-1829-2B9B-52BF-ECAD0644EE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2359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3" name="Espaço Reservado para Imagem 12">
            <a:extLst>
              <a:ext uri="{FF2B5EF4-FFF2-40B4-BE49-F238E27FC236}">
                <a16:creationId xmlns:a16="http://schemas.microsoft.com/office/drawing/2014/main" id="{F1D955E4-CC16-E048-83BF-4B8478F38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0120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4" name="Espaço Reservado para Imagem 13">
            <a:extLst>
              <a:ext uri="{FF2B5EF4-FFF2-40B4-BE49-F238E27FC236}">
                <a16:creationId xmlns:a16="http://schemas.microsoft.com/office/drawing/2014/main" id="{EEFDD5F3-05AE-FEEF-BA2F-93E4F7E8F30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88840" y="3895344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8030DCEA-9DA8-3DB6-BC85-199DA86D3B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25641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5183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7887597A-1829-2B9B-52BF-ECAD0644EE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2359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3" name="Espaço Reservado para Imagem 12">
            <a:extLst>
              <a:ext uri="{FF2B5EF4-FFF2-40B4-BE49-F238E27FC236}">
                <a16:creationId xmlns:a16="http://schemas.microsoft.com/office/drawing/2014/main" id="{F1D955E4-CC16-E048-83BF-4B8478F38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0120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4" name="Espaço Reservado para Imagem 13">
            <a:extLst>
              <a:ext uri="{FF2B5EF4-FFF2-40B4-BE49-F238E27FC236}">
                <a16:creationId xmlns:a16="http://schemas.microsoft.com/office/drawing/2014/main" id="{EEFDD5F3-05AE-FEEF-BA2F-93E4F7E8F30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88840" y="5303520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8030DCEA-9DA8-3DB6-BC85-199DA86D3B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25641" y="3895344"/>
            <a:ext cx="2484000" cy="2962656"/>
          </a:xfrm>
          <a:custGeom>
            <a:avLst/>
            <a:gdLst>
              <a:gd name="connsiteX0" fmla="*/ 231136 w 2484000"/>
              <a:gd name="connsiteY0" fmla="*/ 0 h 2962656"/>
              <a:gd name="connsiteX1" fmla="*/ 2252864 w 2484000"/>
              <a:gd name="connsiteY1" fmla="*/ 0 h 2962656"/>
              <a:gd name="connsiteX2" fmla="*/ 2484000 w 2484000"/>
              <a:gd name="connsiteY2" fmla="*/ 231136 h 2962656"/>
              <a:gd name="connsiteX3" fmla="*/ 2484000 w 2484000"/>
              <a:gd name="connsiteY3" fmla="*/ 2962656 h 2962656"/>
              <a:gd name="connsiteX4" fmla="*/ 0 w 2484000"/>
              <a:gd name="connsiteY4" fmla="*/ 2962656 h 2962656"/>
              <a:gd name="connsiteX5" fmla="*/ 0 w 2484000"/>
              <a:gd name="connsiteY5" fmla="*/ 231136 h 2962656"/>
              <a:gd name="connsiteX6" fmla="*/ 231136 w 2484000"/>
              <a:gd name="connsiteY6" fmla="*/ 0 h 29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4000" h="2962656">
                <a:moveTo>
                  <a:pt x="231136" y="0"/>
                </a:moveTo>
                <a:lnTo>
                  <a:pt x="2252864" y="0"/>
                </a:lnTo>
                <a:cubicBezTo>
                  <a:pt x="2380517" y="0"/>
                  <a:pt x="2484000" y="103483"/>
                  <a:pt x="2484000" y="231136"/>
                </a:cubicBezTo>
                <a:lnTo>
                  <a:pt x="2484000" y="2962656"/>
                </a:lnTo>
                <a:lnTo>
                  <a:pt x="0" y="2962656"/>
                </a:lnTo>
                <a:lnTo>
                  <a:pt x="0" y="231136"/>
                </a:lnTo>
                <a:cubicBezTo>
                  <a:pt x="0" y="103483"/>
                  <a:pt x="103483" y="0"/>
                  <a:pt x="231136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304800" dist="88900" dir="2700000" sx="98000" sy="98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2443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5">
            <a:extLst>
              <a:ext uri="{FF2B5EF4-FFF2-40B4-BE49-F238E27FC236}">
                <a16:creationId xmlns:a16="http://schemas.microsoft.com/office/drawing/2014/main" id="{FAE027E8-27F9-7D35-6ACF-33827AE677F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5760031" y="4011571"/>
            <a:ext cx="3024000" cy="1702310"/>
          </a:xfrm>
          <a:prstGeom prst="roundRect">
            <a:avLst>
              <a:gd name="adj" fmla="val 11265"/>
            </a:avLst>
          </a:prstGeom>
          <a:pattFill prst="pct40">
            <a:fgClr>
              <a:schemeClr val="accent1"/>
            </a:fgClr>
            <a:bgClr>
              <a:schemeClr val="bg1"/>
            </a:bgClr>
          </a:pattFill>
          <a:effectLst>
            <a:outerShdw blurRad="764588" dist="355600" dir="5400000" sx="95000" sy="95000" rotWithShape="0">
              <a:prstClr val="black">
                <a:alpha val="15000"/>
              </a:prstClr>
            </a:outerShdw>
          </a:effectLst>
          <a:scene3d>
            <a:camera prst="perspectiveRight">
              <a:rot lat="0" lon="18000000" rev="0"/>
            </a:camera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/>
            </a:lvl1pPr>
          </a:lstStyle>
          <a:p>
            <a:pPr marL="0" lvl="0" algn="ctr"/>
            <a:endParaRPr lang="pt-BR"/>
          </a:p>
        </p:txBody>
      </p:sp>
      <p:sp>
        <p:nvSpPr>
          <p:cNvPr id="3" name="Espaço Reservado para Imagem 5">
            <a:extLst>
              <a:ext uri="{FF2B5EF4-FFF2-40B4-BE49-F238E27FC236}">
                <a16:creationId xmlns:a16="http://schemas.microsoft.com/office/drawing/2014/main" id="{24FB52BE-6D28-8BAC-A626-F79741D2B37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2757631" y="3657057"/>
            <a:ext cx="3816000" cy="2148143"/>
          </a:xfrm>
          <a:prstGeom prst="roundRect">
            <a:avLst>
              <a:gd name="adj" fmla="val 11265"/>
            </a:avLst>
          </a:prstGeom>
          <a:pattFill prst="pct40">
            <a:fgClr>
              <a:schemeClr val="accent1"/>
            </a:fgClr>
            <a:bgClr>
              <a:schemeClr val="bg1"/>
            </a:bgClr>
          </a:pattFill>
          <a:effectLst>
            <a:outerShdw blurRad="764588" dist="431800" dir="5400000" sx="90000" sy="-19000" rotWithShape="0">
              <a:prstClr val="black">
                <a:alpha val="20000"/>
              </a:prstClr>
            </a:outerShdw>
          </a:effectLst>
          <a:scene3d>
            <a:camera prst="perspectiveRight">
              <a:rot lat="0" lon="19200000" rev="0"/>
            </a:camera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/>
            </a:lvl1pPr>
          </a:lstStyle>
          <a:p>
            <a:pPr marL="0" lvl="0" algn="ctr"/>
            <a:endParaRPr lang="pt-BR"/>
          </a:p>
        </p:txBody>
      </p:sp>
      <p:sp>
        <p:nvSpPr>
          <p:cNvPr id="4" name="Espaço Reservado para Imagem 5">
            <a:extLst>
              <a:ext uri="{FF2B5EF4-FFF2-40B4-BE49-F238E27FC236}">
                <a16:creationId xmlns:a16="http://schemas.microsoft.com/office/drawing/2014/main" id="{47E1B4D4-81E7-AEED-918D-0DD1CF2474AE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7643631" y="4213652"/>
            <a:ext cx="2484000" cy="1398320"/>
          </a:xfrm>
          <a:prstGeom prst="roundRect">
            <a:avLst>
              <a:gd name="adj" fmla="val 11265"/>
            </a:avLst>
          </a:prstGeom>
          <a:pattFill prst="pct40">
            <a:fgClr>
              <a:schemeClr val="accent1"/>
            </a:fgClr>
            <a:bgClr>
              <a:schemeClr val="bg1"/>
            </a:bgClr>
          </a:pattFill>
          <a:effectLst>
            <a:outerShdw blurRad="764588" dist="355600" dir="5400000" sx="95000" sy="95000" rotWithShape="0">
              <a:prstClr val="black">
                <a:alpha val="15000"/>
              </a:prstClr>
            </a:outerShdw>
          </a:effectLst>
          <a:scene3d>
            <a:camera prst="perspectiveRight">
              <a:rot lat="0" lon="17400000" rev="0"/>
            </a:camera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/>
            </a:lvl1pPr>
          </a:lstStyle>
          <a:p>
            <a:pPr marL="0" lvl="0" algn="ctr"/>
            <a:endParaRPr lang="pt-BR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EC829A-ECD2-4630-A56B-CAC557163A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75">
            <a:fgClr>
              <a:schemeClr val="accent1">
                <a:lumMod val="50000"/>
              </a:schemeClr>
            </a:fgClr>
            <a:bgClr>
              <a:schemeClr val="bg1"/>
            </a:bgClr>
          </a:pattFill>
          <a:effectLst>
            <a:softEdge rad="0"/>
          </a:effectLst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62296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Imagem 5">
            <a:extLst>
              <a:ext uri="{FF2B5EF4-FFF2-40B4-BE49-F238E27FC236}">
                <a16:creationId xmlns:a16="http://schemas.microsoft.com/office/drawing/2014/main" id="{3FCAE3D4-3864-8D1F-7DF7-6211372EC6C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1252200" y="4011571"/>
            <a:ext cx="3024000" cy="1702310"/>
          </a:xfrm>
          <a:prstGeom prst="roundRect">
            <a:avLst>
              <a:gd name="adj" fmla="val 11265"/>
            </a:avLst>
          </a:prstGeom>
          <a:pattFill prst="pct40">
            <a:fgClr>
              <a:schemeClr val="accent1"/>
            </a:fgClr>
            <a:bgClr>
              <a:schemeClr val="bg1"/>
            </a:bgClr>
          </a:pattFill>
          <a:effectLst>
            <a:outerShdw blurRad="764588" dist="355600" dir="5400000" sx="95000" sy="95000" rotWithShape="0">
              <a:prstClr val="black">
                <a:alpha val="15000"/>
              </a:prstClr>
            </a:outerShdw>
          </a:effectLst>
          <a:scene3d>
            <a:camera prst="perspectiveRight">
              <a:rot lat="0" lon="18000000" rev="0"/>
            </a:camera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/>
            </a:lvl1pPr>
          </a:lstStyle>
          <a:p>
            <a:pPr marL="0" lvl="0" algn="ctr"/>
            <a:endParaRPr lang="pt-BR"/>
          </a:p>
        </p:txBody>
      </p:sp>
      <p:sp>
        <p:nvSpPr>
          <p:cNvPr id="11" name="Espaço Reservado para Imagem 5">
            <a:extLst>
              <a:ext uri="{FF2B5EF4-FFF2-40B4-BE49-F238E27FC236}">
                <a16:creationId xmlns:a16="http://schemas.microsoft.com/office/drawing/2014/main" id="{F1A260FE-00BF-B1C1-0A29-0DF198B372F4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-2011800" y="4011571"/>
            <a:ext cx="3024000" cy="1702310"/>
          </a:xfrm>
          <a:prstGeom prst="roundRect">
            <a:avLst>
              <a:gd name="adj" fmla="val 11265"/>
            </a:avLst>
          </a:prstGeom>
          <a:pattFill prst="pct40">
            <a:fgClr>
              <a:schemeClr val="accent1"/>
            </a:fgClr>
            <a:bgClr>
              <a:schemeClr val="bg1"/>
            </a:bgClr>
          </a:pattFill>
          <a:effectLst>
            <a:outerShdw blurRad="764588" dist="355600" dir="5400000" sx="95000" sy="95000" rotWithShape="0">
              <a:prstClr val="black">
                <a:alpha val="15000"/>
              </a:prstClr>
            </a:outerShdw>
          </a:effectLst>
          <a:scene3d>
            <a:camera prst="perspectiveLeft">
              <a:rot lat="0" lon="3600000" rev="0"/>
            </a:camera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/>
            </a:lvl1pPr>
          </a:lstStyle>
          <a:p>
            <a:pPr marL="0" lvl="0" algn="ctr"/>
            <a:endParaRPr lang="pt-BR"/>
          </a:p>
        </p:txBody>
      </p:sp>
      <p:sp>
        <p:nvSpPr>
          <p:cNvPr id="7" name="Espaço Reservado para Imagem 5">
            <a:extLst>
              <a:ext uri="{FF2B5EF4-FFF2-40B4-BE49-F238E27FC236}">
                <a16:creationId xmlns:a16="http://schemas.microsoft.com/office/drawing/2014/main" id="{3D5D7930-272B-4A67-0932-EA85269E9F9E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46400" y="3657057"/>
            <a:ext cx="3816000" cy="2148143"/>
          </a:xfrm>
          <a:prstGeom prst="roundRect">
            <a:avLst>
              <a:gd name="adj" fmla="val 11265"/>
            </a:avLst>
          </a:prstGeom>
          <a:pattFill prst="pct40">
            <a:fgClr>
              <a:schemeClr val="accent1"/>
            </a:fgClr>
            <a:bgClr>
              <a:schemeClr val="bg1"/>
            </a:bgClr>
          </a:pattFill>
          <a:effectLst>
            <a:outerShdw blurRad="764588" dist="431800" dir="5400000" sx="90000" sy="-19000" rotWithShape="0">
              <a:prstClr val="black">
                <a:alpha val="20000"/>
              </a:prstClr>
            </a:outerShdw>
          </a:effectLst>
          <a:scene3d>
            <a:camera prst="perspectiveLeft">
              <a:rot lat="0" lon="2400000" rev="0"/>
            </a:camera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/>
            </a:lvl1pPr>
          </a:lstStyle>
          <a:p>
            <a:pPr marL="0" lvl="0" algn="ctr"/>
            <a:endParaRPr lang="pt-BR"/>
          </a:p>
        </p:txBody>
      </p:sp>
      <p:sp>
        <p:nvSpPr>
          <p:cNvPr id="10" name="Espaço Reservado para Imagem 5">
            <a:extLst>
              <a:ext uri="{FF2B5EF4-FFF2-40B4-BE49-F238E27FC236}">
                <a16:creationId xmlns:a16="http://schemas.microsoft.com/office/drawing/2014/main" id="{5D9B761A-B6A3-A909-ADBE-E8318247FBE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249800" y="3657057"/>
            <a:ext cx="3816000" cy="2148143"/>
          </a:xfrm>
          <a:prstGeom prst="roundRect">
            <a:avLst>
              <a:gd name="adj" fmla="val 11265"/>
            </a:avLst>
          </a:prstGeom>
          <a:pattFill prst="pct40">
            <a:fgClr>
              <a:schemeClr val="accent1"/>
            </a:fgClr>
            <a:bgClr>
              <a:schemeClr val="bg1"/>
            </a:bgClr>
          </a:pattFill>
          <a:effectLst>
            <a:outerShdw blurRad="764588" dist="431800" dir="5400000" sx="90000" sy="-19000" rotWithShape="0">
              <a:prstClr val="black">
                <a:alpha val="20000"/>
              </a:prstClr>
            </a:outerShdw>
          </a:effectLst>
          <a:scene3d>
            <a:camera prst="perspectiveRight">
              <a:rot lat="0" lon="19200000" rev="0"/>
            </a:camera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/>
            </a:lvl1pPr>
          </a:lstStyle>
          <a:p>
            <a:pPr marL="0" lvl="0" algn="ctr"/>
            <a:endParaRPr lang="pt-BR"/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1F4BD518-48D0-26C5-CFFF-9952B973A6FD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008000" y="3454400"/>
            <a:ext cx="4176000" cy="2350800"/>
          </a:xfrm>
          <a:prstGeom prst="roundRect">
            <a:avLst>
              <a:gd name="adj" fmla="val 11265"/>
            </a:avLst>
          </a:prstGeom>
          <a:pattFill prst="pct40">
            <a:fgClr>
              <a:schemeClr val="accent1"/>
            </a:fgClr>
            <a:bgClr>
              <a:schemeClr val="bg1"/>
            </a:bgClr>
          </a:pattFill>
          <a:effectLst>
            <a:outerShdw blurRad="764588" dist="482600" dir="5400000" sx="90000" sy="-19000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/>
            </a:lvl1pPr>
          </a:lstStyle>
          <a:p>
            <a:pPr marL="0" lvl="0" algn="ctr"/>
            <a:endParaRPr lang="pt-BR"/>
          </a:p>
        </p:txBody>
      </p:sp>
      <p:sp>
        <p:nvSpPr>
          <p:cNvPr id="12" name="Espaço Reservado para Imagem 5">
            <a:extLst>
              <a:ext uri="{FF2B5EF4-FFF2-40B4-BE49-F238E27FC236}">
                <a16:creationId xmlns:a16="http://schemas.microsoft.com/office/drawing/2014/main" id="{00E82731-A295-F449-1B03-82ADE4AB5C9B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-3279200" y="4246052"/>
            <a:ext cx="2484000" cy="1398320"/>
          </a:xfrm>
          <a:prstGeom prst="roundRect">
            <a:avLst>
              <a:gd name="adj" fmla="val 11265"/>
            </a:avLst>
          </a:prstGeom>
          <a:pattFill prst="pct40">
            <a:fgClr>
              <a:schemeClr val="accent1"/>
            </a:fgClr>
            <a:bgClr>
              <a:schemeClr val="bg1"/>
            </a:bgClr>
          </a:pattFill>
          <a:effectLst>
            <a:outerShdw blurRad="764588" dist="355600" dir="5400000" sx="95000" sy="95000" rotWithShape="0">
              <a:prstClr val="black">
                <a:alpha val="15000"/>
              </a:prstClr>
            </a:outerShdw>
          </a:effectLst>
          <a:scene3d>
            <a:camera prst="perspectiveLeft">
              <a:rot lat="0" lon="4200000" rev="0"/>
            </a:camera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/>
            </a:lvl1pPr>
          </a:lstStyle>
          <a:p>
            <a:pPr marL="0" lvl="0" algn="ctr"/>
            <a:endParaRPr lang="pt-BR"/>
          </a:p>
        </p:txBody>
      </p:sp>
      <p:sp>
        <p:nvSpPr>
          <p:cNvPr id="13" name="Espaço Reservado para Imagem 5">
            <a:extLst>
              <a:ext uri="{FF2B5EF4-FFF2-40B4-BE49-F238E27FC236}">
                <a16:creationId xmlns:a16="http://schemas.microsoft.com/office/drawing/2014/main" id="{051F13F5-A2A3-EF44-03E2-A5CD0A8BC3E0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3135800" y="4213652"/>
            <a:ext cx="2484000" cy="1398320"/>
          </a:xfrm>
          <a:prstGeom prst="roundRect">
            <a:avLst>
              <a:gd name="adj" fmla="val 11265"/>
            </a:avLst>
          </a:prstGeom>
          <a:pattFill prst="pct40">
            <a:fgClr>
              <a:schemeClr val="accent1"/>
            </a:fgClr>
            <a:bgClr>
              <a:schemeClr val="bg1"/>
            </a:bgClr>
          </a:pattFill>
          <a:effectLst>
            <a:outerShdw blurRad="764588" dist="355600" dir="5400000" sx="95000" sy="95000" rotWithShape="0">
              <a:prstClr val="black">
                <a:alpha val="15000"/>
              </a:prstClr>
            </a:outerShdw>
          </a:effectLst>
          <a:scene3d>
            <a:camera prst="perspectiveRight">
              <a:rot lat="0" lon="17400000" rev="0"/>
            </a:camera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/>
            </a:lvl1pPr>
          </a:lstStyle>
          <a:p>
            <a:pPr marL="0" lvl="0"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71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EA1FBC3F-A74C-74F3-1C6C-9BB84A3615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783123" y="713536"/>
            <a:ext cx="13758249" cy="3750558"/>
          </a:xfrm>
          <a:custGeom>
            <a:avLst/>
            <a:gdLst>
              <a:gd name="connsiteX0" fmla="*/ 0 w 13758249"/>
              <a:gd name="connsiteY0" fmla="*/ 0 h 3750558"/>
              <a:gd name="connsiteX1" fmla="*/ 13758249 w 13758249"/>
              <a:gd name="connsiteY1" fmla="*/ 0 h 3750558"/>
              <a:gd name="connsiteX2" fmla="*/ 13758249 w 13758249"/>
              <a:gd name="connsiteY2" fmla="*/ 3750558 h 3750558"/>
              <a:gd name="connsiteX3" fmla="*/ 0 w 13758249"/>
              <a:gd name="connsiteY3" fmla="*/ 3750558 h 3750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58249" h="3750558">
                <a:moveTo>
                  <a:pt x="0" y="0"/>
                </a:moveTo>
                <a:lnTo>
                  <a:pt x="13758249" y="0"/>
                </a:lnTo>
                <a:lnTo>
                  <a:pt x="13758249" y="3750558"/>
                </a:lnTo>
                <a:lnTo>
                  <a:pt x="0" y="375055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  <a:effectLst>
            <a:softEdge rad="300282"/>
          </a:effectLst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330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6131F027-9703-0268-DE28-A6B8B69DE7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3156" y="3610933"/>
            <a:ext cx="4932000" cy="2484000"/>
          </a:xfrm>
          <a:prstGeom prst="roundRect">
            <a:avLst>
              <a:gd name="adj" fmla="val 7654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outerShdw blurRad="139700" dist="76200" dir="2700000" algn="tl" rotWithShape="0">
              <a:schemeClr val="accent1">
                <a:lumMod val="50000"/>
                <a:alpha val="40000"/>
              </a:schemeClr>
            </a:outerShdw>
          </a:effectLst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595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6131F027-9703-0268-DE28-A6B8B69DE7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34016" y="3610933"/>
            <a:ext cx="4932000" cy="2484000"/>
          </a:xfrm>
          <a:prstGeom prst="roundRect">
            <a:avLst>
              <a:gd name="adj" fmla="val 7654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outerShdw blurRad="139700" dist="76200" dir="2700000" algn="tl" rotWithShape="0">
              <a:schemeClr val="accent1">
                <a:lumMod val="50000"/>
                <a:alpha val="40000"/>
              </a:schemeClr>
            </a:outerShdw>
          </a:effectLst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969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6131F027-9703-0268-DE28-A6B8B69DE7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0589" y="758288"/>
            <a:ext cx="4932000" cy="2484000"/>
          </a:xfrm>
          <a:prstGeom prst="roundRect">
            <a:avLst>
              <a:gd name="adj" fmla="val 7654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outerShdw blurRad="139700" dist="76200" dir="2700000" algn="tl" rotWithShape="0">
              <a:schemeClr val="accent1">
                <a:lumMod val="50000"/>
                <a:alpha val="40000"/>
              </a:schemeClr>
            </a:outerShdw>
          </a:effectLst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984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6131F027-9703-0268-DE28-A6B8B69DE7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1533" y="758288"/>
            <a:ext cx="4932000" cy="2484000"/>
          </a:xfrm>
          <a:prstGeom prst="roundRect">
            <a:avLst>
              <a:gd name="adj" fmla="val 7654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outerShdw blurRad="139700" dist="76200" dir="2700000" algn="tl" rotWithShape="0">
              <a:schemeClr val="accent1">
                <a:lumMod val="50000"/>
                <a:alpha val="40000"/>
              </a:schemeClr>
            </a:outerShdw>
          </a:effectLst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17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2_Custom Layout">
    <p:bg>
      <p:bgPr>
        <a:gradFill>
          <a:gsLst>
            <a:gs pos="0">
              <a:schemeClr val="tx1"/>
            </a:gs>
            <a:gs pos="100000">
              <a:schemeClr val="tx1">
                <a:lumMod val="90000"/>
                <a:lumOff val="1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7682307B-9050-0FC4-22E4-C6EEC29F1C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24713" y="680325"/>
            <a:ext cx="3713388" cy="5185075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414513" dir="13500000" sy="23000" kx="1200000" algn="br" rotWithShape="0">
              <a:prstClr val="black">
                <a:alpha val="29807"/>
              </a:prstClr>
            </a:outerShdw>
          </a:effectLst>
          <a:scene3d>
            <a:camera prst="perspectiveContrastingRightFacing"/>
            <a:lightRig rig="threePt" dir="t"/>
          </a:scene3d>
          <a:sp3d extrusionH="361950"/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Imagem 6">
            <a:extLst>
              <a:ext uri="{FF2B5EF4-FFF2-40B4-BE49-F238E27FC236}">
                <a16:creationId xmlns:a16="http://schemas.microsoft.com/office/drawing/2014/main" id="{D32A0E2B-50C9-9CA8-2585-E65006D96B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16200000">
            <a:off x="-3135623" y="-4454692"/>
            <a:ext cx="2703656" cy="4958238"/>
          </a:xfrm>
          <a:prstGeom prst="rect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effectLst>
            <a:outerShdw blurRad="414513" dir="13500000" sy="23000" kx="1200000" algn="br" rotWithShape="0">
              <a:prstClr val="black">
                <a:alpha val="29807"/>
              </a:prstClr>
            </a:outerShdw>
          </a:effectLst>
          <a:scene3d>
            <a:camera prst="perspectiveContrastingRightFacing"/>
            <a:lightRig rig="threePt" dir="t"/>
          </a:scene3d>
          <a:sp3d extrusionH="361950"/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Imagem 6">
            <a:extLst>
              <a:ext uri="{FF2B5EF4-FFF2-40B4-BE49-F238E27FC236}">
                <a16:creationId xmlns:a16="http://schemas.microsoft.com/office/drawing/2014/main" id="{7C15BD24-3180-1ECB-9807-C79747D92B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16200000">
            <a:off x="4940301" y="7061468"/>
            <a:ext cx="2362200" cy="4292069"/>
          </a:xfrm>
          <a:prstGeom prst="rect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/>
            </a:bgClr>
          </a:pattFill>
          <a:effectLst>
            <a:outerShdw blurRad="414513" dir="13500000" sy="23000" kx="1200000" algn="br" rotWithShape="0">
              <a:prstClr val="black">
                <a:alpha val="29807"/>
              </a:prstClr>
            </a:outerShdw>
          </a:effectLst>
          <a:scene3d>
            <a:camera prst="perspectiveContrastingRightFacing"/>
            <a:lightRig rig="threePt" dir="t"/>
          </a:scene3d>
          <a:sp3d extrusionH="361950"/>
        </p:spPr>
        <p:txBody>
          <a:bodyPr/>
          <a:lstStyle/>
          <a:p>
            <a:endParaRPr lang="pt-BR"/>
          </a:p>
        </p:txBody>
      </p:sp>
      <p:sp>
        <p:nvSpPr>
          <p:cNvPr id="13" name="Espaço Reservado para Imagem 12">
            <a:extLst>
              <a:ext uri="{FF2B5EF4-FFF2-40B4-BE49-F238E27FC236}">
                <a16:creationId xmlns:a16="http://schemas.microsoft.com/office/drawing/2014/main" id="{634EA09E-401F-7F71-52D7-ECE794D1BB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30081" y="3329736"/>
            <a:ext cx="2664000" cy="2664000"/>
          </a:xfrm>
          <a:custGeom>
            <a:avLst/>
            <a:gdLst>
              <a:gd name="connsiteX0" fmla="*/ 620259 w 2664000"/>
              <a:gd name="connsiteY0" fmla="*/ 0 h 2664000"/>
              <a:gd name="connsiteX1" fmla="*/ 2043741 w 2664000"/>
              <a:gd name="connsiteY1" fmla="*/ 0 h 2664000"/>
              <a:gd name="connsiteX2" fmla="*/ 2664000 w 2664000"/>
              <a:gd name="connsiteY2" fmla="*/ 620259 h 2664000"/>
              <a:gd name="connsiteX3" fmla="*/ 2664000 w 2664000"/>
              <a:gd name="connsiteY3" fmla="*/ 2043741 h 2664000"/>
              <a:gd name="connsiteX4" fmla="*/ 2043741 w 2664000"/>
              <a:gd name="connsiteY4" fmla="*/ 2664000 h 2664000"/>
              <a:gd name="connsiteX5" fmla="*/ 620259 w 2664000"/>
              <a:gd name="connsiteY5" fmla="*/ 2664000 h 2664000"/>
              <a:gd name="connsiteX6" fmla="*/ 0 w 2664000"/>
              <a:gd name="connsiteY6" fmla="*/ 2043741 h 2664000"/>
              <a:gd name="connsiteX7" fmla="*/ 0 w 2664000"/>
              <a:gd name="connsiteY7" fmla="*/ 620259 h 2664000"/>
              <a:gd name="connsiteX8" fmla="*/ 620259 w 2664000"/>
              <a:gd name="connsiteY8" fmla="*/ 0 h 26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4000" h="2664000">
                <a:moveTo>
                  <a:pt x="620259" y="0"/>
                </a:moveTo>
                <a:lnTo>
                  <a:pt x="2043741" y="0"/>
                </a:lnTo>
                <a:cubicBezTo>
                  <a:pt x="2386301" y="0"/>
                  <a:pt x="2664000" y="277699"/>
                  <a:pt x="2664000" y="620259"/>
                </a:cubicBezTo>
                <a:lnTo>
                  <a:pt x="2664000" y="2043741"/>
                </a:lnTo>
                <a:cubicBezTo>
                  <a:pt x="2664000" y="2386301"/>
                  <a:pt x="2386301" y="2664000"/>
                  <a:pt x="2043741" y="2664000"/>
                </a:cubicBezTo>
                <a:lnTo>
                  <a:pt x="620259" y="2664000"/>
                </a:lnTo>
                <a:cubicBezTo>
                  <a:pt x="277699" y="2664000"/>
                  <a:pt x="0" y="2386301"/>
                  <a:pt x="0" y="2043741"/>
                </a:cubicBezTo>
                <a:lnTo>
                  <a:pt x="0" y="620259"/>
                </a:lnTo>
                <a:cubicBezTo>
                  <a:pt x="0" y="277699"/>
                  <a:pt x="277699" y="0"/>
                  <a:pt x="62025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48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24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11B18618-D8AD-3EB9-B486-BB86D4ABD9BD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024011" y="4673180"/>
            <a:ext cx="1764000" cy="1764000"/>
          </a:xfrm>
          <a:prstGeom prst="roundRect">
            <a:avLst>
              <a:gd name="adj" fmla="val 12923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innerShdw blurRad="127000">
              <a:prstClr val="black"/>
            </a:innerShdw>
          </a:effectLst>
        </p:spPr>
        <p:txBody>
          <a:bodyPr/>
          <a:lstStyle>
            <a:lvl1pPr>
              <a:defRPr lang="pt-BR" sz="1200"/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934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CDB7948D-0927-6C50-B052-05CF2DE9C5CA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670120" y="4673180"/>
            <a:ext cx="1764000" cy="1764000"/>
          </a:xfrm>
          <a:prstGeom prst="roundRect">
            <a:avLst>
              <a:gd name="adj" fmla="val 12923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innerShdw blurRad="127000">
              <a:prstClr val="black"/>
            </a:innerShdw>
          </a:effectLst>
        </p:spPr>
        <p:txBody>
          <a:bodyPr/>
          <a:lstStyle>
            <a:lvl1pPr>
              <a:defRPr lang="pt-BR" sz="1200"/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540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36937C64-711B-7E39-EEE0-B4ADE3F8733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5316229" y="4673180"/>
            <a:ext cx="1764000" cy="1764000"/>
          </a:xfrm>
          <a:prstGeom prst="roundRect">
            <a:avLst>
              <a:gd name="adj" fmla="val 14939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innerShdw blurRad="127000">
              <a:prstClr val="black"/>
            </a:innerShdw>
          </a:effectLst>
        </p:spPr>
        <p:txBody>
          <a:bodyPr/>
          <a:lstStyle>
            <a:lvl1pPr>
              <a:defRPr lang="pt-BR" sz="1200"/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57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394E5F9F-B547-12F7-FDF6-35AAE2186B5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5962338" y="4673180"/>
            <a:ext cx="1764000" cy="1764000"/>
          </a:xfrm>
          <a:prstGeom prst="roundRect">
            <a:avLst>
              <a:gd name="adj" fmla="val 14075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innerShdw blurRad="127000">
              <a:prstClr val="black"/>
            </a:innerShdw>
          </a:effectLst>
        </p:spPr>
        <p:txBody>
          <a:bodyPr/>
          <a:lstStyle>
            <a:lvl1pPr>
              <a:defRPr lang="pt-BR" sz="1200"/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15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402757F2-0B4B-FCF4-555E-1660CE8730E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6608447" y="4673180"/>
            <a:ext cx="1764000" cy="1764000"/>
          </a:xfrm>
          <a:prstGeom prst="roundRect">
            <a:avLst>
              <a:gd name="adj" fmla="val 14075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innerShdw blurRad="127000">
              <a:prstClr val="black"/>
            </a:innerShdw>
          </a:effectLst>
        </p:spPr>
        <p:txBody>
          <a:bodyPr/>
          <a:lstStyle>
            <a:lvl1pPr>
              <a:defRPr lang="pt-BR" sz="1200"/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53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2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58FCF39E-7A84-04F7-FCAC-83330A68010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254556" y="4673180"/>
            <a:ext cx="1764000" cy="1764000"/>
          </a:xfrm>
          <a:prstGeom prst="roundRect">
            <a:avLst>
              <a:gd name="adj" fmla="val 14075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innerShdw blurRad="127000">
              <a:prstClr val="black"/>
            </a:innerShdw>
          </a:effectLst>
        </p:spPr>
        <p:txBody>
          <a:bodyPr/>
          <a:lstStyle>
            <a:lvl1pPr>
              <a:defRPr lang="pt-BR" sz="1200"/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49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3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42CDBAC1-5CC3-E577-FE5A-9B09F9235AAA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900665" y="4673180"/>
            <a:ext cx="1764000" cy="1764000"/>
          </a:xfrm>
          <a:prstGeom prst="roundRect">
            <a:avLst>
              <a:gd name="adj" fmla="val 14075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innerShdw blurRad="127000">
              <a:prstClr val="black"/>
            </a:innerShdw>
          </a:effectLst>
        </p:spPr>
        <p:txBody>
          <a:bodyPr/>
          <a:lstStyle>
            <a:lvl1pPr>
              <a:defRPr lang="pt-BR" sz="1200"/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47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CA315288-41F1-5D20-DDAC-5940576A39BD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546774" y="4673180"/>
            <a:ext cx="1764000" cy="1764000"/>
          </a:xfrm>
          <a:prstGeom prst="roundRect">
            <a:avLst>
              <a:gd name="adj" fmla="val 14075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innerShdw blurRad="127000">
              <a:prstClr val="black"/>
            </a:innerShdw>
          </a:effectLst>
        </p:spPr>
        <p:txBody>
          <a:bodyPr/>
          <a:lstStyle>
            <a:lvl1pPr>
              <a:defRPr lang="pt-BR" sz="1200"/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28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6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CA315288-41F1-5D20-DDAC-5940576A39BD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9192885" y="4673180"/>
            <a:ext cx="1764000" cy="1764000"/>
          </a:xfrm>
          <a:prstGeom prst="roundRect">
            <a:avLst>
              <a:gd name="adj" fmla="val 14075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innerShdw blurRad="127000">
              <a:prstClr val="black"/>
            </a:innerShdw>
          </a:effectLst>
        </p:spPr>
        <p:txBody>
          <a:bodyPr/>
          <a:lstStyle>
            <a:lvl1pPr>
              <a:defRPr lang="pt-BR" sz="1200"/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564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5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3">
            <a:extLst>
              <a:ext uri="{FF2B5EF4-FFF2-40B4-BE49-F238E27FC236}">
                <a16:creationId xmlns:a16="http://schemas.microsoft.com/office/drawing/2014/main" id="{A9414156-8B37-B542-BA5A-AC471C27285F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9845337" y="4673180"/>
            <a:ext cx="1764000" cy="1764000"/>
          </a:xfrm>
          <a:prstGeom prst="roundRect">
            <a:avLst>
              <a:gd name="adj" fmla="val 14075"/>
            </a:avLst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innerShdw blurRad="127000">
              <a:prstClr val="black"/>
            </a:innerShdw>
          </a:effectLst>
        </p:spPr>
        <p:txBody>
          <a:bodyPr/>
          <a:lstStyle>
            <a:lvl1pPr>
              <a:defRPr lang="pt-BR" sz="1200"/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86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6C123647-3519-B8DE-2452-E1270BDF40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92314" y="4417613"/>
            <a:ext cx="2916000" cy="2440387"/>
          </a:xfrm>
          <a:custGeom>
            <a:avLst/>
            <a:gdLst>
              <a:gd name="connsiteX0" fmla="*/ 0 w 2916000"/>
              <a:gd name="connsiteY0" fmla="*/ 0 h 2440387"/>
              <a:gd name="connsiteX1" fmla="*/ 2916000 w 2916000"/>
              <a:gd name="connsiteY1" fmla="*/ 0 h 2440387"/>
              <a:gd name="connsiteX2" fmla="*/ 2916000 w 2916000"/>
              <a:gd name="connsiteY2" fmla="*/ 2440387 h 2440387"/>
              <a:gd name="connsiteX3" fmla="*/ 0 w 2916000"/>
              <a:gd name="connsiteY3" fmla="*/ 2440387 h 2440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6000" h="2440387">
                <a:moveTo>
                  <a:pt x="0" y="0"/>
                </a:moveTo>
                <a:lnTo>
                  <a:pt x="2916000" y="0"/>
                </a:lnTo>
                <a:lnTo>
                  <a:pt x="2916000" y="2440387"/>
                </a:lnTo>
                <a:lnTo>
                  <a:pt x="0" y="2440387"/>
                </a:lnTo>
                <a:close/>
              </a:path>
            </a:pathLst>
          </a:cu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76200" dist="254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2C1010B1-35F5-987A-BAF0-CB15D9EE98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46278" y="4417613"/>
            <a:ext cx="2916000" cy="2440387"/>
          </a:xfrm>
          <a:custGeom>
            <a:avLst/>
            <a:gdLst>
              <a:gd name="connsiteX0" fmla="*/ 0 w 2916000"/>
              <a:gd name="connsiteY0" fmla="*/ 0 h 2440387"/>
              <a:gd name="connsiteX1" fmla="*/ 2916000 w 2916000"/>
              <a:gd name="connsiteY1" fmla="*/ 0 h 2440387"/>
              <a:gd name="connsiteX2" fmla="*/ 2916000 w 2916000"/>
              <a:gd name="connsiteY2" fmla="*/ 2440387 h 2440387"/>
              <a:gd name="connsiteX3" fmla="*/ 0 w 2916000"/>
              <a:gd name="connsiteY3" fmla="*/ 2440387 h 2440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6000" h="2440387">
                <a:moveTo>
                  <a:pt x="0" y="0"/>
                </a:moveTo>
                <a:lnTo>
                  <a:pt x="2916000" y="0"/>
                </a:lnTo>
                <a:lnTo>
                  <a:pt x="2916000" y="2440387"/>
                </a:lnTo>
                <a:lnTo>
                  <a:pt x="0" y="2440387"/>
                </a:lnTo>
                <a:close/>
              </a:path>
            </a:pathLst>
          </a:cu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76200" dist="254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58DC1FE6-014F-D6C3-95FF-1CC41EB4AA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81886" y="4417613"/>
            <a:ext cx="2916000" cy="2440387"/>
          </a:xfrm>
          <a:custGeom>
            <a:avLst/>
            <a:gdLst>
              <a:gd name="connsiteX0" fmla="*/ 0 w 2916000"/>
              <a:gd name="connsiteY0" fmla="*/ 0 h 2440387"/>
              <a:gd name="connsiteX1" fmla="*/ 2916000 w 2916000"/>
              <a:gd name="connsiteY1" fmla="*/ 0 h 2440387"/>
              <a:gd name="connsiteX2" fmla="*/ 2916000 w 2916000"/>
              <a:gd name="connsiteY2" fmla="*/ 2440387 h 2440387"/>
              <a:gd name="connsiteX3" fmla="*/ 0 w 2916000"/>
              <a:gd name="connsiteY3" fmla="*/ 2440387 h 2440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6000" h="2440387">
                <a:moveTo>
                  <a:pt x="0" y="0"/>
                </a:moveTo>
                <a:lnTo>
                  <a:pt x="2916000" y="0"/>
                </a:lnTo>
                <a:lnTo>
                  <a:pt x="2916000" y="2440387"/>
                </a:lnTo>
                <a:lnTo>
                  <a:pt x="0" y="2440387"/>
                </a:lnTo>
                <a:close/>
              </a:path>
            </a:pathLst>
          </a:cu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76200" dist="254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870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7.40741E-7 L -2.08333E-7 -0.4162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1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08333E-7 -7.40741E-7 L -2.08333E-7 -0.4162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1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08333E-7 -7.40741E-7 L -2.08333E-7 -0.4162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1A77C4DA-9925-7E93-A33F-1FD5B13742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45569" y="-3173"/>
            <a:ext cx="6930232" cy="686117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106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grpId="1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2.70833E-6 3.7037E-6 L -0.12656 3.7037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Custom Layout">
    <p:bg>
      <p:bgPr>
        <a:gradFill>
          <a:gsLst>
            <a:gs pos="77000">
              <a:schemeClr val="accent1"/>
            </a:gs>
            <a:gs pos="100000">
              <a:schemeClr val="accent1">
                <a:lumMod val="75000"/>
                <a:alpha val="8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Imagem 19">
            <a:extLst>
              <a:ext uri="{FF2B5EF4-FFF2-40B4-BE49-F238E27FC236}">
                <a16:creationId xmlns:a16="http://schemas.microsoft.com/office/drawing/2014/main" id="{2237E017-A4E7-72D6-3DEB-4D682AC7A9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06314" y="620713"/>
            <a:ext cx="5457985" cy="5294526"/>
          </a:xfrm>
          <a:custGeom>
            <a:avLst/>
            <a:gdLst>
              <a:gd name="connsiteX0" fmla="*/ 0 w 5457985"/>
              <a:gd name="connsiteY0" fmla="*/ 0 h 5294526"/>
              <a:gd name="connsiteX1" fmla="*/ 5457985 w 5457985"/>
              <a:gd name="connsiteY1" fmla="*/ 0 h 5294526"/>
              <a:gd name="connsiteX2" fmla="*/ 5457985 w 5457985"/>
              <a:gd name="connsiteY2" fmla="*/ 3557587 h 5294526"/>
              <a:gd name="connsiteX3" fmla="*/ 4356001 w 5457985"/>
              <a:gd name="connsiteY3" fmla="*/ 3557587 h 5294526"/>
              <a:gd name="connsiteX4" fmla="*/ 4356001 w 5457985"/>
              <a:gd name="connsiteY4" fmla="*/ 4319610 h 5294526"/>
              <a:gd name="connsiteX5" fmla="*/ 3381085 w 5457985"/>
              <a:gd name="connsiteY5" fmla="*/ 5294526 h 5294526"/>
              <a:gd name="connsiteX6" fmla="*/ 974917 w 5457985"/>
              <a:gd name="connsiteY6" fmla="*/ 5294526 h 5294526"/>
              <a:gd name="connsiteX7" fmla="*/ 1 w 5457985"/>
              <a:gd name="connsiteY7" fmla="*/ 4319610 h 5294526"/>
              <a:gd name="connsiteX8" fmla="*/ 1 w 5457985"/>
              <a:gd name="connsiteY8" fmla="*/ 3557587 h 5294526"/>
              <a:gd name="connsiteX9" fmla="*/ 0 w 5457985"/>
              <a:gd name="connsiteY9" fmla="*/ 3557587 h 529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7985" h="5294526">
                <a:moveTo>
                  <a:pt x="0" y="0"/>
                </a:moveTo>
                <a:lnTo>
                  <a:pt x="5457985" y="0"/>
                </a:lnTo>
                <a:lnTo>
                  <a:pt x="5457985" y="3557587"/>
                </a:lnTo>
                <a:lnTo>
                  <a:pt x="4356001" y="3557587"/>
                </a:lnTo>
                <a:lnTo>
                  <a:pt x="4356001" y="4319610"/>
                </a:lnTo>
                <a:cubicBezTo>
                  <a:pt x="4356001" y="4858041"/>
                  <a:pt x="3919516" y="5294526"/>
                  <a:pt x="3381085" y="5294526"/>
                </a:cubicBezTo>
                <a:lnTo>
                  <a:pt x="974917" y="5294526"/>
                </a:lnTo>
                <a:cubicBezTo>
                  <a:pt x="436486" y="5294526"/>
                  <a:pt x="1" y="4858041"/>
                  <a:pt x="1" y="4319610"/>
                </a:cubicBezTo>
                <a:lnTo>
                  <a:pt x="1" y="3557587"/>
                </a:lnTo>
                <a:lnTo>
                  <a:pt x="0" y="3557587"/>
                </a:lnTo>
                <a:close/>
              </a:path>
            </a:pathLst>
          </a:custGeom>
          <a:noFill/>
          <a:ln>
            <a:noFill/>
          </a:ln>
          <a:effectLst>
            <a:outerShdw blurRad="381000" dist="279400" sx="98000" sy="98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40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2.08333E-7 1.11111E-6 L -0.02357 1.11111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41140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39038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6A8C98A-E0B1-4CBE-91F5-439A0DA94B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35881" y="1022796"/>
            <a:ext cx="1891467" cy="4811831"/>
          </a:xfrm>
          <a:prstGeom prst="roundRect">
            <a:avLst>
              <a:gd name="adj" fmla="val 10288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5F708C-EF2C-454E-8E0B-70E6D8DAF7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06635" y="979369"/>
            <a:ext cx="1932680" cy="2555677"/>
          </a:xfrm>
          <a:prstGeom prst="roundRect">
            <a:avLst>
              <a:gd name="adj" fmla="val 11410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4FC4E94-E662-4006-9F56-E3766806E0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31090" y="1004085"/>
            <a:ext cx="4430300" cy="2506245"/>
          </a:xfrm>
          <a:prstGeom prst="roundRect">
            <a:avLst>
              <a:gd name="adj" fmla="val 9174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B008C8B8-06B3-4424-8A6B-93155E4F662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47933" y="4010618"/>
            <a:ext cx="3952564" cy="1866003"/>
          </a:xfrm>
          <a:prstGeom prst="roundRect">
            <a:avLst>
              <a:gd name="adj" fmla="val 9599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8804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604 0.14815 L 1.25E-6 1.48148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4 L -2.5E-6 3.33333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-6.25E-7 -3.33333E-6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5 0.14814 L -4.58333E-6 4.81481E-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9" grpId="0" animBg="1"/>
      <p:bldP spid="9" grpId="1" animBg="1"/>
      <p:bldP spid="7" grpId="0" animBg="1"/>
      <p:bldP spid="7" grpId="1" animBg="1"/>
      <p:bldP spid="26" grpId="0" animBg="1"/>
      <p:bldP spid="26" grpId="1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6FBD265-C280-418F-846E-B99DF7100F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257" y="4301352"/>
            <a:ext cx="774429" cy="776388"/>
          </a:xfrm>
          <a:custGeom>
            <a:avLst/>
            <a:gdLst>
              <a:gd name="connsiteX0" fmla="*/ 387215 w 774429"/>
              <a:gd name="connsiteY0" fmla="*/ 0 h 776388"/>
              <a:gd name="connsiteX1" fmla="*/ 774429 w 774429"/>
              <a:gd name="connsiteY1" fmla="*/ 388195 h 776388"/>
              <a:gd name="connsiteX2" fmla="*/ 387215 w 774429"/>
              <a:gd name="connsiteY2" fmla="*/ 776388 h 776388"/>
              <a:gd name="connsiteX3" fmla="*/ 0 w 774429"/>
              <a:gd name="connsiteY3" fmla="*/ 388195 h 776388"/>
              <a:gd name="connsiteX4" fmla="*/ 387215 w 774429"/>
              <a:gd name="connsiteY4" fmla="*/ 0 h 7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429" h="776388">
                <a:moveTo>
                  <a:pt x="387215" y="0"/>
                </a:moveTo>
                <a:cubicBezTo>
                  <a:pt x="601067" y="0"/>
                  <a:pt x="774429" y="173801"/>
                  <a:pt x="774429" y="388195"/>
                </a:cubicBezTo>
                <a:cubicBezTo>
                  <a:pt x="774429" y="602588"/>
                  <a:pt x="601067" y="776388"/>
                  <a:pt x="387215" y="776388"/>
                </a:cubicBezTo>
                <a:cubicBezTo>
                  <a:pt x="173362" y="776388"/>
                  <a:pt x="0" y="602588"/>
                  <a:pt x="0" y="388195"/>
                </a:cubicBezTo>
                <a:cubicBezTo>
                  <a:pt x="0" y="173801"/>
                  <a:pt x="173362" y="0"/>
                  <a:pt x="387215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7A9766F-5D06-4CCD-83C1-17F7E9F89D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77864" y="4301352"/>
            <a:ext cx="774429" cy="776388"/>
          </a:xfrm>
          <a:custGeom>
            <a:avLst/>
            <a:gdLst>
              <a:gd name="connsiteX0" fmla="*/ 387215 w 774429"/>
              <a:gd name="connsiteY0" fmla="*/ 0 h 776388"/>
              <a:gd name="connsiteX1" fmla="*/ 774429 w 774429"/>
              <a:gd name="connsiteY1" fmla="*/ 388195 h 776388"/>
              <a:gd name="connsiteX2" fmla="*/ 387215 w 774429"/>
              <a:gd name="connsiteY2" fmla="*/ 776388 h 776388"/>
              <a:gd name="connsiteX3" fmla="*/ 0 w 774429"/>
              <a:gd name="connsiteY3" fmla="*/ 388195 h 776388"/>
              <a:gd name="connsiteX4" fmla="*/ 387215 w 774429"/>
              <a:gd name="connsiteY4" fmla="*/ 0 h 7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429" h="776388">
                <a:moveTo>
                  <a:pt x="387215" y="0"/>
                </a:moveTo>
                <a:cubicBezTo>
                  <a:pt x="601067" y="0"/>
                  <a:pt x="774429" y="173801"/>
                  <a:pt x="774429" y="388195"/>
                </a:cubicBezTo>
                <a:cubicBezTo>
                  <a:pt x="774429" y="602588"/>
                  <a:pt x="601067" y="776388"/>
                  <a:pt x="387215" y="776388"/>
                </a:cubicBezTo>
                <a:cubicBezTo>
                  <a:pt x="173362" y="776388"/>
                  <a:pt x="0" y="602588"/>
                  <a:pt x="0" y="388195"/>
                </a:cubicBezTo>
                <a:cubicBezTo>
                  <a:pt x="0" y="173801"/>
                  <a:pt x="173362" y="0"/>
                  <a:pt x="387215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765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72 0.0706 L 1.66667E-6 -1.85185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672 0.0706 L 1.66667E-6 -1.85185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EC829A-ECD2-4630-A56B-CAC557163A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91927" y="700470"/>
            <a:ext cx="6242648" cy="5432810"/>
          </a:xfrm>
          <a:prstGeom prst="roundRect">
            <a:avLst>
              <a:gd name="adj" fmla="val 12712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2797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EC829A-ECD2-4630-A56B-CAC557163A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242648" cy="6858000"/>
          </a:xfrm>
          <a:prstGeom prst="roundRect">
            <a:avLst>
              <a:gd name="adj" fmla="val 12712"/>
            </a:avLst>
          </a:prstGeom>
          <a:noFill/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9804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4.16667E-7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EC829A-ECD2-4630-A56B-CAC557163A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9352" y="0"/>
            <a:ext cx="6242648" cy="6858000"/>
          </a:xfrm>
          <a:prstGeom prst="roundRect">
            <a:avLst>
              <a:gd name="adj" fmla="val 12712"/>
            </a:avLst>
          </a:prstGeom>
          <a:noFill/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4361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-4.16667E-7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72C873-2F90-4FE1-BF2F-0512C8C85A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33471" y="2099583"/>
            <a:ext cx="7312197" cy="2029870"/>
          </a:xfrm>
          <a:custGeom>
            <a:avLst/>
            <a:gdLst>
              <a:gd name="connsiteX0" fmla="*/ 338318 w 7312197"/>
              <a:gd name="connsiteY0" fmla="*/ 0 h 2029870"/>
              <a:gd name="connsiteX1" fmla="*/ 6973879 w 7312197"/>
              <a:gd name="connsiteY1" fmla="*/ 0 h 2029870"/>
              <a:gd name="connsiteX2" fmla="*/ 7312197 w 7312197"/>
              <a:gd name="connsiteY2" fmla="*/ 338318 h 2029870"/>
              <a:gd name="connsiteX3" fmla="*/ 7312197 w 7312197"/>
              <a:gd name="connsiteY3" fmla="*/ 1691552 h 2029870"/>
              <a:gd name="connsiteX4" fmla="*/ 6973879 w 7312197"/>
              <a:gd name="connsiteY4" fmla="*/ 2029870 h 2029870"/>
              <a:gd name="connsiteX5" fmla="*/ 338318 w 7312197"/>
              <a:gd name="connsiteY5" fmla="*/ 2029870 h 2029870"/>
              <a:gd name="connsiteX6" fmla="*/ 0 w 7312197"/>
              <a:gd name="connsiteY6" fmla="*/ 1691552 h 2029870"/>
              <a:gd name="connsiteX7" fmla="*/ 0 w 7312197"/>
              <a:gd name="connsiteY7" fmla="*/ 338318 h 2029870"/>
              <a:gd name="connsiteX8" fmla="*/ 338318 w 7312197"/>
              <a:gd name="connsiteY8" fmla="*/ 0 h 202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97" h="2029870">
                <a:moveTo>
                  <a:pt x="338318" y="0"/>
                </a:moveTo>
                <a:lnTo>
                  <a:pt x="6973879" y="0"/>
                </a:lnTo>
                <a:cubicBezTo>
                  <a:pt x="7160727" y="0"/>
                  <a:pt x="7312197" y="151470"/>
                  <a:pt x="7312197" y="338318"/>
                </a:cubicBezTo>
                <a:lnTo>
                  <a:pt x="7312197" y="1691552"/>
                </a:lnTo>
                <a:cubicBezTo>
                  <a:pt x="7312197" y="1878400"/>
                  <a:pt x="7160727" y="2029870"/>
                  <a:pt x="6973879" y="2029870"/>
                </a:cubicBezTo>
                <a:lnTo>
                  <a:pt x="338318" y="2029870"/>
                </a:lnTo>
                <a:cubicBezTo>
                  <a:pt x="151470" y="2029870"/>
                  <a:pt x="0" y="1878400"/>
                  <a:pt x="0" y="1691552"/>
                </a:cubicBezTo>
                <a:lnTo>
                  <a:pt x="0" y="338318"/>
                </a:lnTo>
                <a:cubicBezTo>
                  <a:pt x="0" y="151470"/>
                  <a:pt x="151470" y="0"/>
                  <a:pt x="338318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400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672 0.07061 L 0 -4.44444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bg>
      <p:bgPr>
        <a:gradFill flip="none" rotWithShape="1">
          <a:gsLst>
            <a:gs pos="49000">
              <a:schemeClr val="accent1"/>
            </a:gs>
            <a:gs pos="100000">
              <a:schemeClr val="accent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72C873-2F90-4FE1-BF2F-0512C8C85A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33471" y="2099583"/>
            <a:ext cx="7312197" cy="2029870"/>
          </a:xfrm>
          <a:custGeom>
            <a:avLst/>
            <a:gdLst>
              <a:gd name="connsiteX0" fmla="*/ 338318 w 7312197"/>
              <a:gd name="connsiteY0" fmla="*/ 0 h 2029870"/>
              <a:gd name="connsiteX1" fmla="*/ 6973879 w 7312197"/>
              <a:gd name="connsiteY1" fmla="*/ 0 h 2029870"/>
              <a:gd name="connsiteX2" fmla="*/ 7312197 w 7312197"/>
              <a:gd name="connsiteY2" fmla="*/ 338318 h 2029870"/>
              <a:gd name="connsiteX3" fmla="*/ 7312197 w 7312197"/>
              <a:gd name="connsiteY3" fmla="*/ 1691552 h 2029870"/>
              <a:gd name="connsiteX4" fmla="*/ 6973879 w 7312197"/>
              <a:gd name="connsiteY4" fmla="*/ 2029870 h 2029870"/>
              <a:gd name="connsiteX5" fmla="*/ 338318 w 7312197"/>
              <a:gd name="connsiteY5" fmla="*/ 2029870 h 2029870"/>
              <a:gd name="connsiteX6" fmla="*/ 0 w 7312197"/>
              <a:gd name="connsiteY6" fmla="*/ 1691552 h 2029870"/>
              <a:gd name="connsiteX7" fmla="*/ 0 w 7312197"/>
              <a:gd name="connsiteY7" fmla="*/ 338318 h 2029870"/>
              <a:gd name="connsiteX8" fmla="*/ 338318 w 7312197"/>
              <a:gd name="connsiteY8" fmla="*/ 0 h 202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97" h="2029870">
                <a:moveTo>
                  <a:pt x="338318" y="0"/>
                </a:moveTo>
                <a:lnTo>
                  <a:pt x="6973879" y="0"/>
                </a:lnTo>
                <a:cubicBezTo>
                  <a:pt x="7160727" y="0"/>
                  <a:pt x="7312197" y="151470"/>
                  <a:pt x="7312197" y="338318"/>
                </a:cubicBezTo>
                <a:lnTo>
                  <a:pt x="7312197" y="1691552"/>
                </a:lnTo>
                <a:cubicBezTo>
                  <a:pt x="7312197" y="1878400"/>
                  <a:pt x="7160727" y="2029870"/>
                  <a:pt x="6973879" y="2029870"/>
                </a:cubicBezTo>
                <a:lnTo>
                  <a:pt x="338318" y="2029870"/>
                </a:lnTo>
                <a:cubicBezTo>
                  <a:pt x="151470" y="2029870"/>
                  <a:pt x="0" y="1878400"/>
                  <a:pt x="0" y="1691552"/>
                </a:cubicBezTo>
                <a:lnTo>
                  <a:pt x="0" y="338318"/>
                </a:lnTo>
                <a:cubicBezTo>
                  <a:pt x="0" y="151470"/>
                  <a:pt x="151470" y="0"/>
                  <a:pt x="338318" y="0"/>
                </a:cubicBezTo>
                <a:close/>
              </a:path>
            </a:pathLst>
          </a:custGeom>
          <a:pattFill prst="pct40">
            <a:fgClr>
              <a:schemeClr val="accent1"/>
            </a:fgClr>
            <a:bgClr>
              <a:schemeClr val="bg1"/>
            </a:bgClr>
          </a:pattFill>
          <a:effectLst>
            <a:innerShdw blurRad="127000" dist="50800" dir="13500000">
              <a:prstClr val="black">
                <a:alpha val="63000"/>
              </a:prstClr>
            </a:innerShdw>
          </a:effectLst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1447619B-E7E2-5F7E-1074-B71631193C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33471" y="-4137705"/>
            <a:ext cx="7312197" cy="6237287"/>
          </a:xfrm>
          <a:custGeom>
            <a:avLst/>
            <a:gdLst>
              <a:gd name="connsiteX0" fmla="*/ 338318 w 7312197"/>
              <a:gd name="connsiteY0" fmla="*/ 0 h 2029870"/>
              <a:gd name="connsiteX1" fmla="*/ 6973879 w 7312197"/>
              <a:gd name="connsiteY1" fmla="*/ 0 h 2029870"/>
              <a:gd name="connsiteX2" fmla="*/ 7312197 w 7312197"/>
              <a:gd name="connsiteY2" fmla="*/ 338318 h 2029870"/>
              <a:gd name="connsiteX3" fmla="*/ 7312197 w 7312197"/>
              <a:gd name="connsiteY3" fmla="*/ 1691552 h 2029870"/>
              <a:gd name="connsiteX4" fmla="*/ 6973879 w 7312197"/>
              <a:gd name="connsiteY4" fmla="*/ 2029870 h 2029870"/>
              <a:gd name="connsiteX5" fmla="*/ 338318 w 7312197"/>
              <a:gd name="connsiteY5" fmla="*/ 2029870 h 2029870"/>
              <a:gd name="connsiteX6" fmla="*/ 0 w 7312197"/>
              <a:gd name="connsiteY6" fmla="*/ 1691552 h 2029870"/>
              <a:gd name="connsiteX7" fmla="*/ 0 w 7312197"/>
              <a:gd name="connsiteY7" fmla="*/ 338318 h 2029870"/>
              <a:gd name="connsiteX8" fmla="*/ 338318 w 7312197"/>
              <a:gd name="connsiteY8" fmla="*/ 0 h 202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97" h="2029870">
                <a:moveTo>
                  <a:pt x="338318" y="0"/>
                </a:moveTo>
                <a:lnTo>
                  <a:pt x="6973879" y="0"/>
                </a:lnTo>
                <a:cubicBezTo>
                  <a:pt x="7160727" y="0"/>
                  <a:pt x="7312197" y="151470"/>
                  <a:pt x="7312197" y="338318"/>
                </a:cubicBezTo>
                <a:lnTo>
                  <a:pt x="7312197" y="1691552"/>
                </a:lnTo>
                <a:cubicBezTo>
                  <a:pt x="7312197" y="1878400"/>
                  <a:pt x="7160727" y="2029870"/>
                  <a:pt x="6973879" y="2029870"/>
                </a:cubicBezTo>
                <a:lnTo>
                  <a:pt x="338318" y="2029870"/>
                </a:lnTo>
                <a:cubicBezTo>
                  <a:pt x="151470" y="2029870"/>
                  <a:pt x="0" y="1878400"/>
                  <a:pt x="0" y="1691552"/>
                </a:cubicBezTo>
                <a:lnTo>
                  <a:pt x="0" y="338318"/>
                </a:lnTo>
                <a:cubicBezTo>
                  <a:pt x="0" y="151470"/>
                  <a:pt x="151470" y="0"/>
                  <a:pt x="338318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C4C3BA9A-EA42-9763-35F8-CF6BF93D9A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33471" y="4129453"/>
            <a:ext cx="7312197" cy="6885877"/>
          </a:xfrm>
          <a:custGeom>
            <a:avLst/>
            <a:gdLst>
              <a:gd name="connsiteX0" fmla="*/ 338318 w 7312197"/>
              <a:gd name="connsiteY0" fmla="*/ 0 h 2029870"/>
              <a:gd name="connsiteX1" fmla="*/ 6973879 w 7312197"/>
              <a:gd name="connsiteY1" fmla="*/ 0 h 2029870"/>
              <a:gd name="connsiteX2" fmla="*/ 7312197 w 7312197"/>
              <a:gd name="connsiteY2" fmla="*/ 338318 h 2029870"/>
              <a:gd name="connsiteX3" fmla="*/ 7312197 w 7312197"/>
              <a:gd name="connsiteY3" fmla="*/ 1691552 h 2029870"/>
              <a:gd name="connsiteX4" fmla="*/ 6973879 w 7312197"/>
              <a:gd name="connsiteY4" fmla="*/ 2029870 h 2029870"/>
              <a:gd name="connsiteX5" fmla="*/ 338318 w 7312197"/>
              <a:gd name="connsiteY5" fmla="*/ 2029870 h 2029870"/>
              <a:gd name="connsiteX6" fmla="*/ 0 w 7312197"/>
              <a:gd name="connsiteY6" fmla="*/ 1691552 h 2029870"/>
              <a:gd name="connsiteX7" fmla="*/ 0 w 7312197"/>
              <a:gd name="connsiteY7" fmla="*/ 338318 h 2029870"/>
              <a:gd name="connsiteX8" fmla="*/ 338318 w 7312197"/>
              <a:gd name="connsiteY8" fmla="*/ 0 h 202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97" h="2029870">
                <a:moveTo>
                  <a:pt x="338318" y="0"/>
                </a:moveTo>
                <a:lnTo>
                  <a:pt x="6973879" y="0"/>
                </a:lnTo>
                <a:cubicBezTo>
                  <a:pt x="7160727" y="0"/>
                  <a:pt x="7312197" y="151470"/>
                  <a:pt x="7312197" y="338318"/>
                </a:cubicBezTo>
                <a:lnTo>
                  <a:pt x="7312197" y="1691552"/>
                </a:lnTo>
                <a:cubicBezTo>
                  <a:pt x="7312197" y="1878400"/>
                  <a:pt x="7160727" y="2029870"/>
                  <a:pt x="6973879" y="2029870"/>
                </a:cubicBezTo>
                <a:lnTo>
                  <a:pt x="338318" y="2029870"/>
                </a:lnTo>
                <a:cubicBezTo>
                  <a:pt x="151470" y="2029870"/>
                  <a:pt x="0" y="1878400"/>
                  <a:pt x="0" y="1691552"/>
                </a:cubicBezTo>
                <a:lnTo>
                  <a:pt x="0" y="338318"/>
                </a:lnTo>
                <a:cubicBezTo>
                  <a:pt x="0" y="151470"/>
                  <a:pt x="151470" y="0"/>
                  <a:pt x="338318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A80C1F95-4D70-CA52-2B69-8E462D2B63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20713"/>
            <a:ext cx="4314825" cy="623728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0524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do">
    <p:bg>
      <p:bgPr>
        <a:gradFill flip="none" rotWithShape="1">
          <a:gsLst>
            <a:gs pos="49000">
              <a:schemeClr val="accent1"/>
            </a:gs>
            <a:gs pos="100000">
              <a:schemeClr val="accent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72C873-2F90-4FE1-BF2F-0512C8C85A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33471" y="2099583"/>
            <a:ext cx="7312197" cy="2029870"/>
          </a:xfrm>
          <a:custGeom>
            <a:avLst/>
            <a:gdLst>
              <a:gd name="connsiteX0" fmla="*/ 338318 w 7312197"/>
              <a:gd name="connsiteY0" fmla="*/ 0 h 2029870"/>
              <a:gd name="connsiteX1" fmla="*/ 6973879 w 7312197"/>
              <a:gd name="connsiteY1" fmla="*/ 0 h 2029870"/>
              <a:gd name="connsiteX2" fmla="*/ 7312197 w 7312197"/>
              <a:gd name="connsiteY2" fmla="*/ 338318 h 2029870"/>
              <a:gd name="connsiteX3" fmla="*/ 7312197 w 7312197"/>
              <a:gd name="connsiteY3" fmla="*/ 1691552 h 2029870"/>
              <a:gd name="connsiteX4" fmla="*/ 6973879 w 7312197"/>
              <a:gd name="connsiteY4" fmla="*/ 2029870 h 2029870"/>
              <a:gd name="connsiteX5" fmla="*/ 338318 w 7312197"/>
              <a:gd name="connsiteY5" fmla="*/ 2029870 h 2029870"/>
              <a:gd name="connsiteX6" fmla="*/ 0 w 7312197"/>
              <a:gd name="connsiteY6" fmla="*/ 1691552 h 2029870"/>
              <a:gd name="connsiteX7" fmla="*/ 0 w 7312197"/>
              <a:gd name="connsiteY7" fmla="*/ 338318 h 2029870"/>
              <a:gd name="connsiteX8" fmla="*/ 338318 w 7312197"/>
              <a:gd name="connsiteY8" fmla="*/ 0 h 202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97" h="2029870">
                <a:moveTo>
                  <a:pt x="338318" y="0"/>
                </a:moveTo>
                <a:lnTo>
                  <a:pt x="6973879" y="0"/>
                </a:lnTo>
                <a:cubicBezTo>
                  <a:pt x="7160727" y="0"/>
                  <a:pt x="7312197" y="151470"/>
                  <a:pt x="7312197" y="338318"/>
                </a:cubicBezTo>
                <a:lnTo>
                  <a:pt x="7312197" y="1691552"/>
                </a:lnTo>
                <a:cubicBezTo>
                  <a:pt x="7312197" y="1878400"/>
                  <a:pt x="7160727" y="2029870"/>
                  <a:pt x="6973879" y="2029870"/>
                </a:cubicBezTo>
                <a:lnTo>
                  <a:pt x="338318" y="2029870"/>
                </a:lnTo>
                <a:cubicBezTo>
                  <a:pt x="151470" y="2029870"/>
                  <a:pt x="0" y="1878400"/>
                  <a:pt x="0" y="1691552"/>
                </a:cubicBezTo>
                <a:lnTo>
                  <a:pt x="0" y="338318"/>
                </a:lnTo>
                <a:cubicBezTo>
                  <a:pt x="0" y="151470"/>
                  <a:pt x="151470" y="0"/>
                  <a:pt x="338318" y="0"/>
                </a:cubicBezTo>
                <a:close/>
              </a:path>
            </a:pathLst>
          </a:custGeom>
          <a:pattFill prst="pct40">
            <a:fgClr>
              <a:schemeClr val="accent1"/>
            </a:fgClr>
            <a:bgClr>
              <a:schemeClr val="bg1"/>
            </a:bgClr>
          </a:pattFill>
          <a:effectLst>
            <a:innerShdw blurRad="127000" dist="50800" dir="13500000">
              <a:prstClr val="black">
                <a:alpha val="63000"/>
              </a:prstClr>
            </a:innerShdw>
          </a:effectLst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1447619B-E7E2-5F7E-1074-B71631193C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33471" y="-4137705"/>
            <a:ext cx="7312197" cy="6237287"/>
          </a:xfrm>
          <a:custGeom>
            <a:avLst/>
            <a:gdLst>
              <a:gd name="connsiteX0" fmla="*/ 338318 w 7312197"/>
              <a:gd name="connsiteY0" fmla="*/ 0 h 2029870"/>
              <a:gd name="connsiteX1" fmla="*/ 6973879 w 7312197"/>
              <a:gd name="connsiteY1" fmla="*/ 0 h 2029870"/>
              <a:gd name="connsiteX2" fmla="*/ 7312197 w 7312197"/>
              <a:gd name="connsiteY2" fmla="*/ 338318 h 2029870"/>
              <a:gd name="connsiteX3" fmla="*/ 7312197 w 7312197"/>
              <a:gd name="connsiteY3" fmla="*/ 1691552 h 2029870"/>
              <a:gd name="connsiteX4" fmla="*/ 6973879 w 7312197"/>
              <a:gd name="connsiteY4" fmla="*/ 2029870 h 2029870"/>
              <a:gd name="connsiteX5" fmla="*/ 338318 w 7312197"/>
              <a:gd name="connsiteY5" fmla="*/ 2029870 h 2029870"/>
              <a:gd name="connsiteX6" fmla="*/ 0 w 7312197"/>
              <a:gd name="connsiteY6" fmla="*/ 1691552 h 2029870"/>
              <a:gd name="connsiteX7" fmla="*/ 0 w 7312197"/>
              <a:gd name="connsiteY7" fmla="*/ 338318 h 2029870"/>
              <a:gd name="connsiteX8" fmla="*/ 338318 w 7312197"/>
              <a:gd name="connsiteY8" fmla="*/ 0 h 202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97" h="2029870">
                <a:moveTo>
                  <a:pt x="338318" y="0"/>
                </a:moveTo>
                <a:lnTo>
                  <a:pt x="6973879" y="0"/>
                </a:lnTo>
                <a:cubicBezTo>
                  <a:pt x="7160727" y="0"/>
                  <a:pt x="7312197" y="151470"/>
                  <a:pt x="7312197" y="338318"/>
                </a:cubicBezTo>
                <a:lnTo>
                  <a:pt x="7312197" y="1691552"/>
                </a:lnTo>
                <a:cubicBezTo>
                  <a:pt x="7312197" y="1878400"/>
                  <a:pt x="7160727" y="2029870"/>
                  <a:pt x="6973879" y="2029870"/>
                </a:cubicBezTo>
                <a:lnTo>
                  <a:pt x="338318" y="2029870"/>
                </a:lnTo>
                <a:cubicBezTo>
                  <a:pt x="151470" y="2029870"/>
                  <a:pt x="0" y="1878400"/>
                  <a:pt x="0" y="1691552"/>
                </a:cubicBezTo>
                <a:lnTo>
                  <a:pt x="0" y="338318"/>
                </a:lnTo>
                <a:cubicBezTo>
                  <a:pt x="0" y="151470"/>
                  <a:pt x="151470" y="0"/>
                  <a:pt x="338318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C4C3BA9A-EA42-9763-35F8-CF6BF93D9A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33471" y="4145775"/>
            <a:ext cx="7312197" cy="6885877"/>
          </a:xfrm>
          <a:custGeom>
            <a:avLst/>
            <a:gdLst>
              <a:gd name="connsiteX0" fmla="*/ 338318 w 7312197"/>
              <a:gd name="connsiteY0" fmla="*/ 0 h 2029870"/>
              <a:gd name="connsiteX1" fmla="*/ 6973879 w 7312197"/>
              <a:gd name="connsiteY1" fmla="*/ 0 h 2029870"/>
              <a:gd name="connsiteX2" fmla="*/ 7312197 w 7312197"/>
              <a:gd name="connsiteY2" fmla="*/ 338318 h 2029870"/>
              <a:gd name="connsiteX3" fmla="*/ 7312197 w 7312197"/>
              <a:gd name="connsiteY3" fmla="*/ 1691552 h 2029870"/>
              <a:gd name="connsiteX4" fmla="*/ 6973879 w 7312197"/>
              <a:gd name="connsiteY4" fmla="*/ 2029870 h 2029870"/>
              <a:gd name="connsiteX5" fmla="*/ 338318 w 7312197"/>
              <a:gd name="connsiteY5" fmla="*/ 2029870 h 2029870"/>
              <a:gd name="connsiteX6" fmla="*/ 0 w 7312197"/>
              <a:gd name="connsiteY6" fmla="*/ 1691552 h 2029870"/>
              <a:gd name="connsiteX7" fmla="*/ 0 w 7312197"/>
              <a:gd name="connsiteY7" fmla="*/ 338318 h 2029870"/>
              <a:gd name="connsiteX8" fmla="*/ 338318 w 7312197"/>
              <a:gd name="connsiteY8" fmla="*/ 0 h 202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97" h="2029870">
                <a:moveTo>
                  <a:pt x="338318" y="0"/>
                </a:moveTo>
                <a:lnTo>
                  <a:pt x="6973879" y="0"/>
                </a:lnTo>
                <a:cubicBezTo>
                  <a:pt x="7160727" y="0"/>
                  <a:pt x="7312197" y="151470"/>
                  <a:pt x="7312197" y="338318"/>
                </a:cubicBezTo>
                <a:lnTo>
                  <a:pt x="7312197" y="1691552"/>
                </a:lnTo>
                <a:cubicBezTo>
                  <a:pt x="7312197" y="1878400"/>
                  <a:pt x="7160727" y="2029870"/>
                  <a:pt x="6973879" y="2029870"/>
                </a:cubicBezTo>
                <a:lnTo>
                  <a:pt x="338318" y="2029870"/>
                </a:lnTo>
                <a:cubicBezTo>
                  <a:pt x="151470" y="2029870"/>
                  <a:pt x="0" y="1878400"/>
                  <a:pt x="0" y="1691552"/>
                </a:cubicBezTo>
                <a:lnTo>
                  <a:pt x="0" y="338318"/>
                </a:lnTo>
                <a:cubicBezTo>
                  <a:pt x="0" y="151470"/>
                  <a:pt x="151470" y="0"/>
                  <a:pt x="338318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A80C1F95-4D70-CA52-2B69-8E462D2B63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20713"/>
            <a:ext cx="4314825" cy="623728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19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07407E-6 L -0.85052 -4.07407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72C873-2F90-4FE1-BF2F-0512C8C85A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1999" cy="3014663"/>
          </a:xfrm>
          <a:custGeom>
            <a:avLst/>
            <a:gdLst>
              <a:gd name="connsiteX0" fmla="*/ 338318 w 7312197"/>
              <a:gd name="connsiteY0" fmla="*/ 0 h 2029870"/>
              <a:gd name="connsiteX1" fmla="*/ 6973879 w 7312197"/>
              <a:gd name="connsiteY1" fmla="*/ 0 h 2029870"/>
              <a:gd name="connsiteX2" fmla="*/ 7312197 w 7312197"/>
              <a:gd name="connsiteY2" fmla="*/ 338318 h 2029870"/>
              <a:gd name="connsiteX3" fmla="*/ 7312197 w 7312197"/>
              <a:gd name="connsiteY3" fmla="*/ 1691552 h 2029870"/>
              <a:gd name="connsiteX4" fmla="*/ 6973879 w 7312197"/>
              <a:gd name="connsiteY4" fmla="*/ 2029870 h 2029870"/>
              <a:gd name="connsiteX5" fmla="*/ 338318 w 7312197"/>
              <a:gd name="connsiteY5" fmla="*/ 2029870 h 2029870"/>
              <a:gd name="connsiteX6" fmla="*/ 0 w 7312197"/>
              <a:gd name="connsiteY6" fmla="*/ 1691552 h 2029870"/>
              <a:gd name="connsiteX7" fmla="*/ 0 w 7312197"/>
              <a:gd name="connsiteY7" fmla="*/ 338318 h 2029870"/>
              <a:gd name="connsiteX8" fmla="*/ 338318 w 7312197"/>
              <a:gd name="connsiteY8" fmla="*/ 0 h 202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97" h="2029870">
                <a:moveTo>
                  <a:pt x="338318" y="0"/>
                </a:moveTo>
                <a:lnTo>
                  <a:pt x="6973879" y="0"/>
                </a:lnTo>
                <a:cubicBezTo>
                  <a:pt x="7160727" y="0"/>
                  <a:pt x="7312197" y="151470"/>
                  <a:pt x="7312197" y="338318"/>
                </a:cubicBezTo>
                <a:lnTo>
                  <a:pt x="7312197" y="1691552"/>
                </a:lnTo>
                <a:cubicBezTo>
                  <a:pt x="7312197" y="1878400"/>
                  <a:pt x="7160727" y="2029870"/>
                  <a:pt x="6973879" y="2029870"/>
                </a:cubicBezTo>
                <a:lnTo>
                  <a:pt x="338318" y="2029870"/>
                </a:lnTo>
                <a:cubicBezTo>
                  <a:pt x="151470" y="2029870"/>
                  <a:pt x="0" y="1878400"/>
                  <a:pt x="0" y="1691552"/>
                </a:cubicBezTo>
                <a:lnTo>
                  <a:pt x="0" y="338318"/>
                </a:lnTo>
                <a:cubicBezTo>
                  <a:pt x="0" y="151470"/>
                  <a:pt x="151470" y="0"/>
                  <a:pt x="338318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603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672 0.0706 L 0 4.07407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29B67C7-53DB-4039-B7EE-EF6910702F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74759" y="1251762"/>
            <a:ext cx="481808" cy="481810"/>
          </a:xfrm>
          <a:custGeom>
            <a:avLst/>
            <a:gdLst>
              <a:gd name="connsiteX0" fmla="*/ 240904 w 481808"/>
              <a:gd name="connsiteY0" fmla="*/ 0 h 481810"/>
              <a:gd name="connsiteX1" fmla="*/ 481808 w 481808"/>
              <a:gd name="connsiteY1" fmla="*/ 240905 h 481810"/>
              <a:gd name="connsiteX2" fmla="*/ 240904 w 481808"/>
              <a:gd name="connsiteY2" fmla="*/ 481810 h 481810"/>
              <a:gd name="connsiteX3" fmla="*/ 0 w 481808"/>
              <a:gd name="connsiteY3" fmla="*/ 240905 h 481810"/>
              <a:gd name="connsiteX4" fmla="*/ 240904 w 481808"/>
              <a:gd name="connsiteY4" fmla="*/ 0 h 48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08" h="481810">
                <a:moveTo>
                  <a:pt x="240904" y="0"/>
                </a:moveTo>
                <a:cubicBezTo>
                  <a:pt x="373952" y="0"/>
                  <a:pt x="481808" y="107857"/>
                  <a:pt x="481808" y="240905"/>
                </a:cubicBezTo>
                <a:cubicBezTo>
                  <a:pt x="481808" y="373953"/>
                  <a:pt x="373952" y="481810"/>
                  <a:pt x="240904" y="481810"/>
                </a:cubicBezTo>
                <a:cubicBezTo>
                  <a:pt x="107856" y="481810"/>
                  <a:pt x="0" y="373953"/>
                  <a:pt x="0" y="240905"/>
                </a:cubicBezTo>
                <a:cubicBezTo>
                  <a:pt x="0" y="107857"/>
                  <a:pt x="107856" y="0"/>
                  <a:pt x="240904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05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B2B6C71-488F-4636-BC79-28A65F1C8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11507" y="1844260"/>
            <a:ext cx="3252442" cy="2100594"/>
          </a:xfrm>
          <a:prstGeom prst="roundRect">
            <a:avLst>
              <a:gd name="adj" fmla="val 15769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8014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4" grpId="0" animBg="1"/>
      <p:bldP spid="4" grpId="1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F40B08-D237-4097-87E8-DFB0F6CB9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35870" y="-1818720"/>
            <a:ext cx="2019300" cy="2888098"/>
          </a:xfrm>
          <a:custGeom>
            <a:avLst/>
            <a:gdLst>
              <a:gd name="connsiteX0" fmla="*/ 184160 w 2019300"/>
              <a:gd name="connsiteY0" fmla="*/ 0 h 2888098"/>
              <a:gd name="connsiteX1" fmla="*/ 1835140 w 2019300"/>
              <a:gd name="connsiteY1" fmla="*/ 0 h 2888098"/>
              <a:gd name="connsiteX2" fmla="*/ 2019300 w 2019300"/>
              <a:gd name="connsiteY2" fmla="*/ 184160 h 2888098"/>
              <a:gd name="connsiteX3" fmla="*/ 2019300 w 2019300"/>
              <a:gd name="connsiteY3" fmla="*/ 2703938 h 2888098"/>
              <a:gd name="connsiteX4" fmla="*/ 1835140 w 2019300"/>
              <a:gd name="connsiteY4" fmla="*/ 2888098 h 2888098"/>
              <a:gd name="connsiteX5" fmla="*/ 184160 w 2019300"/>
              <a:gd name="connsiteY5" fmla="*/ 2888098 h 2888098"/>
              <a:gd name="connsiteX6" fmla="*/ 0 w 2019300"/>
              <a:gd name="connsiteY6" fmla="*/ 2703938 h 2888098"/>
              <a:gd name="connsiteX7" fmla="*/ 0 w 2019300"/>
              <a:gd name="connsiteY7" fmla="*/ 184160 h 2888098"/>
              <a:gd name="connsiteX8" fmla="*/ 184160 w 2019300"/>
              <a:gd name="connsiteY8" fmla="*/ 0 h 288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9300" h="2888098">
                <a:moveTo>
                  <a:pt x="184160" y="0"/>
                </a:moveTo>
                <a:lnTo>
                  <a:pt x="1835140" y="0"/>
                </a:lnTo>
                <a:cubicBezTo>
                  <a:pt x="1936849" y="0"/>
                  <a:pt x="2019300" y="82451"/>
                  <a:pt x="2019300" y="184160"/>
                </a:cubicBezTo>
                <a:lnTo>
                  <a:pt x="2019300" y="2703938"/>
                </a:lnTo>
                <a:cubicBezTo>
                  <a:pt x="2019300" y="2805647"/>
                  <a:pt x="1936849" y="2888098"/>
                  <a:pt x="1835140" y="2888098"/>
                </a:cubicBezTo>
                <a:lnTo>
                  <a:pt x="184160" y="2888098"/>
                </a:lnTo>
                <a:cubicBezTo>
                  <a:pt x="82451" y="2888098"/>
                  <a:pt x="0" y="2805647"/>
                  <a:pt x="0" y="2703938"/>
                </a:cubicBezTo>
                <a:lnTo>
                  <a:pt x="0" y="184160"/>
                </a:lnTo>
                <a:cubicBezTo>
                  <a:pt x="0" y="82451"/>
                  <a:pt x="82451" y="0"/>
                  <a:pt x="18416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DE0039D-29EB-4396-9A8B-ADDF1F50DC8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0900" y="2070354"/>
            <a:ext cx="2019300" cy="2888098"/>
          </a:xfrm>
          <a:custGeom>
            <a:avLst/>
            <a:gdLst>
              <a:gd name="connsiteX0" fmla="*/ 184160 w 2019300"/>
              <a:gd name="connsiteY0" fmla="*/ 0 h 2888098"/>
              <a:gd name="connsiteX1" fmla="*/ 1835140 w 2019300"/>
              <a:gd name="connsiteY1" fmla="*/ 0 h 2888098"/>
              <a:gd name="connsiteX2" fmla="*/ 2019300 w 2019300"/>
              <a:gd name="connsiteY2" fmla="*/ 184160 h 2888098"/>
              <a:gd name="connsiteX3" fmla="*/ 2019300 w 2019300"/>
              <a:gd name="connsiteY3" fmla="*/ 2703938 h 2888098"/>
              <a:gd name="connsiteX4" fmla="*/ 1835140 w 2019300"/>
              <a:gd name="connsiteY4" fmla="*/ 2888098 h 2888098"/>
              <a:gd name="connsiteX5" fmla="*/ 184160 w 2019300"/>
              <a:gd name="connsiteY5" fmla="*/ 2888098 h 2888098"/>
              <a:gd name="connsiteX6" fmla="*/ 0 w 2019300"/>
              <a:gd name="connsiteY6" fmla="*/ 2703938 h 2888098"/>
              <a:gd name="connsiteX7" fmla="*/ 0 w 2019300"/>
              <a:gd name="connsiteY7" fmla="*/ 184160 h 2888098"/>
              <a:gd name="connsiteX8" fmla="*/ 184160 w 2019300"/>
              <a:gd name="connsiteY8" fmla="*/ 0 h 288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9300" h="2888098">
                <a:moveTo>
                  <a:pt x="184160" y="0"/>
                </a:moveTo>
                <a:lnTo>
                  <a:pt x="1835140" y="0"/>
                </a:lnTo>
                <a:cubicBezTo>
                  <a:pt x="1936849" y="0"/>
                  <a:pt x="2019300" y="82451"/>
                  <a:pt x="2019300" y="184160"/>
                </a:cubicBezTo>
                <a:lnTo>
                  <a:pt x="2019300" y="2703938"/>
                </a:lnTo>
                <a:cubicBezTo>
                  <a:pt x="2019300" y="2805647"/>
                  <a:pt x="1936849" y="2888098"/>
                  <a:pt x="1835140" y="2888098"/>
                </a:cubicBezTo>
                <a:lnTo>
                  <a:pt x="184160" y="2888098"/>
                </a:lnTo>
                <a:cubicBezTo>
                  <a:pt x="82451" y="2888098"/>
                  <a:pt x="0" y="2805647"/>
                  <a:pt x="0" y="2703938"/>
                </a:cubicBezTo>
                <a:lnTo>
                  <a:pt x="0" y="184160"/>
                </a:lnTo>
                <a:cubicBezTo>
                  <a:pt x="0" y="82451"/>
                  <a:pt x="82451" y="0"/>
                  <a:pt x="18416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DF92A5-53B3-4195-9A75-ED76EAC6DE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84732" y="3185898"/>
            <a:ext cx="2019300" cy="2888098"/>
          </a:xfrm>
          <a:custGeom>
            <a:avLst/>
            <a:gdLst>
              <a:gd name="connsiteX0" fmla="*/ 184160 w 2019300"/>
              <a:gd name="connsiteY0" fmla="*/ 0 h 2888098"/>
              <a:gd name="connsiteX1" fmla="*/ 1835140 w 2019300"/>
              <a:gd name="connsiteY1" fmla="*/ 0 h 2888098"/>
              <a:gd name="connsiteX2" fmla="*/ 2019300 w 2019300"/>
              <a:gd name="connsiteY2" fmla="*/ 184160 h 2888098"/>
              <a:gd name="connsiteX3" fmla="*/ 2019300 w 2019300"/>
              <a:gd name="connsiteY3" fmla="*/ 2703938 h 2888098"/>
              <a:gd name="connsiteX4" fmla="*/ 1835140 w 2019300"/>
              <a:gd name="connsiteY4" fmla="*/ 2888098 h 2888098"/>
              <a:gd name="connsiteX5" fmla="*/ 184160 w 2019300"/>
              <a:gd name="connsiteY5" fmla="*/ 2888098 h 2888098"/>
              <a:gd name="connsiteX6" fmla="*/ 0 w 2019300"/>
              <a:gd name="connsiteY6" fmla="*/ 2703938 h 2888098"/>
              <a:gd name="connsiteX7" fmla="*/ 0 w 2019300"/>
              <a:gd name="connsiteY7" fmla="*/ 184160 h 2888098"/>
              <a:gd name="connsiteX8" fmla="*/ 184160 w 2019300"/>
              <a:gd name="connsiteY8" fmla="*/ 0 h 288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9300" h="2888098">
                <a:moveTo>
                  <a:pt x="184160" y="0"/>
                </a:moveTo>
                <a:lnTo>
                  <a:pt x="1835140" y="0"/>
                </a:lnTo>
                <a:cubicBezTo>
                  <a:pt x="1936849" y="0"/>
                  <a:pt x="2019300" y="82451"/>
                  <a:pt x="2019300" y="184160"/>
                </a:cubicBezTo>
                <a:lnTo>
                  <a:pt x="2019300" y="2703938"/>
                </a:lnTo>
                <a:cubicBezTo>
                  <a:pt x="2019300" y="2805647"/>
                  <a:pt x="1936849" y="2888098"/>
                  <a:pt x="1835140" y="2888098"/>
                </a:cubicBezTo>
                <a:lnTo>
                  <a:pt x="184160" y="2888098"/>
                </a:lnTo>
                <a:cubicBezTo>
                  <a:pt x="82451" y="2888098"/>
                  <a:pt x="0" y="2805647"/>
                  <a:pt x="0" y="2703938"/>
                </a:cubicBezTo>
                <a:lnTo>
                  <a:pt x="0" y="184160"/>
                </a:lnTo>
                <a:cubicBezTo>
                  <a:pt x="0" y="82451"/>
                  <a:pt x="82451" y="0"/>
                  <a:pt x="18416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5B4D781-B6AC-48FB-9DB6-2F295CDC3D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05400" y="5219700"/>
            <a:ext cx="2019300" cy="2888098"/>
          </a:xfrm>
          <a:custGeom>
            <a:avLst/>
            <a:gdLst>
              <a:gd name="connsiteX0" fmla="*/ 184160 w 2019300"/>
              <a:gd name="connsiteY0" fmla="*/ 0 h 2888098"/>
              <a:gd name="connsiteX1" fmla="*/ 1835140 w 2019300"/>
              <a:gd name="connsiteY1" fmla="*/ 0 h 2888098"/>
              <a:gd name="connsiteX2" fmla="*/ 2019300 w 2019300"/>
              <a:gd name="connsiteY2" fmla="*/ 184160 h 2888098"/>
              <a:gd name="connsiteX3" fmla="*/ 2019300 w 2019300"/>
              <a:gd name="connsiteY3" fmla="*/ 2703938 h 2888098"/>
              <a:gd name="connsiteX4" fmla="*/ 1835140 w 2019300"/>
              <a:gd name="connsiteY4" fmla="*/ 2888098 h 2888098"/>
              <a:gd name="connsiteX5" fmla="*/ 184160 w 2019300"/>
              <a:gd name="connsiteY5" fmla="*/ 2888098 h 2888098"/>
              <a:gd name="connsiteX6" fmla="*/ 0 w 2019300"/>
              <a:gd name="connsiteY6" fmla="*/ 2703938 h 2888098"/>
              <a:gd name="connsiteX7" fmla="*/ 0 w 2019300"/>
              <a:gd name="connsiteY7" fmla="*/ 184160 h 2888098"/>
              <a:gd name="connsiteX8" fmla="*/ 184160 w 2019300"/>
              <a:gd name="connsiteY8" fmla="*/ 0 h 288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9300" h="2888098">
                <a:moveTo>
                  <a:pt x="184160" y="0"/>
                </a:moveTo>
                <a:lnTo>
                  <a:pt x="1835140" y="0"/>
                </a:lnTo>
                <a:cubicBezTo>
                  <a:pt x="1936849" y="0"/>
                  <a:pt x="2019300" y="82451"/>
                  <a:pt x="2019300" y="184160"/>
                </a:cubicBezTo>
                <a:lnTo>
                  <a:pt x="2019300" y="2703938"/>
                </a:lnTo>
                <a:cubicBezTo>
                  <a:pt x="2019300" y="2805647"/>
                  <a:pt x="1936849" y="2888098"/>
                  <a:pt x="1835140" y="2888098"/>
                </a:cubicBezTo>
                <a:lnTo>
                  <a:pt x="184160" y="2888098"/>
                </a:lnTo>
                <a:cubicBezTo>
                  <a:pt x="82451" y="2888098"/>
                  <a:pt x="0" y="2805647"/>
                  <a:pt x="0" y="2703938"/>
                </a:cubicBezTo>
                <a:lnTo>
                  <a:pt x="0" y="184160"/>
                </a:lnTo>
                <a:cubicBezTo>
                  <a:pt x="0" y="82451"/>
                  <a:pt x="82451" y="0"/>
                  <a:pt x="18416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44C17AE-EEC7-4B6F-88F2-D549EB1BCB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39000" y="-981038"/>
            <a:ext cx="2019300" cy="2888098"/>
          </a:xfrm>
          <a:custGeom>
            <a:avLst/>
            <a:gdLst>
              <a:gd name="connsiteX0" fmla="*/ 184160 w 2019300"/>
              <a:gd name="connsiteY0" fmla="*/ 0 h 2888098"/>
              <a:gd name="connsiteX1" fmla="*/ 1835140 w 2019300"/>
              <a:gd name="connsiteY1" fmla="*/ 0 h 2888098"/>
              <a:gd name="connsiteX2" fmla="*/ 2019300 w 2019300"/>
              <a:gd name="connsiteY2" fmla="*/ 184160 h 2888098"/>
              <a:gd name="connsiteX3" fmla="*/ 2019300 w 2019300"/>
              <a:gd name="connsiteY3" fmla="*/ 2703938 h 2888098"/>
              <a:gd name="connsiteX4" fmla="*/ 1835140 w 2019300"/>
              <a:gd name="connsiteY4" fmla="*/ 2888098 h 2888098"/>
              <a:gd name="connsiteX5" fmla="*/ 184160 w 2019300"/>
              <a:gd name="connsiteY5" fmla="*/ 2888098 h 2888098"/>
              <a:gd name="connsiteX6" fmla="*/ 0 w 2019300"/>
              <a:gd name="connsiteY6" fmla="*/ 2703938 h 2888098"/>
              <a:gd name="connsiteX7" fmla="*/ 0 w 2019300"/>
              <a:gd name="connsiteY7" fmla="*/ 184160 h 2888098"/>
              <a:gd name="connsiteX8" fmla="*/ 184160 w 2019300"/>
              <a:gd name="connsiteY8" fmla="*/ 0 h 288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9300" h="2888098">
                <a:moveTo>
                  <a:pt x="184160" y="0"/>
                </a:moveTo>
                <a:lnTo>
                  <a:pt x="1835140" y="0"/>
                </a:lnTo>
                <a:cubicBezTo>
                  <a:pt x="1936849" y="0"/>
                  <a:pt x="2019300" y="82451"/>
                  <a:pt x="2019300" y="184160"/>
                </a:cubicBezTo>
                <a:lnTo>
                  <a:pt x="2019300" y="2703938"/>
                </a:lnTo>
                <a:cubicBezTo>
                  <a:pt x="2019300" y="2805647"/>
                  <a:pt x="1936849" y="2888098"/>
                  <a:pt x="1835140" y="2888098"/>
                </a:cubicBezTo>
                <a:lnTo>
                  <a:pt x="184160" y="2888098"/>
                </a:lnTo>
                <a:cubicBezTo>
                  <a:pt x="82451" y="2888098"/>
                  <a:pt x="0" y="2805647"/>
                  <a:pt x="0" y="2703938"/>
                </a:cubicBezTo>
                <a:lnTo>
                  <a:pt x="0" y="184160"/>
                </a:lnTo>
                <a:cubicBezTo>
                  <a:pt x="0" y="82451"/>
                  <a:pt x="82451" y="0"/>
                  <a:pt x="18416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4086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72 0.07061 L 1.04167E-6 -3.7037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672 0.07061 L 1.04167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8" grpId="0" animBg="1"/>
      <p:bldP spid="8" grpId="1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8441D058-2365-4EDB-BBFB-B7F333005F38}"/>
              </a:ext>
            </a:extLst>
          </p:cNvPr>
          <p:cNvSpPr/>
          <p:nvPr userDrawn="1"/>
        </p:nvSpPr>
        <p:spPr>
          <a:xfrm>
            <a:off x="11026218" y="0"/>
            <a:ext cx="1165782" cy="692833"/>
          </a:xfrm>
          <a:custGeom>
            <a:avLst/>
            <a:gdLst>
              <a:gd name="connsiteX0" fmla="*/ 552220 w 1165782"/>
              <a:gd name="connsiteY0" fmla="*/ 0 h 692833"/>
              <a:gd name="connsiteX1" fmla="*/ 1165782 w 1165782"/>
              <a:gd name="connsiteY1" fmla="*/ 0 h 692833"/>
              <a:gd name="connsiteX2" fmla="*/ 1165782 w 1165782"/>
              <a:gd name="connsiteY2" fmla="*/ 692833 h 692833"/>
              <a:gd name="connsiteX3" fmla="*/ 631301 w 1165782"/>
              <a:gd name="connsiteY3" fmla="*/ 692833 h 692833"/>
              <a:gd name="connsiteX4" fmla="*/ 101015 w 1165782"/>
              <a:gd name="connsiteY4" fmla="*/ 692833 h 692833"/>
              <a:gd name="connsiteX5" fmla="*/ 0 w 1165782"/>
              <a:gd name="connsiteY5" fmla="*/ 591818 h 692833"/>
              <a:gd name="connsiteX6" fmla="*/ 0 w 1165782"/>
              <a:gd name="connsiteY6" fmla="*/ 449273 h 692833"/>
              <a:gd name="connsiteX7" fmla="*/ 101015 w 1165782"/>
              <a:gd name="connsiteY7" fmla="*/ 348258 h 692833"/>
              <a:gd name="connsiteX8" fmla="*/ 413478 w 1165782"/>
              <a:gd name="connsiteY8" fmla="*/ 348258 h 692833"/>
              <a:gd name="connsiteX9" fmla="*/ 552220 w 1165782"/>
              <a:gd name="connsiteY9" fmla="*/ 209515 h 69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5782" h="692833">
                <a:moveTo>
                  <a:pt x="552220" y="0"/>
                </a:moveTo>
                <a:lnTo>
                  <a:pt x="1165782" y="0"/>
                </a:lnTo>
                <a:lnTo>
                  <a:pt x="1165782" y="692833"/>
                </a:lnTo>
                <a:lnTo>
                  <a:pt x="631301" y="692833"/>
                </a:lnTo>
                <a:lnTo>
                  <a:pt x="101015" y="692833"/>
                </a:lnTo>
                <a:cubicBezTo>
                  <a:pt x="45214" y="692833"/>
                  <a:pt x="0" y="647618"/>
                  <a:pt x="0" y="591818"/>
                </a:cubicBezTo>
                <a:lnTo>
                  <a:pt x="0" y="449273"/>
                </a:lnTo>
                <a:cubicBezTo>
                  <a:pt x="0" y="393472"/>
                  <a:pt x="45214" y="348258"/>
                  <a:pt x="101015" y="348258"/>
                </a:cubicBezTo>
                <a:lnTo>
                  <a:pt x="413478" y="348258"/>
                </a:lnTo>
                <a:cubicBezTo>
                  <a:pt x="489810" y="348258"/>
                  <a:pt x="552220" y="285847"/>
                  <a:pt x="552220" y="209515"/>
                </a:cubicBez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bg1">
                  <a:lumMod val="7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lvl="0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5DE27D-1822-4E78-8F72-6DE41F8E5196}"/>
              </a:ext>
            </a:extLst>
          </p:cNvPr>
          <p:cNvSpPr txBox="1"/>
          <p:nvPr userDrawn="1"/>
        </p:nvSpPr>
        <p:spPr>
          <a:xfrm rot="10800000" flipV="1">
            <a:off x="10971542" y="367863"/>
            <a:ext cx="938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Space Grotesk" pitchFamily="2" charset="0"/>
                <a:cs typeface="Space Grotesk" pitchFamily="2" charset="0"/>
              </a:defRPr>
            </a:lvl1pPr>
          </a:lstStyle>
          <a:p>
            <a:pPr algn="r"/>
            <a:r>
              <a:rPr lang="en-US" sz="1400" b="0">
                <a:solidFill>
                  <a:schemeClr val="accent1"/>
                </a:solidFill>
                <a:latin typeface="+mn-lt"/>
              </a:rPr>
              <a:t>Page </a:t>
            </a:r>
            <a:fld id="{260E2A6B-A809-4840-BF14-8648BC0BDF87}" type="slidenum">
              <a:rPr lang="id-ID" sz="1400" b="0" smtClean="0">
                <a:solidFill>
                  <a:schemeClr val="accent1"/>
                </a:solidFill>
                <a:latin typeface="+mn-lt"/>
              </a:rPr>
              <a:pPr algn="r"/>
              <a:t>‹nº›</a:t>
            </a:fld>
            <a:endParaRPr lang="id-ID" sz="1400" b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43943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372B413-8D50-4D1C-8F73-EA0411E8C7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65425" y="4013554"/>
            <a:ext cx="2793190" cy="1775003"/>
          </a:xfrm>
          <a:custGeom>
            <a:avLst/>
            <a:gdLst>
              <a:gd name="connsiteX0" fmla="*/ 295840 w 2793190"/>
              <a:gd name="connsiteY0" fmla="*/ 0 h 1775003"/>
              <a:gd name="connsiteX1" fmla="*/ 2497350 w 2793190"/>
              <a:gd name="connsiteY1" fmla="*/ 0 h 1775003"/>
              <a:gd name="connsiteX2" fmla="*/ 2793190 w 2793190"/>
              <a:gd name="connsiteY2" fmla="*/ 295840 h 1775003"/>
              <a:gd name="connsiteX3" fmla="*/ 2793190 w 2793190"/>
              <a:gd name="connsiteY3" fmla="*/ 1479163 h 1775003"/>
              <a:gd name="connsiteX4" fmla="*/ 2497350 w 2793190"/>
              <a:gd name="connsiteY4" fmla="*/ 1775003 h 1775003"/>
              <a:gd name="connsiteX5" fmla="*/ 295840 w 2793190"/>
              <a:gd name="connsiteY5" fmla="*/ 1775003 h 1775003"/>
              <a:gd name="connsiteX6" fmla="*/ 0 w 2793190"/>
              <a:gd name="connsiteY6" fmla="*/ 1479163 h 1775003"/>
              <a:gd name="connsiteX7" fmla="*/ 0 w 2793190"/>
              <a:gd name="connsiteY7" fmla="*/ 295840 h 1775003"/>
              <a:gd name="connsiteX8" fmla="*/ 295840 w 2793190"/>
              <a:gd name="connsiteY8" fmla="*/ 0 h 177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3190" h="1775003">
                <a:moveTo>
                  <a:pt x="295840" y="0"/>
                </a:moveTo>
                <a:lnTo>
                  <a:pt x="2497350" y="0"/>
                </a:lnTo>
                <a:cubicBezTo>
                  <a:pt x="2660738" y="0"/>
                  <a:pt x="2793190" y="132452"/>
                  <a:pt x="2793190" y="295840"/>
                </a:cubicBezTo>
                <a:lnTo>
                  <a:pt x="2793190" y="1479163"/>
                </a:lnTo>
                <a:cubicBezTo>
                  <a:pt x="2793190" y="1642551"/>
                  <a:pt x="2660738" y="1775003"/>
                  <a:pt x="2497350" y="1775003"/>
                </a:cubicBezTo>
                <a:lnTo>
                  <a:pt x="295840" y="1775003"/>
                </a:lnTo>
                <a:cubicBezTo>
                  <a:pt x="132452" y="1775003"/>
                  <a:pt x="0" y="1642551"/>
                  <a:pt x="0" y="1479163"/>
                </a:cubicBezTo>
                <a:lnTo>
                  <a:pt x="0" y="295840"/>
                </a:lnTo>
                <a:cubicBezTo>
                  <a:pt x="0" y="132452"/>
                  <a:pt x="132452" y="0"/>
                  <a:pt x="29584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39CC829-FCCA-465F-A18D-5AFFF70954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891" y="1190415"/>
            <a:ext cx="2793190" cy="1775003"/>
          </a:xfrm>
          <a:custGeom>
            <a:avLst/>
            <a:gdLst>
              <a:gd name="connsiteX0" fmla="*/ 295840 w 2793190"/>
              <a:gd name="connsiteY0" fmla="*/ 0 h 1775003"/>
              <a:gd name="connsiteX1" fmla="*/ 2497350 w 2793190"/>
              <a:gd name="connsiteY1" fmla="*/ 0 h 1775003"/>
              <a:gd name="connsiteX2" fmla="*/ 2793190 w 2793190"/>
              <a:gd name="connsiteY2" fmla="*/ 295840 h 1775003"/>
              <a:gd name="connsiteX3" fmla="*/ 2793190 w 2793190"/>
              <a:gd name="connsiteY3" fmla="*/ 1479163 h 1775003"/>
              <a:gd name="connsiteX4" fmla="*/ 2497350 w 2793190"/>
              <a:gd name="connsiteY4" fmla="*/ 1775003 h 1775003"/>
              <a:gd name="connsiteX5" fmla="*/ 295840 w 2793190"/>
              <a:gd name="connsiteY5" fmla="*/ 1775003 h 1775003"/>
              <a:gd name="connsiteX6" fmla="*/ 0 w 2793190"/>
              <a:gd name="connsiteY6" fmla="*/ 1479163 h 1775003"/>
              <a:gd name="connsiteX7" fmla="*/ 0 w 2793190"/>
              <a:gd name="connsiteY7" fmla="*/ 295840 h 1775003"/>
              <a:gd name="connsiteX8" fmla="*/ 295840 w 2793190"/>
              <a:gd name="connsiteY8" fmla="*/ 0 h 177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3190" h="1775003">
                <a:moveTo>
                  <a:pt x="295840" y="0"/>
                </a:moveTo>
                <a:lnTo>
                  <a:pt x="2497350" y="0"/>
                </a:lnTo>
                <a:cubicBezTo>
                  <a:pt x="2660738" y="0"/>
                  <a:pt x="2793190" y="132452"/>
                  <a:pt x="2793190" y="295840"/>
                </a:cubicBezTo>
                <a:lnTo>
                  <a:pt x="2793190" y="1479163"/>
                </a:lnTo>
                <a:cubicBezTo>
                  <a:pt x="2793190" y="1642551"/>
                  <a:pt x="2660738" y="1775003"/>
                  <a:pt x="2497350" y="1775003"/>
                </a:cubicBezTo>
                <a:lnTo>
                  <a:pt x="295840" y="1775003"/>
                </a:lnTo>
                <a:cubicBezTo>
                  <a:pt x="132452" y="1775003"/>
                  <a:pt x="0" y="1642551"/>
                  <a:pt x="0" y="1479163"/>
                </a:cubicBezTo>
                <a:lnTo>
                  <a:pt x="0" y="295840"/>
                </a:lnTo>
                <a:cubicBezTo>
                  <a:pt x="0" y="132452"/>
                  <a:pt x="132452" y="0"/>
                  <a:pt x="29584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806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672 0.0706 L 2.08333E-6 7.40741E-7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02CD2B7-7820-4BFA-B34A-CB992D3ADA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27200" y="1075258"/>
            <a:ext cx="3746501" cy="3189652"/>
          </a:xfrm>
          <a:prstGeom prst="roundRect">
            <a:avLst>
              <a:gd name="adj" fmla="val 13830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632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7578 0.1456 L 2.29167E-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E21D58C-86EA-4FAC-89F2-42D43DE256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2595026"/>
            <a:ext cx="6096000" cy="4262974"/>
          </a:xfrm>
          <a:prstGeom prst="roundRect">
            <a:avLst/>
          </a:prstGeom>
          <a:noFill/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343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7578 0.1456 L 2.29167E-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B847B83-9446-4765-A371-079CA923C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39210" y="1514271"/>
            <a:ext cx="4488867" cy="3043888"/>
          </a:xfrm>
          <a:custGeom>
            <a:avLst/>
            <a:gdLst>
              <a:gd name="connsiteX0" fmla="*/ 4362129 w 4488867"/>
              <a:gd name="connsiteY0" fmla="*/ 0 h 3043888"/>
              <a:gd name="connsiteX1" fmla="*/ 4488867 w 4488867"/>
              <a:gd name="connsiteY1" fmla="*/ 187346 h 3043888"/>
              <a:gd name="connsiteX2" fmla="*/ 4488867 w 4488867"/>
              <a:gd name="connsiteY2" fmla="*/ 2856542 h 3043888"/>
              <a:gd name="connsiteX3" fmla="*/ 4355395 w 4488867"/>
              <a:gd name="connsiteY3" fmla="*/ 3043888 h 3043888"/>
              <a:gd name="connsiteX4" fmla="*/ 285472 w 4488867"/>
              <a:gd name="connsiteY4" fmla="*/ 2936140 h 3043888"/>
              <a:gd name="connsiteX5" fmla="*/ 3846 w 4488867"/>
              <a:gd name="connsiteY5" fmla="*/ 2644413 h 3043888"/>
              <a:gd name="connsiteX6" fmla="*/ 7213 w 4488867"/>
              <a:gd name="connsiteY6" fmla="*/ 308563 h 3043888"/>
              <a:gd name="connsiteX7" fmla="*/ 133951 w 4488867"/>
              <a:gd name="connsiteY7" fmla="*/ 181825 h 304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88867" h="3043888">
                <a:moveTo>
                  <a:pt x="4362129" y="0"/>
                </a:moveTo>
                <a:cubicBezTo>
                  <a:pt x="4432124" y="0"/>
                  <a:pt x="4488867" y="117351"/>
                  <a:pt x="4488867" y="187346"/>
                </a:cubicBezTo>
                <a:lnTo>
                  <a:pt x="4488867" y="2856542"/>
                </a:lnTo>
                <a:cubicBezTo>
                  <a:pt x="4488867" y="2926537"/>
                  <a:pt x="4425390" y="3043888"/>
                  <a:pt x="4355395" y="3043888"/>
                </a:cubicBezTo>
                <a:lnTo>
                  <a:pt x="285472" y="2936140"/>
                </a:lnTo>
                <a:cubicBezTo>
                  <a:pt x="63956" y="2936140"/>
                  <a:pt x="-19724" y="2862561"/>
                  <a:pt x="3846" y="2644413"/>
                </a:cubicBezTo>
                <a:cubicBezTo>
                  <a:pt x="4968" y="1865796"/>
                  <a:pt x="6091" y="1087180"/>
                  <a:pt x="7213" y="308563"/>
                </a:cubicBezTo>
                <a:cubicBezTo>
                  <a:pt x="7213" y="238568"/>
                  <a:pt x="63956" y="181825"/>
                  <a:pt x="133951" y="181825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4046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4.79167E-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45B0096-D053-4181-A3EE-EE7D6D59B1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700" y="1179900"/>
            <a:ext cx="4162388" cy="5230782"/>
          </a:xfrm>
          <a:custGeom>
            <a:avLst/>
            <a:gdLst>
              <a:gd name="connsiteX0" fmla="*/ 1752513 w 4162388"/>
              <a:gd name="connsiteY0" fmla="*/ 1671 h 5230782"/>
              <a:gd name="connsiteX1" fmla="*/ 1983665 w 4162388"/>
              <a:gd name="connsiteY1" fmla="*/ 116539 h 5230782"/>
              <a:gd name="connsiteX2" fmla="*/ 4162388 w 4162388"/>
              <a:gd name="connsiteY2" fmla="*/ 3890198 h 5230782"/>
              <a:gd name="connsiteX3" fmla="*/ 4162388 w 4162388"/>
              <a:gd name="connsiteY3" fmla="*/ 4284909 h 5230782"/>
              <a:gd name="connsiteX4" fmla="*/ 4131955 w 4162388"/>
              <a:gd name="connsiteY4" fmla="*/ 4306837 h 5230782"/>
              <a:gd name="connsiteX5" fmla="*/ 2585343 w 4162388"/>
              <a:gd name="connsiteY5" fmla="*/ 5199774 h 5230782"/>
              <a:gd name="connsiteX6" fmla="*/ 2265103 w 4162388"/>
              <a:gd name="connsiteY6" fmla="*/ 5112888 h 5230782"/>
              <a:gd name="connsiteX7" fmla="*/ 31261 w 4162388"/>
              <a:gd name="connsiteY7" fmla="*/ 1243760 h 5230782"/>
              <a:gd name="connsiteX8" fmla="*/ 117206 w 4162388"/>
              <a:gd name="connsiteY8" fmla="*/ 923271 h 5230782"/>
              <a:gd name="connsiteX9" fmla="*/ 296458 w 4162388"/>
              <a:gd name="connsiteY9" fmla="*/ 819779 h 5230782"/>
              <a:gd name="connsiteX10" fmla="*/ 355511 w 4162388"/>
              <a:gd name="connsiteY10" fmla="*/ 835681 h 5230782"/>
              <a:gd name="connsiteX11" fmla="*/ 355977 w 4162388"/>
              <a:gd name="connsiteY11" fmla="*/ 836510 h 5230782"/>
              <a:gd name="connsiteX12" fmla="*/ 542416 w 4162388"/>
              <a:gd name="connsiteY12" fmla="*/ 885955 h 5230782"/>
              <a:gd name="connsiteX13" fmla="*/ 1423097 w 4162388"/>
              <a:gd name="connsiteY13" fmla="*/ 377493 h 5230782"/>
              <a:gd name="connsiteX14" fmla="*/ 1472953 w 4162388"/>
              <a:gd name="connsiteY14" fmla="*/ 191623 h 5230782"/>
              <a:gd name="connsiteX15" fmla="*/ 1488617 w 4162388"/>
              <a:gd name="connsiteY15" fmla="*/ 132393 h 5230782"/>
              <a:gd name="connsiteX16" fmla="*/ 1664753 w 4162388"/>
              <a:gd name="connsiteY16" fmla="*/ 30701 h 5230782"/>
              <a:gd name="connsiteX17" fmla="*/ 1752513 w 4162388"/>
              <a:gd name="connsiteY17" fmla="*/ 1671 h 52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162388" h="5230782">
                <a:moveTo>
                  <a:pt x="1752513" y="1671"/>
                </a:moveTo>
                <a:cubicBezTo>
                  <a:pt x="1842634" y="-9173"/>
                  <a:pt x="1934801" y="33185"/>
                  <a:pt x="1983665" y="116539"/>
                </a:cubicBezTo>
                <a:lnTo>
                  <a:pt x="4162388" y="3890198"/>
                </a:lnTo>
                <a:lnTo>
                  <a:pt x="4162388" y="4284909"/>
                </a:lnTo>
                <a:lnTo>
                  <a:pt x="4131955" y="4306837"/>
                </a:lnTo>
                <a:lnTo>
                  <a:pt x="2585343" y="5199774"/>
                </a:lnTo>
                <a:cubicBezTo>
                  <a:pt x="2473146" y="5264049"/>
                  <a:pt x="2329943" y="5225195"/>
                  <a:pt x="2265103" y="5112888"/>
                </a:cubicBezTo>
                <a:lnTo>
                  <a:pt x="31261" y="1243760"/>
                </a:lnTo>
                <a:cubicBezTo>
                  <a:pt x="-33206" y="1131238"/>
                  <a:pt x="5226" y="987922"/>
                  <a:pt x="117206" y="923271"/>
                </a:cubicBezTo>
                <a:lnTo>
                  <a:pt x="296458" y="819779"/>
                </a:lnTo>
                <a:cubicBezTo>
                  <a:pt x="317108" y="807852"/>
                  <a:pt x="343547" y="814969"/>
                  <a:pt x="355511" y="835681"/>
                </a:cubicBezTo>
                <a:cubicBezTo>
                  <a:pt x="355669" y="835955"/>
                  <a:pt x="355825" y="836231"/>
                  <a:pt x="355977" y="836510"/>
                </a:cubicBezTo>
                <a:cubicBezTo>
                  <a:pt x="394041" y="901577"/>
                  <a:pt x="477410" y="923688"/>
                  <a:pt x="542416" y="885955"/>
                </a:cubicBezTo>
                <a:lnTo>
                  <a:pt x="1423097" y="377493"/>
                </a:lnTo>
                <a:cubicBezTo>
                  <a:pt x="1487893" y="339887"/>
                  <a:pt x="1510149" y="256910"/>
                  <a:pt x="1472953" y="191623"/>
                </a:cubicBezTo>
                <a:cubicBezTo>
                  <a:pt x="1460982" y="170888"/>
                  <a:pt x="1467984" y="144403"/>
                  <a:pt x="1488617" y="132393"/>
                </a:cubicBezTo>
                <a:lnTo>
                  <a:pt x="1664753" y="30701"/>
                </a:lnTo>
                <a:cubicBezTo>
                  <a:pt x="1692659" y="14811"/>
                  <a:pt x="1722472" y="5285"/>
                  <a:pt x="1752513" y="167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050A899-3213-45CB-9AC2-B89C7FBA05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65624" y="723752"/>
            <a:ext cx="4249158" cy="5230783"/>
          </a:xfrm>
          <a:custGeom>
            <a:avLst/>
            <a:gdLst>
              <a:gd name="connsiteX0" fmla="*/ 1752513 w 4249158"/>
              <a:gd name="connsiteY0" fmla="*/ 1671 h 5230783"/>
              <a:gd name="connsiteX1" fmla="*/ 1983665 w 4249158"/>
              <a:gd name="connsiteY1" fmla="*/ 116540 h 5230783"/>
              <a:gd name="connsiteX2" fmla="*/ 4217507 w 4249158"/>
              <a:gd name="connsiteY2" fmla="*/ 3985668 h 5230783"/>
              <a:gd name="connsiteX3" fmla="*/ 4131955 w 4249158"/>
              <a:gd name="connsiteY3" fmla="*/ 4306838 h 5230783"/>
              <a:gd name="connsiteX4" fmla="*/ 2585343 w 4249158"/>
              <a:gd name="connsiteY4" fmla="*/ 5199775 h 5230783"/>
              <a:gd name="connsiteX5" fmla="*/ 2265103 w 4249158"/>
              <a:gd name="connsiteY5" fmla="*/ 5112889 h 5230783"/>
              <a:gd name="connsiteX6" fmla="*/ 31261 w 4249158"/>
              <a:gd name="connsiteY6" fmla="*/ 1243761 h 5230783"/>
              <a:gd name="connsiteX7" fmla="*/ 117206 w 4249158"/>
              <a:gd name="connsiteY7" fmla="*/ 923271 h 5230783"/>
              <a:gd name="connsiteX8" fmla="*/ 296458 w 4249158"/>
              <a:gd name="connsiteY8" fmla="*/ 819780 h 5230783"/>
              <a:gd name="connsiteX9" fmla="*/ 355511 w 4249158"/>
              <a:gd name="connsiteY9" fmla="*/ 835682 h 5230783"/>
              <a:gd name="connsiteX10" fmla="*/ 355977 w 4249158"/>
              <a:gd name="connsiteY10" fmla="*/ 836511 h 5230783"/>
              <a:gd name="connsiteX11" fmla="*/ 542416 w 4249158"/>
              <a:gd name="connsiteY11" fmla="*/ 885956 h 5230783"/>
              <a:gd name="connsiteX12" fmla="*/ 1423097 w 4249158"/>
              <a:gd name="connsiteY12" fmla="*/ 377494 h 5230783"/>
              <a:gd name="connsiteX13" fmla="*/ 1472954 w 4249158"/>
              <a:gd name="connsiteY13" fmla="*/ 191624 h 5230783"/>
              <a:gd name="connsiteX14" fmla="*/ 1488618 w 4249158"/>
              <a:gd name="connsiteY14" fmla="*/ 132393 h 5230783"/>
              <a:gd name="connsiteX15" fmla="*/ 1664753 w 4249158"/>
              <a:gd name="connsiteY15" fmla="*/ 30702 h 5230783"/>
              <a:gd name="connsiteX16" fmla="*/ 1752513 w 4249158"/>
              <a:gd name="connsiteY16" fmla="*/ 1671 h 5230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9158" h="5230783">
                <a:moveTo>
                  <a:pt x="1752513" y="1671"/>
                </a:moveTo>
                <a:cubicBezTo>
                  <a:pt x="1842635" y="-9172"/>
                  <a:pt x="1934802" y="33186"/>
                  <a:pt x="1983665" y="116540"/>
                </a:cubicBezTo>
                <a:lnTo>
                  <a:pt x="4217507" y="3985668"/>
                </a:lnTo>
                <a:cubicBezTo>
                  <a:pt x="4282501" y="4098240"/>
                  <a:pt x="4244198" y="4242034"/>
                  <a:pt x="4131955" y="4306838"/>
                </a:cubicBezTo>
                <a:lnTo>
                  <a:pt x="2585343" y="5199775"/>
                </a:lnTo>
                <a:cubicBezTo>
                  <a:pt x="2473146" y="5264050"/>
                  <a:pt x="2329943" y="5225196"/>
                  <a:pt x="2265103" y="5112889"/>
                </a:cubicBezTo>
                <a:lnTo>
                  <a:pt x="31261" y="1243761"/>
                </a:lnTo>
                <a:cubicBezTo>
                  <a:pt x="-33206" y="1131239"/>
                  <a:pt x="5226" y="987923"/>
                  <a:pt x="117206" y="923271"/>
                </a:cubicBezTo>
                <a:lnTo>
                  <a:pt x="296458" y="819780"/>
                </a:lnTo>
                <a:cubicBezTo>
                  <a:pt x="317108" y="807853"/>
                  <a:pt x="343548" y="814970"/>
                  <a:pt x="355511" y="835682"/>
                </a:cubicBezTo>
                <a:cubicBezTo>
                  <a:pt x="355669" y="835956"/>
                  <a:pt x="355825" y="836232"/>
                  <a:pt x="355977" y="836511"/>
                </a:cubicBezTo>
                <a:cubicBezTo>
                  <a:pt x="394042" y="901578"/>
                  <a:pt x="477410" y="923689"/>
                  <a:pt x="542416" y="885956"/>
                </a:cubicBezTo>
                <a:lnTo>
                  <a:pt x="1423097" y="377494"/>
                </a:lnTo>
                <a:cubicBezTo>
                  <a:pt x="1487893" y="339888"/>
                  <a:pt x="1510150" y="256911"/>
                  <a:pt x="1472954" y="191624"/>
                </a:cubicBezTo>
                <a:cubicBezTo>
                  <a:pt x="1460982" y="170889"/>
                  <a:pt x="1467984" y="144404"/>
                  <a:pt x="1488618" y="132393"/>
                </a:cubicBezTo>
                <a:lnTo>
                  <a:pt x="1664753" y="30702"/>
                </a:lnTo>
                <a:cubicBezTo>
                  <a:pt x="1692660" y="14812"/>
                  <a:pt x="1722473" y="5286"/>
                  <a:pt x="1752513" y="167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6790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4.79167E-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4.79167E-6 -2.59259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7" grpId="0" animBg="1"/>
      <p:bldP spid="7" grpId="1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1D1A1D4-E2AB-42EA-896B-55C86A5686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43575" y="1363970"/>
            <a:ext cx="3729998" cy="2349356"/>
          </a:xfrm>
          <a:custGeom>
            <a:avLst/>
            <a:gdLst>
              <a:gd name="connsiteX0" fmla="*/ 0 w 3729998"/>
              <a:gd name="connsiteY0" fmla="*/ 0 h 2349356"/>
              <a:gd name="connsiteX1" fmla="*/ 3729998 w 3729998"/>
              <a:gd name="connsiteY1" fmla="*/ 0 h 2349356"/>
              <a:gd name="connsiteX2" fmla="*/ 3729998 w 3729998"/>
              <a:gd name="connsiteY2" fmla="*/ 2349356 h 2349356"/>
              <a:gd name="connsiteX3" fmla="*/ 0 w 3729998"/>
              <a:gd name="connsiteY3" fmla="*/ 2349356 h 234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9998" h="2349356">
                <a:moveTo>
                  <a:pt x="0" y="0"/>
                </a:moveTo>
                <a:lnTo>
                  <a:pt x="3729998" y="0"/>
                </a:lnTo>
                <a:lnTo>
                  <a:pt x="3729998" y="2349356"/>
                </a:lnTo>
                <a:lnTo>
                  <a:pt x="0" y="234935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5D9632-88FB-411A-8EED-3DCA8AEBB1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02989" y="3386990"/>
            <a:ext cx="3729998" cy="2349356"/>
          </a:xfrm>
          <a:custGeom>
            <a:avLst/>
            <a:gdLst>
              <a:gd name="connsiteX0" fmla="*/ 0 w 3729998"/>
              <a:gd name="connsiteY0" fmla="*/ 0 h 2349356"/>
              <a:gd name="connsiteX1" fmla="*/ 3729998 w 3729998"/>
              <a:gd name="connsiteY1" fmla="*/ 0 h 2349356"/>
              <a:gd name="connsiteX2" fmla="*/ 3729998 w 3729998"/>
              <a:gd name="connsiteY2" fmla="*/ 2349356 h 2349356"/>
              <a:gd name="connsiteX3" fmla="*/ 0 w 3729998"/>
              <a:gd name="connsiteY3" fmla="*/ 2349356 h 234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9998" h="2349356">
                <a:moveTo>
                  <a:pt x="0" y="0"/>
                </a:moveTo>
                <a:lnTo>
                  <a:pt x="3729998" y="0"/>
                </a:lnTo>
                <a:lnTo>
                  <a:pt x="3729998" y="2349356"/>
                </a:lnTo>
                <a:lnTo>
                  <a:pt x="0" y="234935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2170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49333" decel="50667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-2.59259E-6 L 3.95833E-6 0.0724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49333" decel="50667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95833E-6 -2.59259E-6 L 3.95833E-6 0.07246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6" grpId="0" animBg="1"/>
      <p:bldP spid="6" grpId="1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50DA599-6261-498A-9A12-6D81CA2B0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06700" y="2583499"/>
            <a:ext cx="6578600" cy="3274376"/>
          </a:xfrm>
          <a:custGeom>
            <a:avLst/>
            <a:gdLst>
              <a:gd name="connsiteX0" fmla="*/ 0 w 6578600"/>
              <a:gd name="connsiteY0" fmla="*/ 0 h 3415464"/>
              <a:gd name="connsiteX1" fmla="*/ 6578600 w 6578600"/>
              <a:gd name="connsiteY1" fmla="*/ 0 h 3415464"/>
              <a:gd name="connsiteX2" fmla="*/ 6578600 w 6578600"/>
              <a:gd name="connsiteY2" fmla="*/ 3088126 h 3415464"/>
              <a:gd name="connsiteX3" fmla="*/ 6251262 w 6578600"/>
              <a:gd name="connsiteY3" fmla="*/ 3415464 h 3415464"/>
              <a:gd name="connsiteX4" fmla="*/ 327338 w 6578600"/>
              <a:gd name="connsiteY4" fmla="*/ 3415464 h 3415464"/>
              <a:gd name="connsiteX5" fmla="*/ 0 w 6578600"/>
              <a:gd name="connsiteY5" fmla="*/ 3088126 h 3415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78600" h="3415464">
                <a:moveTo>
                  <a:pt x="0" y="0"/>
                </a:moveTo>
                <a:lnTo>
                  <a:pt x="6578600" y="0"/>
                </a:lnTo>
                <a:lnTo>
                  <a:pt x="6578600" y="3088126"/>
                </a:lnTo>
                <a:cubicBezTo>
                  <a:pt x="6578600" y="3268910"/>
                  <a:pt x="6432046" y="3415464"/>
                  <a:pt x="6251262" y="3415464"/>
                </a:cubicBezTo>
                <a:lnTo>
                  <a:pt x="327338" y="3415464"/>
                </a:lnTo>
                <a:cubicBezTo>
                  <a:pt x="146554" y="3415464"/>
                  <a:pt x="0" y="3268910"/>
                  <a:pt x="0" y="3088126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1870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49333" decel="5066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0.0724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0DB2407D-6217-64A4-9E73-BBDA52A0EC18}"/>
              </a:ext>
            </a:extLst>
          </p:cNvPr>
          <p:cNvSpPr/>
          <p:nvPr userDrawn="1"/>
        </p:nvSpPr>
        <p:spPr>
          <a:xfrm>
            <a:off x="371475" y="368300"/>
            <a:ext cx="11449050" cy="6121400"/>
          </a:xfrm>
          <a:prstGeom prst="roundRect">
            <a:avLst>
              <a:gd name="adj" fmla="val 7640"/>
            </a:avLst>
          </a:prstGeom>
          <a:solidFill>
            <a:schemeClr val="bg2"/>
          </a:solidFill>
          <a:ln>
            <a:noFill/>
          </a:ln>
          <a:effectLst>
            <a:outerShdw blurRad="762000" dist="381000" dir="2700000" sx="98000" sy="98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B26DE322-AEA4-E85B-1955-49FD10A548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43563" y="368300"/>
            <a:ext cx="6548437" cy="61214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2.08333E-7 0 L -0.55768 0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0DB2407D-6217-64A4-9E73-BBDA52A0EC18}"/>
              </a:ext>
            </a:extLst>
          </p:cNvPr>
          <p:cNvSpPr/>
          <p:nvPr userDrawn="1"/>
        </p:nvSpPr>
        <p:spPr>
          <a:xfrm>
            <a:off x="371475" y="368300"/>
            <a:ext cx="11449050" cy="6121400"/>
          </a:xfrm>
          <a:prstGeom prst="roundRect">
            <a:avLst>
              <a:gd name="adj" fmla="val 7640"/>
            </a:avLst>
          </a:prstGeom>
          <a:solidFill>
            <a:schemeClr val="bg2"/>
          </a:solidFill>
          <a:ln>
            <a:noFill/>
          </a:ln>
          <a:effectLst>
            <a:outerShdw blurRad="762000" dist="381000" dir="2700000" sx="98000" sy="98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B2B99F17-4BFE-4A6D-AAB7-B27410F4E8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effectLst>
            <a:softEdge rad="0"/>
          </a:effectLst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0655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0DB2407D-6217-64A4-9E73-BBDA52A0EC18}"/>
              </a:ext>
            </a:extLst>
          </p:cNvPr>
          <p:cNvSpPr/>
          <p:nvPr userDrawn="1"/>
        </p:nvSpPr>
        <p:spPr>
          <a:xfrm>
            <a:off x="371475" y="368300"/>
            <a:ext cx="11449050" cy="6121400"/>
          </a:xfrm>
          <a:prstGeom prst="roundRect">
            <a:avLst>
              <a:gd name="adj" fmla="val 7640"/>
            </a:avLst>
          </a:prstGeom>
          <a:solidFill>
            <a:schemeClr val="bg2"/>
          </a:solidFill>
          <a:ln>
            <a:noFill/>
          </a:ln>
          <a:effectLst>
            <a:outerShdw blurRad="762000" dist="381000" dir="2700000" sx="98000" sy="98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B26DE322-AEA4-E85B-1955-49FD10A548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368298"/>
            <a:ext cx="6096000" cy="6121401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540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0 0 L -0.55768 0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0DB2407D-6217-64A4-9E73-BBDA52A0EC18}"/>
              </a:ext>
            </a:extLst>
          </p:cNvPr>
          <p:cNvSpPr/>
          <p:nvPr userDrawn="1"/>
        </p:nvSpPr>
        <p:spPr>
          <a:xfrm>
            <a:off x="371475" y="368300"/>
            <a:ext cx="11449050" cy="6121400"/>
          </a:xfrm>
          <a:prstGeom prst="roundRect">
            <a:avLst>
              <a:gd name="adj" fmla="val 7640"/>
            </a:avLst>
          </a:prstGeom>
          <a:solidFill>
            <a:schemeClr val="bg2"/>
          </a:solidFill>
          <a:ln>
            <a:noFill/>
          </a:ln>
          <a:effectLst>
            <a:outerShdw blurRad="762000" dist="381000" dir="2700000" sx="98000" sy="98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B26DE322-AEA4-E85B-1955-49FD10A548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5" y="368298"/>
            <a:ext cx="5724526" cy="6121401"/>
          </a:xfrm>
          <a:prstGeom prst="round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15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4.375E-6 0 L -0.55768 0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com Canto Arredondado do Mesmo Lado 5">
            <a:extLst>
              <a:ext uri="{FF2B5EF4-FFF2-40B4-BE49-F238E27FC236}">
                <a16:creationId xmlns:a16="http://schemas.microsoft.com/office/drawing/2014/main" id="{60D80C64-881D-3A5B-0B6B-9976CADBC184}"/>
              </a:ext>
            </a:extLst>
          </p:cNvPr>
          <p:cNvSpPr/>
          <p:nvPr userDrawn="1"/>
        </p:nvSpPr>
        <p:spPr>
          <a:xfrm rot="5400000">
            <a:off x="2800350" y="-2432053"/>
            <a:ext cx="6121398" cy="11722102"/>
          </a:xfrm>
          <a:prstGeom prst="round2SameRect">
            <a:avLst>
              <a:gd name="adj1" fmla="val 6294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762000" dist="381000" dir="2700000" sx="98000" sy="98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E45644D8-27A2-21C1-900B-C97D8DF09C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" y="1030286"/>
            <a:ext cx="6692900" cy="2398712"/>
          </a:xfrm>
          <a:prstGeom prst="rect">
            <a:avLst/>
          </a:prstGeom>
          <a:pattFill prst="pct25">
            <a:fgClr>
              <a:schemeClr val="accent2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  <p:sp>
        <p:nvSpPr>
          <p:cNvPr id="2" name="Espaço Reservado para Imagem 8">
            <a:extLst>
              <a:ext uri="{FF2B5EF4-FFF2-40B4-BE49-F238E27FC236}">
                <a16:creationId xmlns:a16="http://schemas.microsoft.com/office/drawing/2014/main" id="{DE5555BA-870D-15E8-9A86-812BE2D4AB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16750" y="368300"/>
            <a:ext cx="5016500" cy="61214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491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3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Motion origin="layout" path="M 0 0 L -0.20729 0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2" grpId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EC829A-ECD2-4630-A56B-CAC557163A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effectLst>
            <a:softEdge rad="0"/>
          </a:effectLst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222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42108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6A8C98A-E0B1-4CBE-91F5-439A0DA94B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35881" y="1022796"/>
            <a:ext cx="1891467" cy="4811831"/>
          </a:xfrm>
          <a:prstGeom prst="roundRect">
            <a:avLst>
              <a:gd name="adj" fmla="val 10288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5F708C-EF2C-454E-8E0B-70E6D8DAF7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06635" y="979369"/>
            <a:ext cx="1932680" cy="2555677"/>
          </a:xfrm>
          <a:prstGeom prst="roundRect">
            <a:avLst>
              <a:gd name="adj" fmla="val 11410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4FC4E94-E662-4006-9F56-E3766806E0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31090" y="1004085"/>
            <a:ext cx="4430300" cy="2506245"/>
          </a:xfrm>
          <a:prstGeom prst="roundRect">
            <a:avLst>
              <a:gd name="adj" fmla="val 9174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B008C8B8-06B3-4424-8A6B-93155E4F662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47933" y="4010618"/>
            <a:ext cx="3952564" cy="1866003"/>
          </a:xfrm>
          <a:prstGeom prst="roundRect">
            <a:avLst>
              <a:gd name="adj" fmla="val 9599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268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604 0.14815 L 1.25E-6 1.48148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4 L -2.5E-6 3.33333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-6.25E-7 -3.33333E-6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5 0.14814 L -4.58333E-6 4.81481E-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9" grpId="0" animBg="1"/>
      <p:bldP spid="9" grpId="1" animBg="1"/>
      <p:bldP spid="7" grpId="0" animBg="1"/>
      <p:bldP spid="7" grpId="1" animBg="1"/>
      <p:bldP spid="26" grpId="0" animBg="1"/>
      <p:bldP spid="26" grpId="1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847AA87-B618-4EC1-B8A3-D2B9F4986B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81697" y="1002205"/>
            <a:ext cx="2421970" cy="2605682"/>
          </a:xfrm>
          <a:prstGeom prst="roundRect">
            <a:avLst>
              <a:gd name="adj" fmla="val 15529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19B0975-48F0-4F0D-A8F5-1E55E09DF6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8365" y="1551884"/>
            <a:ext cx="2421970" cy="2605682"/>
          </a:xfrm>
          <a:prstGeom prst="roundRect">
            <a:avLst>
              <a:gd name="adj" fmla="val 15529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7DA2195-EA91-45C5-8551-2B65FD4F8F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79536" y="2819399"/>
            <a:ext cx="2421970" cy="2605682"/>
          </a:xfrm>
          <a:prstGeom prst="roundRect">
            <a:avLst>
              <a:gd name="adj" fmla="val 15529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575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66846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6FBD265-C280-418F-846E-B99DF7100F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257" y="4301352"/>
            <a:ext cx="774429" cy="776388"/>
          </a:xfrm>
          <a:custGeom>
            <a:avLst/>
            <a:gdLst>
              <a:gd name="connsiteX0" fmla="*/ 387215 w 774429"/>
              <a:gd name="connsiteY0" fmla="*/ 0 h 776388"/>
              <a:gd name="connsiteX1" fmla="*/ 774429 w 774429"/>
              <a:gd name="connsiteY1" fmla="*/ 388195 h 776388"/>
              <a:gd name="connsiteX2" fmla="*/ 387215 w 774429"/>
              <a:gd name="connsiteY2" fmla="*/ 776388 h 776388"/>
              <a:gd name="connsiteX3" fmla="*/ 0 w 774429"/>
              <a:gd name="connsiteY3" fmla="*/ 388195 h 776388"/>
              <a:gd name="connsiteX4" fmla="*/ 387215 w 774429"/>
              <a:gd name="connsiteY4" fmla="*/ 0 h 7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429" h="776388">
                <a:moveTo>
                  <a:pt x="387215" y="0"/>
                </a:moveTo>
                <a:cubicBezTo>
                  <a:pt x="601067" y="0"/>
                  <a:pt x="774429" y="173801"/>
                  <a:pt x="774429" y="388195"/>
                </a:cubicBezTo>
                <a:cubicBezTo>
                  <a:pt x="774429" y="602588"/>
                  <a:pt x="601067" y="776388"/>
                  <a:pt x="387215" y="776388"/>
                </a:cubicBezTo>
                <a:cubicBezTo>
                  <a:pt x="173362" y="776388"/>
                  <a:pt x="0" y="602588"/>
                  <a:pt x="0" y="388195"/>
                </a:cubicBezTo>
                <a:cubicBezTo>
                  <a:pt x="0" y="173801"/>
                  <a:pt x="173362" y="0"/>
                  <a:pt x="387215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7A9766F-5D06-4CCD-83C1-17F7E9F89D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77864" y="4301352"/>
            <a:ext cx="774429" cy="776388"/>
          </a:xfrm>
          <a:custGeom>
            <a:avLst/>
            <a:gdLst>
              <a:gd name="connsiteX0" fmla="*/ 387215 w 774429"/>
              <a:gd name="connsiteY0" fmla="*/ 0 h 776388"/>
              <a:gd name="connsiteX1" fmla="*/ 774429 w 774429"/>
              <a:gd name="connsiteY1" fmla="*/ 388195 h 776388"/>
              <a:gd name="connsiteX2" fmla="*/ 387215 w 774429"/>
              <a:gd name="connsiteY2" fmla="*/ 776388 h 776388"/>
              <a:gd name="connsiteX3" fmla="*/ 0 w 774429"/>
              <a:gd name="connsiteY3" fmla="*/ 388195 h 776388"/>
              <a:gd name="connsiteX4" fmla="*/ 387215 w 774429"/>
              <a:gd name="connsiteY4" fmla="*/ 0 h 7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429" h="776388">
                <a:moveTo>
                  <a:pt x="387215" y="0"/>
                </a:moveTo>
                <a:cubicBezTo>
                  <a:pt x="601067" y="0"/>
                  <a:pt x="774429" y="173801"/>
                  <a:pt x="774429" y="388195"/>
                </a:cubicBezTo>
                <a:cubicBezTo>
                  <a:pt x="774429" y="602588"/>
                  <a:pt x="601067" y="776388"/>
                  <a:pt x="387215" y="776388"/>
                </a:cubicBezTo>
                <a:cubicBezTo>
                  <a:pt x="173362" y="776388"/>
                  <a:pt x="0" y="602588"/>
                  <a:pt x="0" y="388195"/>
                </a:cubicBezTo>
                <a:cubicBezTo>
                  <a:pt x="0" y="173801"/>
                  <a:pt x="173362" y="0"/>
                  <a:pt x="387215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65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72 0.0706 L 1.66667E-6 -1.85185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672 0.0706 L 1.66667E-6 -1.85185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EC829A-ECD2-4630-A56B-CAC557163A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91927" y="700470"/>
            <a:ext cx="6242648" cy="5432810"/>
          </a:xfrm>
          <a:prstGeom prst="roundRect">
            <a:avLst>
              <a:gd name="adj" fmla="val 12712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4808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EC829A-ECD2-4630-A56B-CAC557163A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242648" cy="6858000"/>
          </a:xfrm>
          <a:prstGeom prst="roundRect">
            <a:avLst>
              <a:gd name="adj" fmla="val 12712"/>
            </a:avLst>
          </a:prstGeom>
          <a:noFill/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3136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4.16667E-7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EC829A-ECD2-4630-A56B-CAC557163A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9352" y="0"/>
            <a:ext cx="6242648" cy="6858000"/>
          </a:xfrm>
          <a:prstGeom prst="roundRect">
            <a:avLst>
              <a:gd name="adj" fmla="val 12712"/>
            </a:avLst>
          </a:prstGeom>
          <a:noFill/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007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-4.16667E-7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72C873-2F90-4FE1-BF2F-0512C8C85A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33471" y="2099583"/>
            <a:ext cx="7312197" cy="2029870"/>
          </a:xfrm>
          <a:custGeom>
            <a:avLst/>
            <a:gdLst>
              <a:gd name="connsiteX0" fmla="*/ 338318 w 7312197"/>
              <a:gd name="connsiteY0" fmla="*/ 0 h 2029870"/>
              <a:gd name="connsiteX1" fmla="*/ 6973879 w 7312197"/>
              <a:gd name="connsiteY1" fmla="*/ 0 h 2029870"/>
              <a:gd name="connsiteX2" fmla="*/ 7312197 w 7312197"/>
              <a:gd name="connsiteY2" fmla="*/ 338318 h 2029870"/>
              <a:gd name="connsiteX3" fmla="*/ 7312197 w 7312197"/>
              <a:gd name="connsiteY3" fmla="*/ 1691552 h 2029870"/>
              <a:gd name="connsiteX4" fmla="*/ 6973879 w 7312197"/>
              <a:gd name="connsiteY4" fmla="*/ 2029870 h 2029870"/>
              <a:gd name="connsiteX5" fmla="*/ 338318 w 7312197"/>
              <a:gd name="connsiteY5" fmla="*/ 2029870 h 2029870"/>
              <a:gd name="connsiteX6" fmla="*/ 0 w 7312197"/>
              <a:gd name="connsiteY6" fmla="*/ 1691552 h 2029870"/>
              <a:gd name="connsiteX7" fmla="*/ 0 w 7312197"/>
              <a:gd name="connsiteY7" fmla="*/ 338318 h 2029870"/>
              <a:gd name="connsiteX8" fmla="*/ 338318 w 7312197"/>
              <a:gd name="connsiteY8" fmla="*/ 0 h 202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97" h="2029870">
                <a:moveTo>
                  <a:pt x="338318" y="0"/>
                </a:moveTo>
                <a:lnTo>
                  <a:pt x="6973879" y="0"/>
                </a:lnTo>
                <a:cubicBezTo>
                  <a:pt x="7160727" y="0"/>
                  <a:pt x="7312197" y="151470"/>
                  <a:pt x="7312197" y="338318"/>
                </a:cubicBezTo>
                <a:lnTo>
                  <a:pt x="7312197" y="1691552"/>
                </a:lnTo>
                <a:cubicBezTo>
                  <a:pt x="7312197" y="1878400"/>
                  <a:pt x="7160727" y="2029870"/>
                  <a:pt x="6973879" y="2029870"/>
                </a:cubicBezTo>
                <a:lnTo>
                  <a:pt x="338318" y="2029870"/>
                </a:lnTo>
                <a:cubicBezTo>
                  <a:pt x="151470" y="2029870"/>
                  <a:pt x="0" y="1878400"/>
                  <a:pt x="0" y="1691552"/>
                </a:cubicBezTo>
                <a:lnTo>
                  <a:pt x="0" y="338318"/>
                </a:lnTo>
                <a:cubicBezTo>
                  <a:pt x="0" y="151470"/>
                  <a:pt x="151470" y="0"/>
                  <a:pt x="338318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653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672 0.07061 L 0 -4.44444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72C873-2F90-4FE1-BF2F-0512C8C85A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1999" cy="3014663"/>
          </a:xfrm>
          <a:custGeom>
            <a:avLst/>
            <a:gdLst>
              <a:gd name="connsiteX0" fmla="*/ 338318 w 7312197"/>
              <a:gd name="connsiteY0" fmla="*/ 0 h 2029870"/>
              <a:gd name="connsiteX1" fmla="*/ 6973879 w 7312197"/>
              <a:gd name="connsiteY1" fmla="*/ 0 h 2029870"/>
              <a:gd name="connsiteX2" fmla="*/ 7312197 w 7312197"/>
              <a:gd name="connsiteY2" fmla="*/ 338318 h 2029870"/>
              <a:gd name="connsiteX3" fmla="*/ 7312197 w 7312197"/>
              <a:gd name="connsiteY3" fmla="*/ 1691552 h 2029870"/>
              <a:gd name="connsiteX4" fmla="*/ 6973879 w 7312197"/>
              <a:gd name="connsiteY4" fmla="*/ 2029870 h 2029870"/>
              <a:gd name="connsiteX5" fmla="*/ 338318 w 7312197"/>
              <a:gd name="connsiteY5" fmla="*/ 2029870 h 2029870"/>
              <a:gd name="connsiteX6" fmla="*/ 0 w 7312197"/>
              <a:gd name="connsiteY6" fmla="*/ 1691552 h 2029870"/>
              <a:gd name="connsiteX7" fmla="*/ 0 w 7312197"/>
              <a:gd name="connsiteY7" fmla="*/ 338318 h 2029870"/>
              <a:gd name="connsiteX8" fmla="*/ 338318 w 7312197"/>
              <a:gd name="connsiteY8" fmla="*/ 0 h 202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97" h="2029870">
                <a:moveTo>
                  <a:pt x="338318" y="0"/>
                </a:moveTo>
                <a:lnTo>
                  <a:pt x="6973879" y="0"/>
                </a:lnTo>
                <a:cubicBezTo>
                  <a:pt x="7160727" y="0"/>
                  <a:pt x="7312197" y="151470"/>
                  <a:pt x="7312197" y="338318"/>
                </a:cubicBezTo>
                <a:lnTo>
                  <a:pt x="7312197" y="1691552"/>
                </a:lnTo>
                <a:cubicBezTo>
                  <a:pt x="7312197" y="1878400"/>
                  <a:pt x="7160727" y="2029870"/>
                  <a:pt x="6973879" y="2029870"/>
                </a:cubicBezTo>
                <a:lnTo>
                  <a:pt x="338318" y="2029870"/>
                </a:lnTo>
                <a:cubicBezTo>
                  <a:pt x="151470" y="2029870"/>
                  <a:pt x="0" y="1878400"/>
                  <a:pt x="0" y="1691552"/>
                </a:cubicBezTo>
                <a:lnTo>
                  <a:pt x="0" y="338318"/>
                </a:lnTo>
                <a:cubicBezTo>
                  <a:pt x="0" y="151470"/>
                  <a:pt x="151470" y="0"/>
                  <a:pt x="338318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2681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672 0.0706 L 0 4.07407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29B67C7-53DB-4039-B7EE-EF6910702F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74759" y="1251762"/>
            <a:ext cx="481808" cy="481810"/>
          </a:xfrm>
          <a:custGeom>
            <a:avLst/>
            <a:gdLst>
              <a:gd name="connsiteX0" fmla="*/ 240904 w 481808"/>
              <a:gd name="connsiteY0" fmla="*/ 0 h 481810"/>
              <a:gd name="connsiteX1" fmla="*/ 481808 w 481808"/>
              <a:gd name="connsiteY1" fmla="*/ 240905 h 481810"/>
              <a:gd name="connsiteX2" fmla="*/ 240904 w 481808"/>
              <a:gd name="connsiteY2" fmla="*/ 481810 h 481810"/>
              <a:gd name="connsiteX3" fmla="*/ 0 w 481808"/>
              <a:gd name="connsiteY3" fmla="*/ 240905 h 481810"/>
              <a:gd name="connsiteX4" fmla="*/ 240904 w 481808"/>
              <a:gd name="connsiteY4" fmla="*/ 0 h 48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08" h="481810">
                <a:moveTo>
                  <a:pt x="240904" y="0"/>
                </a:moveTo>
                <a:cubicBezTo>
                  <a:pt x="373952" y="0"/>
                  <a:pt x="481808" y="107857"/>
                  <a:pt x="481808" y="240905"/>
                </a:cubicBezTo>
                <a:cubicBezTo>
                  <a:pt x="481808" y="373953"/>
                  <a:pt x="373952" y="481810"/>
                  <a:pt x="240904" y="481810"/>
                </a:cubicBezTo>
                <a:cubicBezTo>
                  <a:pt x="107856" y="481810"/>
                  <a:pt x="0" y="373953"/>
                  <a:pt x="0" y="240905"/>
                </a:cubicBezTo>
                <a:cubicBezTo>
                  <a:pt x="0" y="107857"/>
                  <a:pt x="107856" y="0"/>
                  <a:pt x="240904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05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B2B6C71-488F-4636-BC79-28A65F1C8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11507" y="1844260"/>
            <a:ext cx="3252442" cy="2100594"/>
          </a:xfrm>
          <a:prstGeom prst="roundRect">
            <a:avLst>
              <a:gd name="adj" fmla="val 15769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7903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4" grpId="0" animBg="1"/>
      <p:bldP spid="4" grpId="1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F40B08-D237-4097-87E8-DFB0F6CB9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35870" y="-1818720"/>
            <a:ext cx="2019300" cy="2888098"/>
          </a:xfrm>
          <a:custGeom>
            <a:avLst/>
            <a:gdLst>
              <a:gd name="connsiteX0" fmla="*/ 184160 w 2019300"/>
              <a:gd name="connsiteY0" fmla="*/ 0 h 2888098"/>
              <a:gd name="connsiteX1" fmla="*/ 1835140 w 2019300"/>
              <a:gd name="connsiteY1" fmla="*/ 0 h 2888098"/>
              <a:gd name="connsiteX2" fmla="*/ 2019300 w 2019300"/>
              <a:gd name="connsiteY2" fmla="*/ 184160 h 2888098"/>
              <a:gd name="connsiteX3" fmla="*/ 2019300 w 2019300"/>
              <a:gd name="connsiteY3" fmla="*/ 2703938 h 2888098"/>
              <a:gd name="connsiteX4" fmla="*/ 1835140 w 2019300"/>
              <a:gd name="connsiteY4" fmla="*/ 2888098 h 2888098"/>
              <a:gd name="connsiteX5" fmla="*/ 184160 w 2019300"/>
              <a:gd name="connsiteY5" fmla="*/ 2888098 h 2888098"/>
              <a:gd name="connsiteX6" fmla="*/ 0 w 2019300"/>
              <a:gd name="connsiteY6" fmla="*/ 2703938 h 2888098"/>
              <a:gd name="connsiteX7" fmla="*/ 0 w 2019300"/>
              <a:gd name="connsiteY7" fmla="*/ 184160 h 2888098"/>
              <a:gd name="connsiteX8" fmla="*/ 184160 w 2019300"/>
              <a:gd name="connsiteY8" fmla="*/ 0 h 288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9300" h="2888098">
                <a:moveTo>
                  <a:pt x="184160" y="0"/>
                </a:moveTo>
                <a:lnTo>
                  <a:pt x="1835140" y="0"/>
                </a:lnTo>
                <a:cubicBezTo>
                  <a:pt x="1936849" y="0"/>
                  <a:pt x="2019300" y="82451"/>
                  <a:pt x="2019300" y="184160"/>
                </a:cubicBezTo>
                <a:lnTo>
                  <a:pt x="2019300" y="2703938"/>
                </a:lnTo>
                <a:cubicBezTo>
                  <a:pt x="2019300" y="2805647"/>
                  <a:pt x="1936849" y="2888098"/>
                  <a:pt x="1835140" y="2888098"/>
                </a:cubicBezTo>
                <a:lnTo>
                  <a:pt x="184160" y="2888098"/>
                </a:lnTo>
                <a:cubicBezTo>
                  <a:pt x="82451" y="2888098"/>
                  <a:pt x="0" y="2805647"/>
                  <a:pt x="0" y="2703938"/>
                </a:cubicBezTo>
                <a:lnTo>
                  <a:pt x="0" y="184160"/>
                </a:lnTo>
                <a:cubicBezTo>
                  <a:pt x="0" y="82451"/>
                  <a:pt x="82451" y="0"/>
                  <a:pt x="18416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DE0039D-29EB-4396-9A8B-ADDF1F50DC8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0900" y="2070354"/>
            <a:ext cx="2019300" cy="2888098"/>
          </a:xfrm>
          <a:custGeom>
            <a:avLst/>
            <a:gdLst>
              <a:gd name="connsiteX0" fmla="*/ 184160 w 2019300"/>
              <a:gd name="connsiteY0" fmla="*/ 0 h 2888098"/>
              <a:gd name="connsiteX1" fmla="*/ 1835140 w 2019300"/>
              <a:gd name="connsiteY1" fmla="*/ 0 h 2888098"/>
              <a:gd name="connsiteX2" fmla="*/ 2019300 w 2019300"/>
              <a:gd name="connsiteY2" fmla="*/ 184160 h 2888098"/>
              <a:gd name="connsiteX3" fmla="*/ 2019300 w 2019300"/>
              <a:gd name="connsiteY3" fmla="*/ 2703938 h 2888098"/>
              <a:gd name="connsiteX4" fmla="*/ 1835140 w 2019300"/>
              <a:gd name="connsiteY4" fmla="*/ 2888098 h 2888098"/>
              <a:gd name="connsiteX5" fmla="*/ 184160 w 2019300"/>
              <a:gd name="connsiteY5" fmla="*/ 2888098 h 2888098"/>
              <a:gd name="connsiteX6" fmla="*/ 0 w 2019300"/>
              <a:gd name="connsiteY6" fmla="*/ 2703938 h 2888098"/>
              <a:gd name="connsiteX7" fmla="*/ 0 w 2019300"/>
              <a:gd name="connsiteY7" fmla="*/ 184160 h 2888098"/>
              <a:gd name="connsiteX8" fmla="*/ 184160 w 2019300"/>
              <a:gd name="connsiteY8" fmla="*/ 0 h 288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9300" h="2888098">
                <a:moveTo>
                  <a:pt x="184160" y="0"/>
                </a:moveTo>
                <a:lnTo>
                  <a:pt x="1835140" y="0"/>
                </a:lnTo>
                <a:cubicBezTo>
                  <a:pt x="1936849" y="0"/>
                  <a:pt x="2019300" y="82451"/>
                  <a:pt x="2019300" y="184160"/>
                </a:cubicBezTo>
                <a:lnTo>
                  <a:pt x="2019300" y="2703938"/>
                </a:lnTo>
                <a:cubicBezTo>
                  <a:pt x="2019300" y="2805647"/>
                  <a:pt x="1936849" y="2888098"/>
                  <a:pt x="1835140" y="2888098"/>
                </a:cubicBezTo>
                <a:lnTo>
                  <a:pt x="184160" y="2888098"/>
                </a:lnTo>
                <a:cubicBezTo>
                  <a:pt x="82451" y="2888098"/>
                  <a:pt x="0" y="2805647"/>
                  <a:pt x="0" y="2703938"/>
                </a:cubicBezTo>
                <a:lnTo>
                  <a:pt x="0" y="184160"/>
                </a:lnTo>
                <a:cubicBezTo>
                  <a:pt x="0" y="82451"/>
                  <a:pt x="82451" y="0"/>
                  <a:pt x="18416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DF92A5-53B3-4195-9A75-ED76EAC6DE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84732" y="3185898"/>
            <a:ext cx="2019300" cy="2888098"/>
          </a:xfrm>
          <a:custGeom>
            <a:avLst/>
            <a:gdLst>
              <a:gd name="connsiteX0" fmla="*/ 184160 w 2019300"/>
              <a:gd name="connsiteY0" fmla="*/ 0 h 2888098"/>
              <a:gd name="connsiteX1" fmla="*/ 1835140 w 2019300"/>
              <a:gd name="connsiteY1" fmla="*/ 0 h 2888098"/>
              <a:gd name="connsiteX2" fmla="*/ 2019300 w 2019300"/>
              <a:gd name="connsiteY2" fmla="*/ 184160 h 2888098"/>
              <a:gd name="connsiteX3" fmla="*/ 2019300 w 2019300"/>
              <a:gd name="connsiteY3" fmla="*/ 2703938 h 2888098"/>
              <a:gd name="connsiteX4" fmla="*/ 1835140 w 2019300"/>
              <a:gd name="connsiteY4" fmla="*/ 2888098 h 2888098"/>
              <a:gd name="connsiteX5" fmla="*/ 184160 w 2019300"/>
              <a:gd name="connsiteY5" fmla="*/ 2888098 h 2888098"/>
              <a:gd name="connsiteX6" fmla="*/ 0 w 2019300"/>
              <a:gd name="connsiteY6" fmla="*/ 2703938 h 2888098"/>
              <a:gd name="connsiteX7" fmla="*/ 0 w 2019300"/>
              <a:gd name="connsiteY7" fmla="*/ 184160 h 2888098"/>
              <a:gd name="connsiteX8" fmla="*/ 184160 w 2019300"/>
              <a:gd name="connsiteY8" fmla="*/ 0 h 288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9300" h="2888098">
                <a:moveTo>
                  <a:pt x="184160" y="0"/>
                </a:moveTo>
                <a:lnTo>
                  <a:pt x="1835140" y="0"/>
                </a:lnTo>
                <a:cubicBezTo>
                  <a:pt x="1936849" y="0"/>
                  <a:pt x="2019300" y="82451"/>
                  <a:pt x="2019300" y="184160"/>
                </a:cubicBezTo>
                <a:lnTo>
                  <a:pt x="2019300" y="2703938"/>
                </a:lnTo>
                <a:cubicBezTo>
                  <a:pt x="2019300" y="2805647"/>
                  <a:pt x="1936849" y="2888098"/>
                  <a:pt x="1835140" y="2888098"/>
                </a:cubicBezTo>
                <a:lnTo>
                  <a:pt x="184160" y="2888098"/>
                </a:lnTo>
                <a:cubicBezTo>
                  <a:pt x="82451" y="2888098"/>
                  <a:pt x="0" y="2805647"/>
                  <a:pt x="0" y="2703938"/>
                </a:cubicBezTo>
                <a:lnTo>
                  <a:pt x="0" y="184160"/>
                </a:lnTo>
                <a:cubicBezTo>
                  <a:pt x="0" y="82451"/>
                  <a:pt x="82451" y="0"/>
                  <a:pt x="18416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5B4D781-B6AC-48FB-9DB6-2F295CDC3D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05400" y="5219700"/>
            <a:ext cx="2019300" cy="2888098"/>
          </a:xfrm>
          <a:custGeom>
            <a:avLst/>
            <a:gdLst>
              <a:gd name="connsiteX0" fmla="*/ 184160 w 2019300"/>
              <a:gd name="connsiteY0" fmla="*/ 0 h 2888098"/>
              <a:gd name="connsiteX1" fmla="*/ 1835140 w 2019300"/>
              <a:gd name="connsiteY1" fmla="*/ 0 h 2888098"/>
              <a:gd name="connsiteX2" fmla="*/ 2019300 w 2019300"/>
              <a:gd name="connsiteY2" fmla="*/ 184160 h 2888098"/>
              <a:gd name="connsiteX3" fmla="*/ 2019300 w 2019300"/>
              <a:gd name="connsiteY3" fmla="*/ 2703938 h 2888098"/>
              <a:gd name="connsiteX4" fmla="*/ 1835140 w 2019300"/>
              <a:gd name="connsiteY4" fmla="*/ 2888098 h 2888098"/>
              <a:gd name="connsiteX5" fmla="*/ 184160 w 2019300"/>
              <a:gd name="connsiteY5" fmla="*/ 2888098 h 2888098"/>
              <a:gd name="connsiteX6" fmla="*/ 0 w 2019300"/>
              <a:gd name="connsiteY6" fmla="*/ 2703938 h 2888098"/>
              <a:gd name="connsiteX7" fmla="*/ 0 w 2019300"/>
              <a:gd name="connsiteY7" fmla="*/ 184160 h 2888098"/>
              <a:gd name="connsiteX8" fmla="*/ 184160 w 2019300"/>
              <a:gd name="connsiteY8" fmla="*/ 0 h 288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9300" h="2888098">
                <a:moveTo>
                  <a:pt x="184160" y="0"/>
                </a:moveTo>
                <a:lnTo>
                  <a:pt x="1835140" y="0"/>
                </a:lnTo>
                <a:cubicBezTo>
                  <a:pt x="1936849" y="0"/>
                  <a:pt x="2019300" y="82451"/>
                  <a:pt x="2019300" y="184160"/>
                </a:cubicBezTo>
                <a:lnTo>
                  <a:pt x="2019300" y="2703938"/>
                </a:lnTo>
                <a:cubicBezTo>
                  <a:pt x="2019300" y="2805647"/>
                  <a:pt x="1936849" y="2888098"/>
                  <a:pt x="1835140" y="2888098"/>
                </a:cubicBezTo>
                <a:lnTo>
                  <a:pt x="184160" y="2888098"/>
                </a:lnTo>
                <a:cubicBezTo>
                  <a:pt x="82451" y="2888098"/>
                  <a:pt x="0" y="2805647"/>
                  <a:pt x="0" y="2703938"/>
                </a:cubicBezTo>
                <a:lnTo>
                  <a:pt x="0" y="184160"/>
                </a:lnTo>
                <a:cubicBezTo>
                  <a:pt x="0" y="82451"/>
                  <a:pt x="82451" y="0"/>
                  <a:pt x="18416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44C17AE-EEC7-4B6F-88F2-D549EB1BCB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39000" y="-981038"/>
            <a:ext cx="2019300" cy="2888098"/>
          </a:xfrm>
          <a:custGeom>
            <a:avLst/>
            <a:gdLst>
              <a:gd name="connsiteX0" fmla="*/ 184160 w 2019300"/>
              <a:gd name="connsiteY0" fmla="*/ 0 h 2888098"/>
              <a:gd name="connsiteX1" fmla="*/ 1835140 w 2019300"/>
              <a:gd name="connsiteY1" fmla="*/ 0 h 2888098"/>
              <a:gd name="connsiteX2" fmla="*/ 2019300 w 2019300"/>
              <a:gd name="connsiteY2" fmla="*/ 184160 h 2888098"/>
              <a:gd name="connsiteX3" fmla="*/ 2019300 w 2019300"/>
              <a:gd name="connsiteY3" fmla="*/ 2703938 h 2888098"/>
              <a:gd name="connsiteX4" fmla="*/ 1835140 w 2019300"/>
              <a:gd name="connsiteY4" fmla="*/ 2888098 h 2888098"/>
              <a:gd name="connsiteX5" fmla="*/ 184160 w 2019300"/>
              <a:gd name="connsiteY5" fmla="*/ 2888098 h 2888098"/>
              <a:gd name="connsiteX6" fmla="*/ 0 w 2019300"/>
              <a:gd name="connsiteY6" fmla="*/ 2703938 h 2888098"/>
              <a:gd name="connsiteX7" fmla="*/ 0 w 2019300"/>
              <a:gd name="connsiteY7" fmla="*/ 184160 h 2888098"/>
              <a:gd name="connsiteX8" fmla="*/ 184160 w 2019300"/>
              <a:gd name="connsiteY8" fmla="*/ 0 h 288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9300" h="2888098">
                <a:moveTo>
                  <a:pt x="184160" y="0"/>
                </a:moveTo>
                <a:lnTo>
                  <a:pt x="1835140" y="0"/>
                </a:lnTo>
                <a:cubicBezTo>
                  <a:pt x="1936849" y="0"/>
                  <a:pt x="2019300" y="82451"/>
                  <a:pt x="2019300" y="184160"/>
                </a:cubicBezTo>
                <a:lnTo>
                  <a:pt x="2019300" y="2703938"/>
                </a:lnTo>
                <a:cubicBezTo>
                  <a:pt x="2019300" y="2805647"/>
                  <a:pt x="1936849" y="2888098"/>
                  <a:pt x="1835140" y="2888098"/>
                </a:cubicBezTo>
                <a:lnTo>
                  <a:pt x="184160" y="2888098"/>
                </a:lnTo>
                <a:cubicBezTo>
                  <a:pt x="82451" y="2888098"/>
                  <a:pt x="0" y="2805647"/>
                  <a:pt x="0" y="2703938"/>
                </a:cubicBezTo>
                <a:lnTo>
                  <a:pt x="0" y="184160"/>
                </a:lnTo>
                <a:cubicBezTo>
                  <a:pt x="0" y="82451"/>
                  <a:pt x="82451" y="0"/>
                  <a:pt x="18416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5032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72 0.07061 L 1.04167E-6 -3.7037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672 0.07061 L 1.04167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8" grpId="0" animBg="1"/>
      <p:bldP spid="8" grpId="1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8441D058-2365-4EDB-BBFB-B7F333005F38}"/>
              </a:ext>
            </a:extLst>
          </p:cNvPr>
          <p:cNvSpPr/>
          <p:nvPr userDrawn="1"/>
        </p:nvSpPr>
        <p:spPr>
          <a:xfrm>
            <a:off x="11026218" y="0"/>
            <a:ext cx="1165782" cy="692833"/>
          </a:xfrm>
          <a:custGeom>
            <a:avLst/>
            <a:gdLst>
              <a:gd name="connsiteX0" fmla="*/ 552220 w 1165782"/>
              <a:gd name="connsiteY0" fmla="*/ 0 h 692833"/>
              <a:gd name="connsiteX1" fmla="*/ 1165782 w 1165782"/>
              <a:gd name="connsiteY1" fmla="*/ 0 h 692833"/>
              <a:gd name="connsiteX2" fmla="*/ 1165782 w 1165782"/>
              <a:gd name="connsiteY2" fmla="*/ 692833 h 692833"/>
              <a:gd name="connsiteX3" fmla="*/ 631301 w 1165782"/>
              <a:gd name="connsiteY3" fmla="*/ 692833 h 692833"/>
              <a:gd name="connsiteX4" fmla="*/ 101015 w 1165782"/>
              <a:gd name="connsiteY4" fmla="*/ 692833 h 692833"/>
              <a:gd name="connsiteX5" fmla="*/ 0 w 1165782"/>
              <a:gd name="connsiteY5" fmla="*/ 591818 h 692833"/>
              <a:gd name="connsiteX6" fmla="*/ 0 w 1165782"/>
              <a:gd name="connsiteY6" fmla="*/ 449273 h 692833"/>
              <a:gd name="connsiteX7" fmla="*/ 101015 w 1165782"/>
              <a:gd name="connsiteY7" fmla="*/ 348258 h 692833"/>
              <a:gd name="connsiteX8" fmla="*/ 413478 w 1165782"/>
              <a:gd name="connsiteY8" fmla="*/ 348258 h 692833"/>
              <a:gd name="connsiteX9" fmla="*/ 552220 w 1165782"/>
              <a:gd name="connsiteY9" fmla="*/ 209515 h 69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5782" h="692833">
                <a:moveTo>
                  <a:pt x="552220" y="0"/>
                </a:moveTo>
                <a:lnTo>
                  <a:pt x="1165782" y="0"/>
                </a:lnTo>
                <a:lnTo>
                  <a:pt x="1165782" y="692833"/>
                </a:lnTo>
                <a:lnTo>
                  <a:pt x="631301" y="692833"/>
                </a:lnTo>
                <a:lnTo>
                  <a:pt x="101015" y="692833"/>
                </a:lnTo>
                <a:cubicBezTo>
                  <a:pt x="45214" y="692833"/>
                  <a:pt x="0" y="647618"/>
                  <a:pt x="0" y="591818"/>
                </a:cubicBezTo>
                <a:lnTo>
                  <a:pt x="0" y="449273"/>
                </a:lnTo>
                <a:cubicBezTo>
                  <a:pt x="0" y="393472"/>
                  <a:pt x="45214" y="348258"/>
                  <a:pt x="101015" y="348258"/>
                </a:cubicBezTo>
                <a:lnTo>
                  <a:pt x="413478" y="348258"/>
                </a:lnTo>
                <a:cubicBezTo>
                  <a:pt x="489810" y="348258"/>
                  <a:pt x="552220" y="285847"/>
                  <a:pt x="552220" y="209515"/>
                </a:cubicBez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bg1">
                  <a:lumMod val="7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lvl="0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5DE27D-1822-4E78-8F72-6DE41F8E5196}"/>
              </a:ext>
            </a:extLst>
          </p:cNvPr>
          <p:cNvSpPr txBox="1"/>
          <p:nvPr userDrawn="1"/>
        </p:nvSpPr>
        <p:spPr>
          <a:xfrm rot="10800000" flipV="1">
            <a:off x="10971542" y="367863"/>
            <a:ext cx="938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Space Grotesk" pitchFamily="2" charset="0"/>
                <a:cs typeface="Space Grotesk" pitchFamily="2" charset="0"/>
              </a:defRPr>
            </a:lvl1pPr>
          </a:lstStyle>
          <a:p>
            <a:pPr algn="r"/>
            <a:r>
              <a:rPr lang="en-US" sz="1400" b="0">
                <a:solidFill>
                  <a:schemeClr val="accent1"/>
                </a:solidFill>
                <a:latin typeface="+mn-lt"/>
              </a:rPr>
              <a:t>Page </a:t>
            </a:r>
            <a:fld id="{260E2A6B-A809-4840-BF14-8648BC0BDF87}" type="slidenum">
              <a:rPr lang="id-ID" sz="1400" b="0" smtClean="0">
                <a:solidFill>
                  <a:schemeClr val="accent1"/>
                </a:solidFill>
                <a:latin typeface="+mn-lt"/>
              </a:rPr>
              <a:pPr algn="r"/>
              <a:t>‹nº›</a:t>
            </a:fld>
            <a:endParaRPr lang="id-ID" sz="1400" b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0141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372B413-8D50-4D1C-8F73-EA0411E8C7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65425" y="4013554"/>
            <a:ext cx="2793190" cy="1775003"/>
          </a:xfrm>
          <a:custGeom>
            <a:avLst/>
            <a:gdLst>
              <a:gd name="connsiteX0" fmla="*/ 295840 w 2793190"/>
              <a:gd name="connsiteY0" fmla="*/ 0 h 1775003"/>
              <a:gd name="connsiteX1" fmla="*/ 2497350 w 2793190"/>
              <a:gd name="connsiteY1" fmla="*/ 0 h 1775003"/>
              <a:gd name="connsiteX2" fmla="*/ 2793190 w 2793190"/>
              <a:gd name="connsiteY2" fmla="*/ 295840 h 1775003"/>
              <a:gd name="connsiteX3" fmla="*/ 2793190 w 2793190"/>
              <a:gd name="connsiteY3" fmla="*/ 1479163 h 1775003"/>
              <a:gd name="connsiteX4" fmla="*/ 2497350 w 2793190"/>
              <a:gd name="connsiteY4" fmla="*/ 1775003 h 1775003"/>
              <a:gd name="connsiteX5" fmla="*/ 295840 w 2793190"/>
              <a:gd name="connsiteY5" fmla="*/ 1775003 h 1775003"/>
              <a:gd name="connsiteX6" fmla="*/ 0 w 2793190"/>
              <a:gd name="connsiteY6" fmla="*/ 1479163 h 1775003"/>
              <a:gd name="connsiteX7" fmla="*/ 0 w 2793190"/>
              <a:gd name="connsiteY7" fmla="*/ 295840 h 1775003"/>
              <a:gd name="connsiteX8" fmla="*/ 295840 w 2793190"/>
              <a:gd name="connsiteY8" fmla="*/ 0 h 177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3190" h="1775003">
                <a:moveTo>
                  <a:pt x="295840" y="0"/>
                </a:moveTo>
                <a:lnTo>
                  <a:pt x="2497350" y="0"/>
                </a:lnTo>
                <a:cubicBezTo>
                  <a:pt x="2660738" y="0"/>
                  <a:pt x="2793190" y="132452"/>
                  <a:pt x="2793190" y="295840"/>
                </a:cubicBezTo>
                <a:lnTo>
                  <a:pt x="2793190" y="1479163"/>
                </a:lnTo>
                <a:cubicBezTo>
                  <a:pt x="2793190" y="1642551"/>
                  <a:pt x="2660738" y="1775003"/>
                  <a:pt x="2497350" y="1775003"/>
                </a:cubicBezTo>
                <a:lnTo>
                  <a:pt x="295840" y="1775003"/>
                </a:lnTo>
                <a:cubicBezTo>
                  <a:pt x="132452" y="1775003"/>
                  <a:pt x="0" y="1642551"/>
                  <a:pt x="0" y="1479163"/>
                </a:cubicBezTo>
                <a:lnTo>
                  <a:pt x="0" y="295840"/>
                </a:lnTo>
                <a:cubicBezTo>
                  <a:pt x="0" y="132452"/>
                  <a:pt x="132452" y="0"/>
                  <a:pt x="29584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39CC829-FCCA-465F-A18D-5AFFF70954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891" y="1190415"/>
            <a:ext cx="2793190" cy="1775003"/>
          </a:xfrm>
          <a:custGeom>
            <a:avLst/>
            <a:gdLst>
              <a:gd name="connsiteX0" fmla="*/ 295840 w 2793190"/>
              <a:gd name="connsiteY0" fmla="*/ 0 h 1775003"/>
              <a:gd name="connsiteX1" fmla="*/ 2497350 w 2793190"/>
              <a:gd name="connsiteY1" fmla="*/ 0 h 1775003"/>
              <a:gd name="connsiteX2" fmla="*/ 2793190 w 2793190"/>
              <a:gd name="connsiteY2" fmla="*/ 295840 h 1775003"/>
              <a:gd name="connsiteX3" fmla="*/ 2793190 w 2793190"/>
              <a:gd name="connsiteY3" fmla="*/ 1479163 h 1775003"/>
              <a:gd name="connsiteX4" fmla="*/ 2497350 w 2793190"/>
              <a:gd name="connsiteY4" fmla="*/ 1775003 h 1775003"/>
              <a:gd name="connsiteX5" fmla="*/ 295840 w 2793190"/>
              <a:gd name="connsiteY5" fmla="*/ 1775003 h 1775003"/>
              <a:gd name="connsiteX6" fmla="*/ 0 w 2793190"/>
              <a:gd name="connsiteY6" fmla="*/ 1479163 h 1775003"/>
              <a:gd name="connsiteX7" fmla="*/ 0 w 2793190"/>
              <a:gd name="connsiteY7" fmla="*/ 295840 h 1775003"/>
              <a:gd name="connsiteX8" fmla="*/ 295840 w 2793190"/>
              <a:gd name="connsiteY8" fmla="*/ 0 h 177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3190" h="1775003">
                <a:moveTo>
                  <a:pt x="295840" y="0"/>
                </a:moveTo>
                <a:lnTo>
                  <a:pt x="2497350" y="0"/>
                </a:lnTo>
                <a:cubicBezTo>
                  <a:pt x="2660738" y="0"/>
                  <a:pt x="2793190" y="132452"/>
                  <a:pt x="2793190" y="295840"/>
                </a:cubicBezTo>
                <a:lnTo>
                  <a:pt x="2793190" y="1479163"/>
                </a:lnTo>
                <a:cubicBezTo>
                  <a:pt x="2793190" y="1642551"/>
                  <a:pt x="2660738" y="1775003"/>
                  <a:pt x="2497350" y="1775003"/>
                </a:cubicBezTo>
                <a:lnTo>
                  <a:pt x="295840" y="1775003"/>
                </a:lnTo>
                <a:cubicBezTo>
                  <a:pt x="132452" y="1775003"/>
                  <a:pt x="0" y="1642551"/>
                  <a:pt x="0" y="1479163"/>
                </a:cubicBezTo>
                <a:lnTo>
                  <a:pt x="0" y="295840"/>
                </a:lnTo>
                <a:cubicBezTo>
                  <a:pt x="0" y="132452"/>
                  <a:pt x="132452" y="0"/>
                  <a:pt x="29584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390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672 0.0706 L 2.08333E-6 7.40741E-7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02CD2B7-7820-4BFA-B34A-CB992D3ADA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73863" y="3376600"/>
            <a:ext cx="4027297" cy="2430610"/>
          </a:xfrm>
          <a:prstGeom prst="roundRect">
            <a:avLst>
              <a:gd name="adj" fmla="val 15323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71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7578 0.1456 L 2.29167E-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02CD2B7-7820-4BFA-B34A-CB992D3ADA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27200" y="1075258"/>
            <a:ext cx="3746501" cy="3189652"/>
          </a:xfrm>
          <a:prstGeom prst="roundRect">
            <a:avLst>
              <a:gd name="adj" fmla="val 13830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8475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7578 0.1456 L 2.29167E-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929A93-A07C-4667-A6EF-FDC62F7506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86995" y="155154"/>
            <a:ext cx="6239806" cy="3521496"/>
          </a:xfrm>
          <a:prstGeom prst="roundRect">
            <a:avLst>
              <a:gd name="adj" fmla="val 10175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460B603-270E-4776-A162-1B5B9A9F7C8B}"/>
              </a:ext>
            </a:extLst>
          </p:cNvPr>
          <p:cNvGrpSpPr/>
          <p:nvPr userDrawn="1"/>
        </p:nvGrpSpPr>
        <p:grpSpPr>
          <a:xfrm>
            <a:off x="524538" y="5278438"/>
            <a:ext cx="253916" cy="1174312"/>
            <a:chOff x="568367" y="5324475"/>
            <a:chExt cx="253916" cy="117431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47ED6E0-BF77-401A-8A4D-C0CE8270A778}"/>
                </a:ext>
              </a:extLst>
            </p:cNvPr>
            <p:cNvSpPr/>
            <p:nvPr userDrawn="1"/>
          </p:nvSpPr>
          <p:spPr>
            <a:xfrm rot="16200000">
              <a:off x="154206" y="5784673"/>
              <a:ext cx="1082238" cy="253916"/>
            </a:xfrm>
            <a:prstGeom prst="roundRect">
              <a:avLst>
                <a:gd name="adj" fmla="val 41342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innerShdw blurRad="63500" dir="18180000">
                <a:prstClr val="black">
                  <a:alpha val="3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EEC45F-3C4C-4070-BF53-F8758A9D503D}"/>
                </a:ext>
              </a:extLst>
            </p:cNvPr>
            <p:cNvSpPr txBox="1"/>
            <p:nvPr userDrawn="1"/>
          </p:nvSpPr>
          <p:spPr>
            <a:xfrm rot="16200000">
              <a:off x="108169" y="5796215"/>
              <a:ext cx="1174312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>
                  <a:solidFill>
                    <a:schemeClr val="accent1"/>
                  </a:solidFill>
                </a:rPr>
                <a:t>#</a:t>
              </a:r>
              <a:r>
                <a:rPr lang="en-US" sz="900" err="1">
                  <a:solidFill>
                    <a:schemeClr val="accent1"/>
                  </a:solidFill>
                </a:rPr>
                <a:t>Neumorphstyle</a:t>
              </a:r>
              <a:endParaRPr lang="en-US" sz="90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124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5221 -0.07477 L -2.08333E-7 -3.33333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7" y="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E21D58C-86EA-4FAC-89F2-42D43DE256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99352" y="2595026"/>
            <a:ext cx="4792619" cy="3355718"/>
          </a:xfrm>
          <a:prstGeom prst="round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3034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7578 0.1456 L 2.29167E-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E21D58C-86EA-4FAC-89F2-42D43DE256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2595026"/>
            <a:ext cx="6096000" cy="4262974"/>
          </a:xfrm>
          <a:prstGeom prst="roundRect">
            <a:avLst/>
          </a:prstGeom>
          <a:noFill/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966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7578 0.1456 L 2.29167E-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34366D7-D2FB-4AE6-8E44-C74353C2CF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54313" y="1409271"/>
            <a:ext cx="3879582" cy="2135457"/>
          </a:xfrm>
          <a:custGeom>
            <a:avLst/>
            <a:gdLst>
              <a:gd name="connsiteX0" fmla="*/ 345200 w 3818155"/>
              <a:gd name="connsiteY0" fmla="*/ 0 h 2105835"/>
              <a:gd name="connsiteX1" fmla="*/ 3472955 w 3818155"/>
              <a:gd name="connsiteY1" fmla="*/ 0 h 2105835"/>
              <a:gd name="connsiteX2" fmla="*/ 3818155 w 3818155"/>
              <a:gd name="connsiteY2" fmla="*/ 350980 h 2105835"/>
              <a:gd name="connsiteX3" fmla="*/ 3818155 w 3818155"/>
              <a:gd name="connsiteY3" fmla="*/ 1754855 h 2105835"/>
              <a:gd name="connsiteX4" fmla="*/ 3472955 w 3818155"/>
              <a:gd name="connsiteY4" fmla="*/ 2105835 h 2105835"/>
              <a:gd name="connsiteX5" fmla="*/ 345200 w 3818155"/>
              <a:gd name="connsiteY5" fmla="*/ 2105835 h 2105835"/>
              <a:gd name="connsiteX6" fmla="*/ 0 w 3818155"/>
              <a:gd name="connsiteY6" fmla="*/ 1754855 h 2105835"/>
              <a:gd name="connsiteX7" fmla="*/ 0 w 3818155"/>
              <a:gd name="connsiteY7" fmla="*/ 350980 h 2105835"/>
              <a:gd name="connsiteX8" fmla="*/ 345200 w 3818155"/>
              <a:gd name="connsiteY8" fmla="*/ 0 h 210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8155" h="2105835">
                <a:moveTo>
                  <a:pt x="345200" y="0"/>
                </a:moveTo>
                <a:lnTo>
                  <a:pt x="3472955" y="0"/>
                </a:lnTo>
                <a:cubicBezTo>
                  <a:pt x="3663604" y="0"/>
                  <a:pt x="3818155" y="157139"/>
                  <a:pt x="3818155" y="350980"/>
                </a:cubicBezTo>
                <a:lnTo>
                  <a:pt x="3818155" y="1754855"/>
                </a:lnTo>
                <a:cubicBezTo>
                  <a:pt x="3818155" y="1948696"/>
                  <a:pt x="3663604" y="2105835"/>
                  <a:pt x="3472955" y="2105835"/>
                </a:cubicBezTo>
                <a:lnTo>
                  <a:pt x="345200" y="2105835"/>
                </a:lnTo>
                <a:cubicBezTo>
                  <a:pt x="154552" y="2105835"/>
                  <a:pt x="0" y="1948696"/>
                  <a:pt x="0" y="1754855"/>
                </a:cubicBezTo>
                <a:lnTo>
                  <a:pt x="0" y="350980"/>
                </a:lnTo>
                <a:cubicBezTo>
                  <a:pt x="0" y="157139"/>
                  <a:pt x="154552" y="0"/>
                  <a:pt x="34520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12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7578 0.1456 L 1.11022E-1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E134F2F-DAE3-4228-93A0-289DCD9043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4568" y="3059450"/>
            <a:ext cx="4502682" cy="2344400"/>
          </a:xfrm>
          <a:prstGeom prst="roundRect">
            <a:avLst>
              <a:gd name="adj" fmla="val 14737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2431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B847B83-9446-4765-A371-079CA923C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39210" y="1514271"/>
            <a:ext cx="4488867" cy="3043888"/>
          </a:xfrm>
          <a:custGeom>
            <a:avLst/>
            <a:gdLst>
              <a:gd name="connsiteX0" fmla="*/ 4362129 w 4488867"/>
              <a:gd name="connsiteY0" fmla="*/ 0 h 3043888"/>
              <a:gd name="connsiteX1" fmla="*/ 4488867 w 4488867"/>
              <a:gd name="connsiteY1" fmla="*/ 187346 h 3043888"/>
              <a:gd name="connsiteX2" fmla="*/ 4488867 w 4488867"/>
              <a:gd name="connsiteY2" fmla="*/ 2856542 h 3043888"/>
              <a:gd name="connsiteX3" fmla="*/ 4355395 w 4488867"/>
              <a:gd name="connsiteY3" fmla="*/ 3043888 h 3043888"/>
              <a:gd name="connsiteX4" fmla="*/ 285472 w 4488867"/>
              <a:gd name="connsiteY4" fmla="*/ 2936140 h 3043888"/>
              <a:gd name="connsiteX5" fmla="*/ 3846 w 4488867"/>
              <a:gd name="connsiteY5" fmla="*/ 2644413 h 3043888"/>
              <a:gd name="connsiteX6" fmla="*/ 7213 w 4488867"/>
              <a:gd name="connsiteY6" fmla="*/ 308563 h 3043888"/>
              <a:gd name="connsiteX7" fmla="*/ 133951 w 4488867"/>
              <a:gd name="connsiteY7" fmla="*/ 181825 h 304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88867" h="3043888">
                <a:moveTo>
                  <a:pt x="4362129" y="0"/>
                </a:moveTo>
                <a:cubicBezTo>
                  <a:pt x="4432124" y="0"/>
                  <a:pt x="4488867" y="117351"/>
                  <a:pt x="4488867" y="187346"/>
                </a:cubicBezTo>
                <a:lnTo>
                  <a:pt x="4488867" y="2856542"/>
                </a:lnTo>
                <a:cubicBezTo>
                  <a:pt x="4488867" y="2926537"/>
                  <a:pt x="4425390" y="3043888"/>
                  <a:pt x="4355395" y="3043888"/>
                </a:cubicBezTo>
                <a:lnTo>
                  <a:pt x="285472" y="2936140"/>
                </a:lnTo>
                <a:cubicBezTo>
                  <a:pt x="63956" y="2936140"/>
                  <a:pt x="-19724" y="2862561"/>
                  <a:pt x="3846" y="2644413"/>
                </a:cubicBezTo>
                <a:cubicBezTo>
                  <a:pt x="4968" y="1865796"/>
                  <a:pt x="6091" y="1087180"/>
                  <a:pt x="7213" y="308563"/>
                </a:cubicBezTo>
                <a:cubicBezTo>
                  <a:pt x="7213" y="238568"/>
                  <a:pt x="63956" y="181825"/>
                  <a:pt x="133951" y="181825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980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4.79167E-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E884701-50FC-4AC9-8130-5CAB4612BB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66818" y="3639657"/>
            <a:ext cx="4647760" cy="2478685"/>
          </a:xfrm>
          <a:prstGeom prst="roundRect">
            <a:avLst>
              <a:gd name="adj" fmla="val 16990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5804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7578 0.14561 L 3.54167E-6 -4.44444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45B0096-D053-4181-A3EE-EE7D6D59B1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700" y="1179900"/>
            <a:ext cx="4162388" cy="5230782"/>
          </a:xfrm>
          <a:custGeom>
            <a:avLst/>
            <a:gdLst>
              <a:gd name="connsiteX0" fmla="*/ 1752513 w 4162388"/>
              <a:gd name="connsiteY0" fmla="*/ 1671 h 5230782"/>
              <a:gd name="connsiteX1" fmla="*/ 1983665 w 4162388"/>
              <a:gd name="connsiteY1" fmla="*/ 116539 h 5230782"/>
              <a:gd name="connsiteX2" fmla="*/ 4162388 w 4162388"/>
              <a:gd name="connsiteY2" fmla="*/ 3890198 h 5230782"/>
              <a:gd name="connsiteX3" fmla="*/ 4162388 w 4162388"/>
              <a:gd name="connsiteY3" fmla="*/ 4284909 h 5230782"/>
              <a:gd name="connsiteX4" fmla="*/ 4131955 w 4162388"/>
              <a:gd name="connsiteY4" fmla="*/ 4306837 h 5230782"/>
              <a:gd name="connsiteX5" fmla="*/ 2585343 w 4162388"/>
              <a:gd name="connsiteY5" fmla="*/ 5199774 h 5230782"/>
              <a:gd name="connsiteX6" fmla="*/ 2265103 w 4162388"/>
              <a:gd name="connsiteY6" fmla="*/ 5112888 h 5230782"/>
              <a:gd name="connsiteX7" fmla="*/ 31261 w 4162388"/>
              <a:gd name="connsiteY7" fmla="*/ 1243760 h 5230782"/>
              <a:gd name="connsiteX8" fmla="*/ 117206 w 4162388"/>
              <a:gd name="connsiteY8" fmla="*/ 923271 h 5230782"/>
              <a:gd name="connsiteX9" fmla="*/ 296458 w 4162388"/>
              <a:gd name="connsiteY9" fmla="*/ 819779 h 5230782"/>
              <a:gd name="connsiteX10" fmla="*/ 355511 w 4162388"/>
              <a:gd name="connsiteY10" fmla="*/ 835681 h 5230782"/>
              <a:gd name="connsiteX11" fmla="*/ 355977 w 4162388"/>
              <a:gd name="connsiteY11" fmla="*/ 836510 h 5230782"/>
              <a:gd name="connsiteX12" fmla="*/ 542416 w 4162388"/>
              <a:gd name="connsiteY12" fmla="*/ 885955 h 5230782"/>
              <a:gd name="connsiteX13" fmla="*/ 1423097 w 4162388"/>
              <a:gd name="connsiteY13" fmla="*/ 377493 h 5230782"/>
              <a:gd name="connsiteX14" fmla="*/ 1472953 w 4162388"/>
              <a:gd name="connsiteY14" fmla="*/ 191623 h 5230782"/>
              <a:gd name="connsiteX15" fmla="*/ 1488617 w 4162388"/>
              <a:gd name="connsiteY15" fmla="*/ 132393 h 5230782"/>
              <a:gd name="connsiteX16" fmla="*/ 1664753 w 4162388"/>
              <a:gd name="connsiteY16" fmla="*/ 30701 h 5230782"/>
              <a:gd name="connsiteX17" fmla="*/ 1752513 w 4162388"/>
              <a:gd name="connsiteY17" fmla="*/ 1671 h 52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162388" h="5230782">
                <a:moveTo>
                  <a:pt x="1752513" y="1671"/>
                </a:moveTo>
                <a:cubicBezTo>
                  <a:pt x="1842634" y="-9173"/>
                  <a:pt x="1934801" y="33185"/>
                  <a:pt x="1983665" y="116539"/>
                </a:cubicBezTo>
                <a:lnTo>
                  <a:pt x="4162388" y="3890198"/>
                </a:lnTo>
                <a:lnTo>
                  <a:pt x="4162388" y="4284909"/>
                </a:lnTo>
                <a:lnTo>
                  <a:pt x="4131955" y="4306837"/>
                </a:lnTo>
                <a:lnTo>
                  <a:pt x="2585343" y="5199774"/>
                </a:lnTo>
                <a:cubicBezTo>
                  <a:pt x="2473146" y="5264049"/>
                  <a:pt x="2329943" y="5225195"/>
                  <a:pt x="2265103" y="5112888"/>
                </a:cubicBezTo>
                <a:lnTo>
                  <a:pt x="31261" y="1243760"/>
                </a:lnTo>
                <a:cubicBezTo>
                  <a:pt x="-33206" y="1131238"/>
                  <a:pt x="5226" y="987922"/>
                  <a:pt x="117206" y="923271"/>
                </a:cubicBezTo>
                <a:lnTo>
                  <a:pt x="296458" y="819779"/>
                </a:lnTo>
                <a:cubicBezTo>
                  <a:pt x="317108" y="807852"/>
                  <a:pt x="343547" y="814969"/>
                  <a:pt x="355511" y="835681"/>
                </a:cubicBezTo>
                <a:cubicBezTo>
                  <a:pt x="355669" y="835955"/>
                  <a:pt x="355825" y="836231"/>
                  <a:pt x="355977" y="836510"/>
                </a:cubicBezTo>
                <a:cubicBezTo>
                  <a:pt x="394041" y="901577"/>
                  <a:pt x="477410" y="923688"/>
                  <a:pt x="542416" y="885955"/>
                </a:cubicBezTo>
                <a:lnTo>
                  <a:pt x="1423097" y="377493"/>
                </a:lnTo>
                <a:cubicBezTo>
                  <a:pt x="1487893" y="339887"/>
                  <a:pt x="1510149" y="256910"/>
                  <a:pt x="1472953" y="191623"/>
                </a:cubicBezTo>
                <a:cubicBezTo>
                  <a:pt x="1460982" y="170888"/>
                  <a:pt x="1467984" y="144403"/>
                  <a:pt x="1488617" y="132393"/>
                </a:cubicBezTo>
                <a:lnTo>
                  <a:pt x="1664753" y="30701"/>
                </a:lnTo>
                <a:cubicBezTo>
                  <a:pt x="1692659" y="14811"/>
                  <a:pt x="1722472" y="5285"/>
                  <a:pt x="1752513" y="167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050A899-3213-45CB-9AC2-B89C7FBA05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65624" y="723752"/>
            <a:ext cx="4249158" cy="5230783"/>
          </a:xfrm>
          <a:custGeom>
            <a:avLst/>
            <a:gdLst>
              <a:gd name="connsiteX0" fmla="*/ 1752513 w 4249158"/>
              <a:gd name="connsiteY0" fmla="*/ 1671 h 5230783"/>
              <a:gd name="connsiteX1" fmla="*/ 1983665 w 4249158"/>
              <a:gd name="connsiteY1" fmla="*/ 116540 h 5230783"/>
              <a:gd name="connsiteX2" fmla="*/ 4217507 w 4249158"/>
              <a:gd name="connsiteY2" fmla="*/ 3985668 h 5230783"/>
              <a:gd name="connsiteX3" fmla="*/ 4131955 w 4249158"/>
              <a:gd name="connsiteY3" fmla="*/ 4306838 h 5230783"/>
              <a:gd name="connsiteX4" fmla="*/ 2585343 w 4249158"/>
              <a:gd name="connsiteY4" fmla="*/ 5199775 h 5230783"/>
              <a:gd name="connsiteX5" fmla="*/ 2265103 w 4249158"/>
              <a:gd name="connsiteY5" fmla="*/ 5112889 h 5230783"/>
              <a:gd name="connsiteX6" fmla="*/ 31261 w 4249158"/>
              <a:gd name="connsiteY6" fmla="*/ 1243761 h 5230783"/>
              <a:gd name="connsiteX7" fmla="*/ 117206 w 4249158"/>
              <a:gd name="connsiteY7" fmla="*/ 923271 h 5230783"/>
              <a:gd name="connsiteX8" fmla="*/ 296458 w 4249158"/>
              <a:gd name="connsiteY8" fmla="*/ 819780 h 5230783"/>
              <a:gd name="connsiteX9" fmla="*/ 355511 w 4249158"/>
              <a:gd name="connsiteY9" fmla="*/ 835682 h 5230783"/>
              <a:gd name="connsiteX10" fmla="*/ 355977 w 4249158"/>
              <a:gd name="connsiteY10" fmla="*/ 836511 h 5230783"/>
              <a:gd name="connsiteX11" fmla="*/ 542416 w 4249158"/>
              <a:gd name="connsiteY11" fmla="*/ 885956 h 5230783"/>
              <a:gd name="connsiteX12" fmla="*/ 1423097 w 4249158"/>
              <a:gd name="connsiteY12" fmla="*/ 377494 h 5230783"/>
              <a:gd name="connsiteX13" fmla="*/ 1472954 w 4249158"/>
              <a:gd name="connsiteY13" fmla="*/ 191624 h 5230783"/>
              <a:gd name="connsiteX14" fmla="*/ 1488618 w 4249158"/>
              <a:gd name="connsiteY14" fmla="*/ 132393 h 5230783"/>
              <a:gd name="connsiteX15" fmla="*/ 1664753 w 4249158"/>
              <a:gd name="connsiteY15" fmla="*/ 30702 h 5230783"/>
              <a:gd name="connsiteX16" fmla="*/ 1752513 w 4249158"/>
              <a:gd name="connsiteY16" fmla="*/ 1671 h 5230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9158" h="5230783">
                <a:moveTo>
                  <a:pt x="1752513" y="1671"/>
                </a:moveTo>
                <a:cubicBezTo>
                  <a:pt x="1842635" y="-9172"/>
                  <a:pt x="1934802" y="33186"/>
                  <a:pt x="1983665" y="116540"/>
                </a:cubicBezTo>
                <a:lnTo>
                  <a:pt x="4217507" y="3985668"/>
                </a:lnTo>
                <a:cubicBezTo>
                  <a:pt x="4282501" y="4098240"/>
                  <a:pt x="4244198" y="4242034"/>
                  <a:pt x="4131955" y="4306838"/>
                </a:cubicBezTo>
                <a:lnTo>
                  <a:pt x="2585343" y="5199775"/>
                </a:lnTo>
                <a:cubicBezTo>
                  <a:pt x="2473146" y="5264050"/>
                  <a:pt x="2329943" y="5225196"/>
                  <a:pt x="2265103" y="5112889"/>
                </a:cubicBezTo>
                <a:lnTo>
                  <a:pt x="31261" y="1243761"/>
                </a:lnTo>
                <a:cubicBezTo>
                  <a:pt x="-33206" y="1131239"/>
                  <a:pt x="5226" y="987923"/>
                  <a:pt x="117206" y="923271"/>
                </a:cubicBezTo>
                <a:lnTo>
                  <a:pt x="296458" y="819780"/>
                </a:lnTo>
                <a:cubicBezTo>
                  <a:pt x="317108" y="807853"/>
                  <a:pt x="343548" y="814970"/>
                  <a:pt x="355511" y="835682"/>
                </a:cubicBezTo>
                <a:cubicBezTo>
                  <a:pt x="355669" y="835956"/>
                  <a:pt x="355825" y="836232"/>
                  <a:pt x="355977" y="836511"/>
                </a:cubicBezTo>
                <a:cubicBezTo>
                  <a:pt x="394042" y="901578"/>
                  <a:pt x="477410" y="923689"/>
                  <a:pt x="542416" y="885956"/>
                </a:cubicBezTo>
                <a:lnTo>
                  <a:pt x="1423097" y="377494"/>
                </a:lnTo>
                <a:cubicBezTo>
                  <a:pt x="1487893" y="339888"/>
                  <a:pt x="1510150" y="256911"/>
                  <a:pt x="1472954" y="191624"/>
                </a:cubicBezTo>
                <a:cubicBezTo>
                  <a:pt x="1460982" y="170889"/>
                  <a:pt x="1467984" y="144404"/>
                  <a:pt x="1488618" y="132393"/>
                </a:cubicBezTo>
                <a:lnTo>
                  <a:pt x="1664753" y="30702"/>
                </a:lnTo>
                <a:cubicBezTo>
                  <a:pt x="1692660" y="14812"/>
                  <a:pt x="1722473" y="5286"/>
                  <a:pt x="1752513" y="167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5333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4.79167E-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4.79167E-6 -2.59259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7" grpId="0" animBg="1"/>
      <p:bldP spid="7" grpId="1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1D1A1D4-E2AB-42EA-896B-55C86A5686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43575" y="1363970"/>
            <a:ext cx="3729998" cy="2349356"/>
          </a:xfrm>
          <a:custGeom>
            <a:avLst/>
            <a:gdLst>
              <a:gd name="connsiteX0" fmla="*/ 0 w 3729998"/>
              <a:gd name="connsiteY0" fmla="*/ 0 h 2349356"/>
              <a:gd name="connsiteX1" fmla="*/ 3729998 w 3729998"/>
              <a:gd name="connsiteY1" fmla="*/ 0 h 2349356"/>
              <a:gd name="connsiteX2" fmla="*/ 3729998 w 3729998"/>
              <a:gd name="connsiteY2" fmla="*/ 2349356 h 2349356"/>
              <a:gd name="connsiteX3" fmla="*/ 0 w 3729998"/>
              <a:gd name="connsiteY3" fmla="*/ 2349356 h 234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9998" h="2349356">
                <a:moveTo>
                  <a:pt x="0" y="0"/>
                </a:moveTo>
                <a:lnTo>
                  <a:pt x="3729998" y="0"/>
                </a:lnTo>
                <a:lnTo>
                  <a:pt x="3729998" y="2349356"/>
                </a:lnTo>
                <a:lnTo>
                  <a:pt x="0" y="234935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5D9632-88FB-411A-8EED-3DCA8AEBB1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02989" y="3386990"/>
            <a:ext cx="3729998" cy="2349356"/>
          </a:xfrm>
          <a:custGeom>
            <a:avLst/>
            <a:gdLst>
              <a:gd name="connsiteX0" fmla="*/ 0 w 3729998"/>
              <a:gd name="connsiteY0" fmla="*/ 0 h 2349356"/>
              <a:gd name="connsiteX1" fmla="*/ 3729998 w 3729998"/>
              <a:gd name="connsiteY1" fmla="*/ 0 h 2349356"/>
              <a:gd name="connsiteX2" fmla="*/ 3729998 w 3729998"/>
              <a:gd name="connsiteY2" fmla="*/ 2349356 h 2349356"/>
              <a:gd name="connsiteX3" fmla="*/ 0 w 3729998"/>
              <a:gd name="connsiteY3" fmla="*/ 2349356 h 234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9998" h="2349356">
                <a:moveTo>
                  <a:pt x="0" y="0"/>
                </a:moveTo>
                <a:lnTo>
                  <a:pt x="3729998" y="0"/>
                </a:lnTo>
                <a:lnTo>
                  <a:pt x="3729998" y="2349356"/>
                </a:lnTo>
                <a:lnTo>
                  <a:pt x="0" y="234935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2851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49333" decel="50667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-2.59259E-6 L 3.95833E-6 0.0724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49333" decel="50667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95833E-6 -2.59259E-6 L 3.95833E-6 0.07246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6" grpId="0" animBg="1"/>
      <p:bldP spid="6" grpId="1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50DA599-6261-498A-9A12-6D81CA2B0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06700" y="2583499"/>
            <a:ext cx="6578600" cy="3274376"/>
          </a:xfrm>
          <a:custGeom>
            <a:avLst/>
            <a:gdLst>
              <a:gd name="connsiteX0" fmla="*/ 0 w 6578600"/>
              <a:gd name="connsiteY0" fmla="*/ 0 h 3415464"/>
              <a:gd name="connsiteX1" fmla="*/ 6578600 w 6578600"/>
              <a:gd name="connsiteY1" fmla="*/ 0 h 3415464"/>
              <a:gd name="connsiteX2" fmla="*/ 6578600 w 6578600"/>
              <a:gd name="connsiteY2" fmla="*/ 3088126 h 3415464"/>
              <a:gd name="connsiteX3" fmla="*/ 6251262 w 6578600"/>
              <a:gd name="connsiteY3" fmla="*/ 3415464 h 3415464"/>
              <a:gd name="connsiteX4" fmla="*/ 327338 w 6578600"/>
              <a:gd name="connsiteY4" fmla="*/ 3415464 h 3415464"/>
              <a:gd name="connsiteX5" fmla="*/ 0 w 6578600"/>
              <a:gd name="connsiteY5" fmla="*/ 3088126 h 3415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78600" h="3415464">
                <a:moveTo>
                  <a:pt x="0" y="0"/>
                </a:moveTo>
                <a:lnTo>
                  <a:pt x="6578600" y="0"/>
                </a:lnTo>
                <a:lnTo>
                  <a:pt x="6578600" y="3088126"/>
                </a:lnTo>
                <a:cubicBezTo>
                  <a:pt x="6578600" y="3268910"/>
                  <a:pt x="6432046" y="3415464"/>
                  <a:pt x="6251262" y="3415464"/>
                </a:cubicBezTo>
                <a:lnTo>
                  <a:pt x="327338" y="3415464"/>
                </a:lnTo>
                <a:cubicBezTo>
                  <a:pt x="146554" y="3415464"/>
                  <a:pt x="0" y="3268910"/>
                  <a:pt x="0" y="3088126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8809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49333" decel="5066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0.0724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4E61FB92-F965-4419-92C4-093A5756FE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31713" y="2042697"/>
            <a:ext cx="3551333" cy="3817191"/>
          </a:xfrm>
          <a:prstGeom prst="roundRect">
            <a:avLst>
              <a:gd name="adj" fmla="val 12241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4778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DF8081-834B-4532-9AEA-2D3171959F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1051" y="3350877"/>
            <a:ext cx="4801695" cy="2398114"/>
          </a:xfrm>
          <a:prstGeom prst="roundRect">
            <a:avLst>
              <a:gd name="adj" fmla="val 15323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0954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37B437B-40E7-40D7-A59F-CECC8198D67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95155" y="4086305"/>
            <a:ext cx="1844110" cy="1445023"/>
          </a:xfrm>
          <a:custGeom>
            <a:avLst/>
            <a:gdLst>
              <a:gd name="connsiteX0" fmla="*/ 240842 w 1844110"/>
              <a:gd name="connsiteY0" fmla="*/ 0 h 1445023"/>
              <a:gd name="connsiteX1" fmla="*/ 1603268 w 1844110"/>
              <a:gd name="connsiteY1" fmla="*/ 0 h 1445023"/>
              <a:gd name="connsiteX2" fmla="*/ 1844110 w 1844110"/>
              <a:gd name="connsiteY2" fmla="*/ 240842 h 1445023"/>
              <a:gd name="connsiteX3" fmla="*/ 1844110 w 1844110"/>
              <a:gd name="connsiteY3" fmla="*/ 1204181 h 1445023"/>
              <a:gd name="connsiteX4" fmla="*/ 1603268 w 1844110"/>
              <a:gd name="connsiteY4" fmla="*/ 1445023 h 1445023"/>
              <a:gd name="connsiteX5" fmla="*/ 240842 w 1844110"/>
              <a:gd name="connsiteY5" fmla="*/ 1445023 h 1445023"/>
              <a:gd name="connsiteX6" fmla="*/ 0 w 1844110"/>
              <a:gd name="connsiteY6" fmla="*/ 1204181 h 1445023"/>
              <a:gd name="connsiteX7" fmla="*/ 0 w 1844110"/>
              <a:gd name="connsiteY7" fmla="*/ 240842 h 1445023"/>
              <a:gd name="connsiteX8" fmla="*/ 240842 w 1844110"/>
              <a:gd name="connsiteY8" fmla="*/ 0 h 144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110" h="1445023">
                <a:moveTo>
                  <a:pt x="240842" y="0"/>
                </a:moveTo>
                <a:lnTo>
                  <a:pt x="1603268" y="0"/>
                </a:lnTo>
                <a:cubicBezTo>
                  <a:pt x="1736281" y="0"/>
                  <a:pt x="1844110" y="107829"/>
                  <a:pt x="1844110" y="240842"/>
                </a:cubicBezTo>
                <a:lnTo>
                  <a:pt x="1844110" y="1204181"/>
                </a:lnTo>
                <a:cubicBezTo>
                  <a:pt x="1844110" y="1337194"/>
                  <a:pt x="1736281" y="1445023"/>
                  <a:pt x="1603268" y="1445023"/>
                </a:cubicBezTo>
                <a:lnTo>
                  <a:pt x="240842" y="1445023"/>
                </a:lnTo>
                <a:cubicBezTo>
                  <a:pt x="107829" y="1445023"/>
                  <a:pt x="0" y="1337194"/>
                  <a:pt x="0" y="1204181"/>
                </a:cubicBezTo>
                <a:lnTo>
                  <a:pt x="0" y="240842"/>
                </a:lnTo>
                <a:cubicBezTo>
                  <a:pt x="0" y="107829"/>
                  <a:pt x="107829" y="0"/>
                  <a:pt x="240842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4F94E77-F2DD-48BF-842F-A8E2412E2E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97381" y="1342877"/>
            <a:ext cx="2038403" cy="1597269"/>
          </a:xfrm>
          <a:custGeom>
            <a:avLst/>
            <a:gdLst>
              <a:gd name="connsiteX0" fmla="*/ 240842 w 1844110"/>
              <a:gd name="connsiteY0" fmla="*/ 0 h 1445023"/>
              <a:gd name="connsiteX1" fmla="*/ 1603268 w 1844110"/>
              <a:gd name="connsiteY1" fmla="*/ 0 h 1445023"/>
              <a:gd name="connsiteX2" fmla="*/ 1844110 w 1844110"/>
              <a:gd name="connsiteY2" fmla="*/ 240842 h 1445023"/>
              <a:gd name="connsiteX3" fmla="*/ 1844110 w 1844110"/>
              <a:gd name="connsiteY3" fmla="*/ 1204181 h 1445023"/>
              <a:gd name="connsiteX4" fmla="*/ 1603268 w 1844110"/>
              <a:gd name="connsiteY4" fmla="*/ 1445023 h 1445023"/>
              <a:gd name="connsiteX5" fmla="*/ 240842 w 1844110"/>
              <a:gd name="connsiteY5" fmla="*/ 1445023 h 1445023"/>
              <a:gd name="connsiteX6" fmla="*/ 0 w 1844110"/>
              <a:gd name="connsiteY6" fmla="*/ 1204181 h 1445023"/>
              <a:gd name="connsiteX7" fmla="*/ 0 w 1844110"/>
              <a:gd name="connsiteY7" fmla="*/ 240842 h 1445023"/>
              <a:gd name="connsiteX8" fmla="*/ 240842 w 1844110"/>
              <a:gd name="connsiteY8" fmla="*/ 0 h 144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110" h="1445023">
                <a:moveTo>
                  <a:pt x="240842" y="0"/>
                </a:moveTo>
                <a:lnTo>
                  <a:pt x="1603268" y="0"/>
                </a:lnTo>
                <a:cubicBezTo>
                  <a:pt x="1736281" y="0"/>
                  <a:pt x="1844110" y="107829"/>
                  <a:pt x="1844110" y="240842"/>
                </a:cubicBezTo>
                <a:lnTo>
                  <a:pt x="1844110" y="1204181"/>
                </a:lnTo>
                <a:cubicBezTo>
                  <a:pt x="1844110" y="1337194"/>
                  <a:pt x="1736281" y="1445023"/>
                  <a:pt x="1603268" y="1445023"/>
                </a:cubicBezTo>
                <a:lnTo>
                  <a:pt x="240842" y="1445023"/>
                </a:lnTo>
                <a:cubicBezTo>
                  <a:pt x="107829" y="1445023"/>
                  <a:pt x="0" y="1337194"/>
                  <a:pt x="0" y="1204181"/>
                </a:cubicBezTo>
                <a:lnTo>
                  <a:pt x="0" y="240842"/>
                </a:lnTo>
                <a:cubicBezTo>
                  <a:pt x="0" y="107829"/>
                  <a:pt x="107829" y="0"/>
                  <a:pt x="240842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50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A64A86A-5DCA-472F-81DB-7C680C6976B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11578" y="2713164"/>
            <a:ext cx="2218444" cy="1828526"/>
          </a:xfrm>
          <a:custGeom>
            <a:avLst/>
            <a:gdLst>
              <a:gd name="connsiteX0" fmla="*/ 291733 w 2218444"/>
              <a:gd name="connsiteY0" fmla="*/ 0 h 1899862"/>
              <a:gd name="connsiteX1" fmla="*/ 1926712 w 2218444"/>
              <a:gd name="connsiteY1" fmla="*/ 0 h 1899862"/>
              <a:gd name="connsiteX2" fmla="*/ 2218444 w 2218444"/>
              <a:gd name="connsiteY2" fmla="*/ 316650 h 1899862"/>
              <a:gd name="connsiteX3" fmla="*/ 2218444 w 2218444"/>
              <a:gd name="connsiteY3" fmla="*/ 1583212 h 1899862"/>
              <a:gd name="connsiteX4" fmla="*/ 1926712 w 2218444"/>
              <a:gd name="connsiteY4" fmla="*/ 1899862 h 1899862"/>
              <a:gd name="connsiteX5" fmla="*/ 291733 w 2218444"/>
              <a:gd name="connsiteY5" fmla="*/ 1899862 h 1899862"/>
              <a:gd name="connsiteX6" fmla="*/ 0 w 2218444"/>
              <a:gd name="connsiteY6" fmla="*/ 1583212 h 1899862"/>
              <a:gd name="connsiteX7" fmla="*/ 0 w 2218444"/>
              <a:gd name="connsiteY7" fmla="*/ 316650 h 1899862"/>
              <a:gd name="connsiteX8" fmla="*/ 291733 w 2218444"/>
              <a:gd name="connsiteY8" fmla="*/ 0 h 1899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8444" h="1899862">
                <a:moveTo>
                  <a:pt x="291733" y="0"/>
                </a:moveTo>
                <a:lnTo>
                  <a:pt x="1926712" y="0"/>
                </a:lnTo>
                <a:cubicBezTo>
                  <a:pt x="2087831" y="0"/>
                  <a:pt x="2218444" y="141769"/>
                  <a:pt x="2218444" y="316650"/>
                </a:cubicBezTo>
                <a:lnTo>
                  <a:pt x="2218444" y="1583212"/>
                </a:lnTo>
                <a:cubicBezTo>
                  <a:pt x="2218444" y="1758093"/>
                  <a:pt x="2087831" y="1899862"/>
                  <a:pt x="1926712" y="1899862"/>
                </a:cubicBezTo>
                <a:lnTo>
                  <a:pt x="291733" y="1899862"/>
                </a:lnTo>
                <a:cubicBezTo>
                  <a:pt x="130614" y="1899862"/>
                  <a:pt x="0" y="1758093"/>
                  <a:pt x="0" y="1583212"/>
                </a:cubicBezTo>
                <a:lnTo>
                  <a:pt x="0" y="316650"/>
                </a:lnTo>
                <a:cubicBezTo>
                  <a:pt x="0" y="141769"/>
                  <a:pt x="130614" y="0"/>
                  <a:pt x="291733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14AFBA-AB6F-4EEB-9548-4CA4B6E3BCF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36209" y="2713164"/>
            <a:ext cx="2218444" cy="1828526"/>
          </a:xfrm>
          <a:custGeom>
            <a:avLst/>
            <a:gdLst>
              <a:gd name="connsiteX0" fmla="*/ 291733 w 2218444"/>
              <a:gd name="connsiteY0" fmla="*/ 0 h 1899862"/>
              <a:gd name="connsiteX1" fmla="*/ 1926712 w 2218444"/>
              <a:gd name="connsiteY1" fmla="*/ 0 h 1899862"/>
              <a:gd name="connsiteX2" fmla="*/ 2218444 w 2218444"/>
              <a:gd name="connsiteY2" fmla="*/ 316650 h 1899862"/>
              <a:gd name="connsiteX3" fmla="*/ 2218444 w 2218444"/>
              <a:gd name="connsiteY3" fmla="*/ 1583212 h 1899862"/>
              <a:gd name="connsiteX4" fmla="*/ 1926712 w 2218444"/>
              <a:gd name="connsiteY4" fmla="*/ 1899862 h 1899862"/>
              <a:gd name="connsiteX5" fmla="*/ 291733 w 2218444"/>
              <a:gd name="connsiteY5" fmla="*/ 1899862 h 1899862"/>
              <a:gd name="connsiteX6" fmla="*/ 0 w 2218444"/>
              <a:gd name="connsiteY6" fmla="*/ 1583212 h 1899862"/>
              <a:gd name="connsiteX7" fmla="*/ 0 w 2218444"/>
              <a:gd name="connsiteY7" fmla="*/ 316650 h 1899862"/>
              <a:gd name="connsiteX8" fmla="*/ 291733 w 2218444"/>
              <a:gd name="connsiteY8" fmla="*/ 0 h 1899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8444" h="1899862">
                <a:moveTo>
                  <a:pt x="291733" y="0"/>
                </a:moveTo>
                <a:lnTo>
                  <a:pt x="1926712" y="0"/>
                </a:lnTo>
                <a:cubicBezTo>
                  <a:pt x="2087831" y="0"/>
                  <a:pt x="2218444" y="141769"/>
                  <a:pt x="2218444" y="316650"/>
                </a:cubicBezTo>
                <a:lnTo>
                  <a:pt x="2218444" y="1583212"/>
                </a:lnTo>
                <a:cubicBezTo>
                  <a:pt x="2218444" y="1758093"/>
                  <a:pt x="2087831" y="1899862"/>
                  <a:pt x="1926712" y="1899862"/>
                </a:cubicBezTo>
                <a:lnTo>
                  <a:pt x="291733" y="1899862"/>
                </a:lnTo>
                <a:cubicBezTo>
                  <a:pt x="130614" y="1899862"/>
                  <a:pt x="0" y="1758093"/>
                  <a:pt x="0" y="1583212"/>
                </a:cubicBezTo>
                <a:lnTo>
                  <a:pt x="0" y="316650"/>
                </a:lnTo>
                <a:cubicBezTo>
                  <a:pt x="0" y="141769"/>
                  <a:pt x="130614" y="0"/>
                  <a:pt x="291733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CFEE934-B1AA-4FBC-A9FC-771522F2BF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63566" y="2713164"/>
            <a:ext cx="2218444" cy="1828526"/>
          </a:xfrm>
          <a:custGeom>
            <a:avLst/>
            <a:gdLst>
              <a:gd name="connsiteX0" fmla="*/ 291733 w 2218444"/>
              <a:gd name="connsiteY0" fmla="*/ 0 h 1899862"/>
              <a:gd name="connsiteX1" fmla="*/ 1926712 w 2218444"/>
              <a:gd name="connsiteY1" fmla="*/ 0 h 1899862"/>
              <a:gd name="connsiteX2" fmla="*/ 2218444 w 2218444"/>
              <a:gd name="connsiteY2" fmla="*/ 316650 h 1899862"/>
              <a:gd name="connsiteX3" fmla="*/ 2218444 w 2218444"/>
              <a:gd name="connsiteY3" fmla="*/ 1583212 h 1899862"/>
              <a:gd name="connsiteX4" fmla="*/ 1926712 w 2218444"/>
              <a:gd name="connsiteY4" fmla="*/ 1899862 h 1899862"/>
              <a:gd name="connsiteX5" fmla="*/ 291733 w 2218444"/>
              <a:gd name="connsiteY5" fmla="*/ 1899862 h 1899862"/>
              <a:gd name="connsiteX6" fmla="*/ 0 w 2218444"/>
              <a:gd name="connsiteY6" fmla="*/ 1583212 h 1899862"/>
              <a:gd name="connsiteX7" fmla="*/ 0 w 2218444"/>
              <a:gd name="connsiteY7" fmla="*/ 316650 h 1899862"/>
              <a:gd name="connsiteX8" fmla="*/ 291733 w 2218444"/>
              <a:gd name="connsiteY8" fmla="*/ 0 h 1899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8444" h="1899862">
                <a:moveTo>
                  <a:pt x="291733" y="0"/>
                </a:moveTo>
                <a:lnTo>
                  <a:pt x="1926712" y="0"/>
                </a:lnTo>
                <a:cubicBezTo>
                  <a:pt x="2087831" y="0"/>
                  <a:pt x="2218444" y="141769"/>
                  <a:pt x="2218444" y="316650"/>
                </a:cubicBezTo>
                <a:lnTo>
                  <a:pt x="2218444" y="1583212"/>
                </a:lnTo>
                <a:cubicBezTo>
                  <a:pt x="2218444" y="1758093"/>
                  <a:pt x="2087831" y="1899862"/>
                  <a:pt x="1926712" y="1899862"/>
                </a:cubicBezTo>
                <a:lnTo>
                  <a:pt x="291733" y="1899862"/>
                </a:lnTo>
                <a:cubicBezTo>
                  <a:pt x="130614" y="1899862"/>
                  <a:pt x="0" y="1758093"/>
                  <a:pt x="0" y="1583212"/>
                </a:cubicBezTo>
                <a:lnTo>
                  <a:pt x="0" y="316650"/>
                </a:lnTo>
                <a:cubicBezTo>
                  <a:pt x="0" y="141769"/>
                  <a:pt x="130614" y="0"/>
                  <a:pt x="291733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419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3" grpId="0" animBg="1"/>
      <p:bldP spid="13" grpId="1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17A745C-85E4-4BD1-836B-80293E2A206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85674" y="1066085"/>
            <a:ext cx="2459784" cy="1542971"/>
          </a:xfrm>
          <a:custGeom>
            <a:avLst/>
            <a:gdLst>
              <a:gd name="connsiteX0" fmla="*/ 257333 w 2459784"/>
              <a:gd name="connsiteY0" fmla="*/ 0 h 1542971"/>
              <a:gd name="connsiteX1" fmla="*/ 2202452 w 2459784"/>
              <a:gd name="connsiteY1" fmla="*/ 0 h 1542971"/>
              <a:gd name="connsiteX2" fmla="*/ 2459784 w 2459784"/>
              <a:gd name="connsiteY2" fmla="*/ 257167 h 1542971"/>
              <a:gd name="connsiteX3" fmla="*/ 2459784 w 2459784"/>
              <a:gd name="connsiteY3" fmla="*/ 1285805 h 1542971"/>
              <a:gd name="connsiteX4" fmla="*/ 2202452 w 2459784"/>
              <a:gd name="connsiteY4" fmla="*/ 1542971 h 1542971"/>
              <a:gd name="connsiteX5" fmla="*/ 257333 w 2459784"/>
              <a:gd name="connsiteY5" fmla="*/ 1542971 h 1542971"/>
              <a:gd name="connsiteX6" fmla="*/ 0 w 2459784"/>
              <a:gd name="connsiteY6" fmla="*/ 1285805 h 1542971"/>
              <a:gd name="connsiteX7" fmla="*/ 0 w 2459784"/>
              <a:gd name="connsiteY7" fmla="*/ 257167 h 1542971"/>
              <a:gd name="connsiteX8" fmla="*/ 257333 w 2459784"/>
              <a:gd name="connsiteY8" fmla="*/ 0 h 1542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9784" h="1542971">
                <a:moveTo>
                  <a:pt x="257333" y="0"/>
                </a:moveTo>
                <a:lnTo>
                  <a:pt x="2202452" y="0"/>
                </a:lnTo>
                <a:cubicBezTo>
                  <a:pt x="2344572" y="0"/>
                  <a:pt x="2459784" y="115137"/>
                  <a:pt x="2459784" y="257167"/>
                </a:cubicBezTo>
                <a:lnTo>
                  <a:pt x="2459784" y="1285805"/>
                </a:lnTo>
                <a:cubicBezTo>
                  <a:pt x="2459784" y="1427834"/>
                  <a:pt x="2344572" y="1542971"/>
                  <a:pt x="2202452" y="1542971"/>
                </a:cubicBezTo>
                <a:lnTo>
                  <a:pt x="257333" y="1542971"/>
                </a:lnTo>
                <a:cubicBezTo>
                  <a:pt x="115212" y="1542971"/>
                  <a:pt x="0" y="1427834"/>
                  <a:pt x="0" y="1285805"/>
                </a:cubicBezTo>
                <a:lnTo>
                  <a:pt x="0" y="257167"/>
                </a:lnTo>
                <a:cubicBezTo>
                  <a:pt x="0" y="115137"/>
                  <a:pt x="115212" y="0"/>
                  <a:pt x="257333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BB25292-6651-4377-AAB6-1247A6A4D4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61042" y="3534821"/>
            <a:ext cx="2350398" cy="1475307"/>
          </a:xfrm>
          <a:custGeom>
            <a:avLst/>
            <a:gdLst>
              <a:gd name="connsiteX0" fmla="*/ 245889 w 2350398"/>
              <a:gd name="connsiteY0" fmla="*/ 0 h 1475307"/>
              <a:gd name="connsiteX1" fmla="*/ 2104509 w 2350398"/>
              <a:gd name="connsiteY1" fmla="*/ 0 h 1475307"/>
              <a:gd name="connsiteX2" fmla="*/ 2350398 w 2350398"/>
              <a:gd name="connsiteY2" fmla="*/ 245889 h 1475307"/>
              <a:gd name="connsiteX3" fmla="*/ 2350398 w 2350398"/>
              <a:gd name="connsiteY3" fmla="*/ 1229418 h 1475307"/>
              <a:gd name="connsiteX4" fmla="*/ 2104509 w 2350398"/>
              <a:gd name="connsiteY4" fmla="*/ 1475307 h 1475307"/>
              <a:gd name="connsiteX5" fmla="*/ 245889 w 2350398"/>
              <a:gd name="connsiteY5" fmla="*/ 1475307 h 1475307"/>
              <a:gd name="connsiteX6" fmla="*/ 0 w 2350398"/>
              <a:gd name="connsiteY6" fmla="*/ 1229418 h 1475307"/>
              <a:gd name="connsiteX7" fmla="*/ 0 w 2350398"/>
              <a:gd name="connsiteY7" fmla="*/ 245889 h 1475307"/>
              <a:gd name="connsiteX8" fmla="*/ 245889 w 2350398"/>
              <a:gd name="connsiteY8" fmla="*/ 0 h 1475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0398" h="1475307">
                <a:moveTo>
                  <a:pt x="245889" y="0"/>
                </a:moveTo>
                <a:lnTo>
                  <a:pt x="2104509" y="0"/>
                </a:lnTo>
                <a:cubicBezTo>
                  <a:pt x="2240310" y="0"/>
                  <a:pt x="2350398" y="110088"/>
                  <a:pt x="2350398" y="245889"/>
                </a:cubicBezTo>
                <a:lnTo>
                  <a:pt x="2350398" y="1229418"/>
                </a:lnTo>
                <a:cubicBezTo>
                  <a:pt x="2350398" y="1365219"/>
                  <a:pt x="2240310" y="1475307"/>
                  <a:pt x="2104509" y="1475307"/>
                </a:cubicBezTo>
                <a:lnTo>
                  <a:pt x="245889" y="1475307"/>
                </a:lnTo>
                <a:cubicBezTo>
                  <a:pt x="110088" y="1475307"/>
                  <a:pt x="0" y="1365219"/>
                  <a:pt x="0" y="1229418"/>
                </a:cubicBezTo>
                <a:lnTo>
                  <a:pt x="0" y="245889"/>
                </a:lnTo>
                <a:cubicBezTo>
                  <a:pt x="0" y="110088"/>
                  <a:pt x="110088" y="0"/>
                  <a:pt x="245889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1497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6" grpId="0" animBg="1"/>
      <p:bldP spid="6" grpId="1" animBg="1"/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5C2C884-8418-451C-86D0-B34475494F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08025" y="2584368"/>
            <a:ext cx="2922597" cy="2469521"/>
          </a:xfrm>
          <a:prstGeom prst="roundRect">
            <a:avLst>
              <a:gd name="adj" fmla="val 12377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16374E90-83BB-4DF7-8027-8634526075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05637" y="2983113"/>
            <a:ext cx="2922597" cy="2469521"/>
          </a:xfrm>
          <a:prstGeom prst="roundRect">
            <a:avLst>
              <a:gd name="adj" fmla="val 12377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12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E73EBE3-D999-44C1-8518-AA0C1A3CC96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03157" y="2616441"/>
            <a:ext cx="2359516" cy="2542529"/>
          </a:xfrm>
          <a:prstGeom prst="roundRect">
            <a:avLst>
              <a:gd name="adj" fmla="val 11823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5F3E0D6-00DC-413B-9B98-43CEE74922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29624" y="2284656"/>
            <a:ext cx="2359516" cy="2542529"/>
          </a:xfrm>
          <a:prstGeom prst="roundRect">
            <a:avLst>
              <a:gd name="adj" fmla="val 11823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C860A8B-5244-4C85-9568-2D56957C85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30067" y="2284657"/>
            <a:ext cx="2359516" cy="2542529"/>
          </a:xfrm>
          <a:prstGeom prst="roundRect">
            <a:avLst>
              <a:gd name="adj" fmla="val 11823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3083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0 0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0" grpId="0" animBg="1"/>
      <p:bldP spid="10" grpId="1" animBg="1"/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52BA4E-C01E-4DAE-9591-B4E10D163B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36503" y="972458"/>
            <a:ext cx="4752975" cy="5885543"/>
          </a:xfrm>
          <a:custGeom>
            <a:avLst/>
            <a:gdLst>
              <a:gd name="connsiteX0" fmla="*/ 0 w 4752975"/>
              <a:gd name="connsiteY0" fmla="*/ 0 h 5885543"/>
              <a:gd name="connsiteX1" fmla="*/ 4752975 w 4752975"/>
              <a:gd name="connsiteY1" fmla="*/ 0 h 5885543"/>
              <a:gd name="connsiteX2" fmla="*/ 4752975 w 4752975"/>
              <a:gd name="connsiteY2" fmla="*/ 5885543 h 5885543"/>
              <a:gd name="connsiteX3" fmla="*/ 0 w 4752975"/>
              <a:gd name="connsiteY3" fmla="*/ 5885543 h 588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2975" h="5885543">
                <a:moveTo>
                  <a:pt x="0" y="0"/>
                </a:moveTo>
                <a:lnTo>
                  <a:pt x="4752975" y="0"/>
                </a:lnTo>
                <a:lnTo>
                  <a:pt x="4752975" y="5885543"/>
                </a:lnTo>
                <a:lnTo>
                  <a:pt x="0" y="588554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953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0.07605 0.14815 L -4.16667E-6 -3.33333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403CFE-9836-4396-8ADE-E1554EFCA8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0583" y="1166293"/>
            <a:ext cx="2594007" cy="3278945"/>
          </a:xfrm>
          <a:prstGeom prst="roundRect">
            <a:avLst>
              <a:gd name="adj" fmla="val 12995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5685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72 0.07061 L -1.04167E-6 -3.33333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32E2B6E-B71A-4BF8-A4F9-C4701E20F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09608" y="1376962"/>
            <a:ext cx="3348049" cy="2954368"/>
          </a:xfrm>
          <a:prstGeom prst="roundRect">
            <a:avLst>
              <a:gd name="adj" fmla="val 10754"/>
            </a:avLst>
          </a:pr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815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7605 0.14815 L -3.54167E-6 -3.7037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6B74E31-5185-425C-BED0-A5C856D972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47342" y="1564605"/>
            <a:ext cx="3235920" cy="3801389"/>
          </a:xfrm>
          <a:custGeom>
            <a:avLst/>
            <a:gdLst>
              <a:gd name="connsiteX0" fmla="*/ 1517043 w 3235920"/>
              <a:gd name="connsiteY0" fmla="*/ 0 h 3801389"/>
              <a:gd name="connsiteX1" fmla="*/ 2291122 w 3235920"/>
              <a:gd name="connsiteY1" fmla="*/ 0 h 3801389"/>
              <a:gd name="connsiteX2" fmla="*/ 2625898 w 3235920"/>
              <a:gd name="connsiteY2" fmla="*/ 0 h 3801389"/>
              <a:gd name="connsiteX3" fmla="*/ 2730240 w 3235920"/>
              <a:gd name="connsiteY3" fmla="*/ 0 h 3801389"/>
              <a:gd name="connsiteX4" fmla="*/ 3235920 w 3235920"/>
              <a:gd name="connsiteY4" fmla="*/ 505680 h 3801389"/>
              <a:gd name="connsiteX5" fmla="*/ 3235920 w 3235920"/>
              <a:gd name="connsiteY5" fmla="*/ 2821774 h 3801389"/>
              <a:gd name="connsiteX6" fmla="*/ 3235920 w 3235920"/>
              <a:gd name="connsiteY6" fmla="*/ 3189657 h 3801389"/>
              <a:gd name="connsiteX7" fmla="*/ 3235920 w 3235920"/>
              <a:gd name="connsiteY7" fmla="*/ 3338731 h 3801389"/>
              <a:gd name="connsiteX8" fmla="*/ 2773156 w 3235920"/>
              <a:gd name="connsiteY8" fmla="*/ 3801389 h 3801389"/>
              <a:gd name="connsiteX9" fmla="*/ 2625898 w 3235920"/>
              <a:gd name="connsiteY9" fmla="*/ 3801389 h 3801389"/>
              <a:gd name="connsiteX10" fmla="*/ 2291122 w 3235920"/>
              <a:gd name="connsiteY10" fmla="*/ 3801389 h 3801389"/>
              <a:gd name="connsiteX11" fmla="*/ 454096 w 3235920"/>
              <a:gd name="connsiteY11" fmla="*/ 3801389 h 3801389"/>
              <a:gd name="connsiteX12" fmla="*/ 0 w 3235920"/>
              <a:gd name="connsiteY12" fmla="*/ 3347294 h 3801389"/>
              <a:gd name="connsiteX13" fmla="*/ 0 w 3235920"/>
              <a:gd name="connsiteY13" fmla="*/ 3189657 h 3801389"/>
              <a:gd name="connsiteX14" fmla="*/ 0 w 3235920"/>
              <a:gd name="connsiteY14" fmla="*/ 2821774 h 3801389"/>
              <a:gd name="connsiteX15" fmla="*/ 0 w 3235920"/>
              <a:gd name="connsiteY15" fmla="*/ 1434420 h 3801389"/>
              <a:gd name="connsiteX16" fmla="*/ 395554 w 3235920"/>
              <a:gd name="connsiteY16" fmla="*/ 1038866 h 3801389"/>
              <a:gd name="connsiteX17" fmla="*/ 698322 w 3235920"/>
              <a:gd name="connsiteY17" fmla="*/ 1038866 h 3801389"/>
              <a:gd name="connsiteX18" fmla="*/ 1038867 w 3235920"/>
              <a:gd name="connsiteY18" fmla="*/ 698320 h 3801389"/>
              <a:gd name="connsiteX19" fmla="*/ 1038867 w 3235920"/>
              <a:gd name="connsiteY19" fmla="*/ 478176 h 3801389"/>
              <a:gd name="connsiteX20" fmla="*/ 1517043 w 3235920"/>
              <a:gd name="connsiteY20" fmla="*/ 0 h 380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35920" h="3801389">
                <a:moveTo>
                  <a:pt x="1517043" y="0"/>
                </a:moveTo>
                <a:lnTo>
                  <a:pt x="2291122" y="0"/>
                </a:lnTo>
                <a:lnTo>
                  <a:pt x="2625898" y="0"/>
                </a:lnTo>
                <a:lnTo>
                  <a:pt x="2730240" y="0"/>
                </a:lnTo>
                <a:cubicBezTo>
                  <a:pt x="3009568" y="0"/>
                  <a:pt x="3235920" y="226353"/>
                  <a:pt x="3235920" y="505680"/>
                </a:cubicBezTo>
                <a:lnTo>
                  <a:pt x="3235920" y="2821774"/>
                </a:lnTo>
                <a:lnTo>
                  <a:pt x="3235920" y="3189657"/>
                </a:lnTo>
                <a:lnTo>
                  <a:pt x="3235920" y="3338731"/>
                </a:lnTo>
                <a:cubicBezTo>
                  <a:pt x="3235920" y="3594302"/>
                  <a:pt x="3028725" y="3801389"/>
                  <a:pt x="2773156" y="3801389"/>
                </a:cubicBezTo>
                <a:lnTo>
                  <a:pt x="2625898" y="3801389"/>
                </a:lnTo>
                <a:lnTo>
                  <a:pt x="2291122" y="3801389"/>
                </a:lnTo>
                <a:lnTo>
                  <a:pt x="454096" y="3801389"/>
                </a:lnTo>
                <a:cubicBezTo>
                  <a:pt x="203342" y="3801389"/>
                  <a:pt x="0" y="3598047"/>
                  <a:pt x="0" y="3347294"/>
                </a:cubicBezTo>
                <a:lnTo>
                  <a:pt x="0" y="3189657"/>
                </a:lnTo>
                <a:lnTo>
                  <a:pt x="0" y="2821774"/>
                </a:lnTo>
                <a:lnTo>
                  <a:pt x="0" y="1434420"/>
                </a:lnTo>
                <a:cubicBezTo>
                  <a:pt x="0" y="1215989"/>
                  <a:pt x="177123" y="1038866"/>
                  <a:pt x="395554" y="1038866"/>
                </a:cubicBezTo>
                <a:lnTo>
                  <a:pt x="698322" y="1038866"/>
                </a:lnTo>
                <a:cubicBezTo>
                  <a:pt x="886359" y="1038866"/>
                  <a:pt x="1038867" y="886359"/>
                  <a:pt x="1038867" y="698320"/>
                </a:cubicBezTo>
                <a:lnTo>
                  <a:pt x="1038867" y="478176"/>
                </a:lnTo>
                <a:cubicBezTo>
                  <a:pt x="1038867" y="214044"/>
                  <a:pt x="1252912" y="0"/>
                  <a:pt x="1517043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491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04 0.14815 L 4.79167E-6 -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0DB2407D-6217-64A4-9E73-BBDA52A0EC18}"/>
              </a:ext>
            </a:extLst>
          </p:cNvPr>
          <p:cNvSpPr/>
          <p:nvPr userDrawn="1"/>
        </p:nvSpPr>
        <p:spPr>
          <a:xfrm>
            <a:off x="371475" y="368300"/>
            <a:ext cx="11449050" cy="6121400"/>
          </a:xfrm>
          <a:prstGeom prst="roundRect">
            <a:avLst>
              <a:gd name="adj" fmla="val 7640"/>
            </a:avLst>
          </a:prstGeom>
          <a:solidFill>
            <a:schemeClr val="bg2"/>
          </a:solidFill>
          <a:ln>
            <a:noFill/>
          </a:ln>
          <a:effectLst>
            <a:outerShdw blurRad="762000" dist="381000" dir="2700000" sx="98000" sy="98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B26DE322-AEA4-E85B-1955-49FD10A548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43563" y="368300"/>
            <a:ext cx="6548437" cy="61214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03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2.08333E-7 0 L -0.55768 0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0DB2407D-6217-64A4-9E73-BBDA52A0EC18}"/>
              </a:ext>
            </a:extLst>
          </p:cNvPr>
          <p:cNvSpPr/>
          <p:nvPr userDrawn="1"/>
        </p:nvSpPr>
        <p:spPr>
          <a:xfrm>
            <a:off x="371475" y="368300"/>
            <a:ext cx="11449050" cy="6121400"/>
          </a:xfrm>
          <a:prstGeom prst="roundRect">
            <a:avLst>
              <a:gd name="adj" fmla="val 7640"/>
            </a:avLst>
          </a:prstGeom>
          <a:solidFill>
            <a:schemeClr val="bg2"/>
          </a:solidFill>
          <a:ln>
            <a:noFill/>
          </a:ln>
          <a:effectLst>
            <a:outerShdw blurRad="762000" dist="381000" dir="2700000" sx="98000" sy="98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B2B99F17-4BFE-4A6D-AAB7-B27410F4E8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effectLst>
            <a:softEdge rad="0"/>
          </a:effectLst>
        </p:spPr>
        <p:txBody>
          <a:bodyPr wrap="square">
            <a:noAutofit/>
          </a:bodyPr>
          <a:lstStyle>
            <a:lvl1pPr>
              <a:defRPr lang="en-ID" sz="180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201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7604 0.14815 L 2.70833E-6 3.7037E-7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0DB2407D-6217-64A4-9E73-BBDA52A0EC18}"/>
              </a:ext>
            </a:extLst>
          </p:cNvPr>
          <p:cNvSpPr/>
          <p:nvPr userDrawn="1"/>
        </p:nvSpPr>
        <p:spPr>
          <a:xfrm>
            <a:off x="371475" y="368300"/>
            <a:ext cx="11449050" cy="6121400"/>
          </a:xfrm>
          <a:prstGeom prst="roundRect">
            <a:avLst>
              <a:gd name="adj" fmla="val 7640"/>
            </a:avLst>
          </a:prstGeom>
          <a:solidFill>
            <a:schemeClr val="bg2"/>
          </a:solidFill>
          <a:ln>
            <a:noFill/>
          </a:ln>
          <a:effectLst>
            <a:outerShdw blurRad="762000" dist="381000" dir="2700000" sx="98000" sy="98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B26DE322-AEA4-E85B-1955-49FD10A548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368298"/>
            <a:ext cx="6096000" cy="6121401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448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0 0 L -0.55768 0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0DB2407D-6217-64A4-9E73-BBDA52A0EC18}"/>
              </a:ext>
            </a:extLst>
          </p:cNvPr>
          <p:cNvSpPr/>
          <p:nvPr userDrawn="1"/>
        </p:nvSpPr>
        <p:spPr>
          <a:xfrm>
            <a:off x="371475" y="368300"/>
            <a:ext cx="11449050" cy="6121400"/>
          </a:xfrm>
          <a:prstGeom prst="roundRect">
            <a:avLst>
              <a:gd name="adj" fmla="val 7640"/>
            </a:avLst>
          </a:prstGeom>
          <a:solidFill>
            <a:schemeClr val="bg2"/>
          </a:solidFill>
          <a:ln>
            <a:noFill/>
          </a:ln>
          <a:effectLst>
            <a:outerShdw blurRad="762000" dist="381000" dir="2700000" sx="98000" sy="98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B26DE322-AEA4-E85B-1955-49FD10A548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5" y="368298"/>
            <a:ext cx="5724526" cy="6121401"/>
          </a:xfrm>
          <a:prstGeom prst="round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36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4.375E-6 0 L -0.55768 0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com Canto Arredondado do Mesmo Lado 5">
            <a:extLst>
              <a:ext uri="{FF2B5EF4-FFF2-40B4-BE49-F238E27FC236}">
                <a16:creationId xmlns:a16="http://schemas.microsoft.com/office/drawing/2014/main" id="{60D80C64-881D-3A5B-0B6B-9976CADBC184}"/>
              </a:ext>
            </a:extLst>
          </p:cNvPr>
          <p:cNvSpPr/>
          <p:nvPr userDrawn="1"/>
        </p:nvSpPr>
        <p:spPr>
          <a:xfrm rot="16200000">
            <a:off x="3282955" y="-2419351"/>
            <a:ext cx="6121398" cy="11696697"/>
          </a:xfrm>
          <a:prstGeom prst="round2SameRect">
            <a:avLst>
              <a:gd name="adj1" fmla="val 6294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762000" dist="381000" dir="2700000" sx="98000" sy="98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E45644D8-27A2-21C1-900B-C97D8DF09C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0900" y="1030288"/>
            <a:ext cx="6692900" cy="2398712"/>
          </a:xfrm>
          <a:prstGeom prst="rect">
            <a:avLst/>
          </a:prstGeom>
          <a:pattFill prst="pct25">
            <a:fgClr>
              <a:schemeClr val="accent2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B5835336-79C0-982A-20AD-224065A63E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68300"/>
            <a:ext cx="5016500" cy="61214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73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animMotion origin="layout" path="M 8.33333E-7 0 L -0.20729 0 " pathEditMode="relative" rAng="0" ptsTypes="AA">
                                      <p:cBhvr>
                                        <p:cTn id="8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65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9" grpId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com Canto Arredondado do Mesmo Lado 5">
            <a:extLst>
              <a:ext uri="{FF2B5EF4-FFF2-40B4-BE49-F238E27FC236}">
                <a16:creationId xmlns:a16="http://schemas.microsoft.com/office/drawing/2014/main" id="{60D80C64-881D-3A5B-0B6B-9976CADBC184}"/>
              </a:ext>
            </a:extLst>
          </p:cNvPr>
          <p:cNvSpPr/>
          <p:nvPr userDrawn="1"/>
        </p:nvSpPr>
        <p:spPr>
          <a:xfrm rot="5400000">
            <a:off x="2800350" y="-2432053"/>
            <a:ext cx="6121398" cy="11722102"/>
          </a:xfrm>
          <a:prstGeom prst="round2SameRect">
            <a:avLst>
              <a:gd name="adj1" fmla="val 6294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762000" dist="381000" dir="2700000" sx="98000" sy="98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E45644D8-27A2-21C1-900B-C97D8DF09C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" y="1030286"/>
            <a:ext cx="6692900" cy="2398712"/>
          </a:xfrm>
          <a:prstGeom prst="rect">
            <a:avLst/>
          </a:prstGeom>
          <a:pattFill prst="pct25">
            <a:fgClr>
              <a:schemeClr val="accent2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  <p:sp>
        <p:nvSpPr>
          <p:cNvPr id="2" name="Espaço Reservado para Imagem 8">
            <a:extLst>
              <a:ext uri="{FF2B5EF4-FFF2-40B4-BE49-F238E27FC236}">
                <a16:creationId xmlns:a16="http://schemas.microsoft.com/office/drawing/2014/main" id="{DE5555BA-870D-15E8-9A86-812BE2D4AB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16750" y="368300"/>
            <a:ext cx="5016500" cy="61214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60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3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Motion origin="layout" path="M 0 0 L -0.20729 0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2" grpId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ço Reservado para Imagem 16">
            <a:extLst>
              <a:ext uri="{FF2B5EF4-FFF2-40B4-BE49-F238E27FC236}">
                <a16:creationId xmlns:a16="http://schemas.microsoft.com/office/drawing/2014/main" id="{22CD607C-D4BA-C14F-CEFA-954E4F83613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71477" y="368299"/>
            <a:ext cx="11449049" cy="3060700"/>
          </a:xfrm>
          <a:prstGeom prst="round2SameRect">
            <a:avLst/>
          </a:prstGeom>
          <a:pattFill prst="pct40">
            <a:fgClr>
              <a:schemeClr val="accent2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884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ço Reservado para Imagem 16">
            <a:extLst>
              <a:ext uri="{FF2B5EF4-FFF2-40B4-BE49-F238E27FC236}">
                <a16:creationId xmlns:a16="http://schemas.microsoft.com/office/drawing/2014/main" id="{22CD607C-D4BA-C14F-CEFA-954E4F83613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71477" y="368298"/>
            <a:ext cx="11449049" cy="6489701"/>
          </a:xfrm>
          <a:prstGeom prst="round2SameRect">
            <a:avLst/>
          </a:prstGeom>
          <a:pattFill prst="pct40">
            <a:fgClr>
              <a:schemeClr val="accent2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350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9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76.xml"/><Relationship Id="rId34" Type="http://schemas.openxmlformats.org/officeDocument/2006/relationships/slideLayout" Target="../slideLayouts/slideLayout89.xml"/><Relationship Id="rId42" Type="http://schemas.openxmlformats.org/officeDocument/2006/relationships/slideLayout" Target="../slideLayouts/slideLayout97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9" Type="http://schemas.openxmlformats.org/officeDocument/2006/relationships/slideLayout" Target="../slideLayouts/slideLayout84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32" Type="http://schemas.openxmlformats.org/officeDocument/2006/relationships/slideLayout" Target="../slideLayouts/slideLayout87.xml"/><Relationship Id="rId37" Type="http://schemas.openxmlformats.org/officeDocument/2006/relationships/slideLayout" Target="../slideLayouts/slideLayout92.xml"/><Relationship Id="rId40" Type="http://schemas.openxmlformats.org/officeDocument/2006/relationships/slideLayout" Target="../slideLayouts/slideLayout95.xml"/><Relationship Id="rId45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3.xml"/><Relationship Id="rId36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31" Type="http://schemas.openxmlformats.org/officeDocument/2006/relationships/slideLayout" Target="../slideLayouts/slideLayout86.xml"/><Relationship Id="rId44" Type="http://schemas.openxmlformats.org/officeDocument/2006/relationships/slideLayout" Target="../slideLayouts/slideLayout99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Relationship Id="rId30" Type="http://schemas.openxmlformats.org/officeDocument/2006/relationships/slideLayout" Target="../slideLayouts/slideLayout85.xml"/><Relationship Id="rId35" Type="http://schemas.openxmlformats.org/officeDocument/2006/relationships/slideLayout" Target="../slideLayouts/slideLayout90.xml"/><Relationship Id="rId43" Type="http://schemas.openxmlformats.org/officeDocument/2006/relationships/slideLayout" Target="../slideLayouts/slideLayout98.xml"/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33" Type="http://schemas.openxmlformats.org/officeDocument/2006/relationships/slideLayout" Target="../slideLayouts/slideLayout88.xml"/><Relationship Id="rId38" Type="http://schemas.openxmlformats.org/officeDocument/2006/relationships/slideLayout" Target="../slideLayouts/slideLayout93.xml"/><Relationship Id="rId4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75.xml"/><Relationship Id="rId41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398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5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75" r:id="rId8"/>
    <p:sldLayoutId id="2147483774" r:id="rId9"/>
    <p:sldLayoutId id="2147483769" r:id="rId10"/>
    <p:sldLayoutId id="2147483765" r:id="rId11"/>
    <p:sldLayoutId id="2147483766" r:id="rId12"/>
    <p:sldLayoutId id="2147483767" r:id="rId13"/>
    <p:sldLayoutId id="2147483768" r:id="rId14"/>
    <p:sldLayoutId id="2147483797" r:id="rId15"/>
    <p:sldLayoutId id="2147483761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  <p:sldLayoutId id="2147483782" r:id="rId23"/>
    <p:sldLayoutId id="2147483783" r:id="rId24"/>
    <p:sldLayoutId id="2147483785" r:id="rId25"/>
    <p:sldLayoutId id="2147483784" r:id="rId26"/>
    <p:sldLayoutId id="2147483770" r:id="rId27"/>
    <p:sldLayoutId id="2147483762" r:id="rId28"/>
    <p:sldLayoutId id="2147483760" r:id="rId29"/>
    <p:sldLayoutId id="2147483677" r:id="rId30"/>
    <p:sldLayoutId id="2147483680" r:id="rId31"/>
    <p:sldLayoutId id="2147483678" r:id="rId32"/>
    <p:sldLayoutId id="2147483694" r:id="rId33"/>
    <p:sldLayoutId id="2147483693" r:id="rId34"/>
    <p:sldLayoutId id="2147483709" r:id="rId35"/>
    <p:sldLayoutId id="2147483710" r:id="rId36"/>
    <p:sldLayoutId id="2147483692" r:id="rId37"/>
    <p:sldLayoutId id="2147483763" r:id="rId38"/>
    <p:sldLayoutId id="2147483764" r:id="rId39"/>
    <p:sldLayoutId id="2147483706" r:id="rId40"/>
    <p:sldLayoutId id="2147483691" r:id="rId41"/>
    <p:sldLayoutId id="2147483690" r:id="rId42"/>
    <p:sldLayoutId id="2147483689" r:id="rId43"/>
    <p:sldLayoutId id="2147483688" r:id="rId44"/>
    <p:sldLayoutId id="2147483671" r:id="rId45"/>
    <p:sldLayoutId id="2147483702" r:id="rId46"/>
    <p:sldLayoutId id="2147483673" r:id="rId47"/>
    <p:sldLayoutId id="2147483675" r:id="rId48"/>
    <p:sldLayoutId id="2147483674" r:id="rId49"/>
    <p:sldLayoutId id="2147483672" r:id="rId50"/>
    <p:sldLayoutId id="2147483703" r:id="rId51"/>
    <p:sldLayoutId id="2147483705" r:id="rId52"/>
    <p:sldLayoutId id="2147483704" r:id="rId53"/>
    <p:sldLayoutId id="2147483708" r:id="rId54"/>
    <p:sldLayoutId id="2147483701" r:id="rId5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391">
          <p15:clr>
            <a:srgbClr val="F26B43"/>
          </p15:clr>
        </p15:guide>
        <p15:guide id="3" pos="438">
          <p15:clr>
            <a:srgbClr val="F26B43"/>
          </p15:clr>
        </p15:guide>
        <p15:guide id="4" pos="7242">
          <p15:clr>
            <a:srgbClr val="F26B43"/>
          </p15:clr>
        </p15:guide>
        <p15:guide id="5" orient="horz" pos="3929">
          <p15:clr>
            <a:srgbClr val="F26B43"/>
          </p15:clr>
        </p15:guide>
        <p15:guide id="6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778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4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36" r:id="rId23"/>
    <p:sldLayoutId id="2147483737" r:id="rId24"/>
    <p:sldLayoutId id="2147483738" r:id="rId25"/>
    <p:sldLayoutId id="2147483739" r:id="rId26"/>
    <p:sldLayoutId id="2147483740" r:id="rId27"/>
    <p:sldLayoutId id="2147483741" r:id="rId28"/>
    <p:sldLayoutId id="2147483742" r:id="rId29"/>
    <p:sldLayoutId id="2147483743" r:id="rId30"/>
    <p:sldLayoutId id="2147483744" r:id="rId31"/>
    <p:sldLayoutId id="2147483745" r:id="rId32"/>
    <p:sldLayoutId id="2147483746" r:id="rId33"/>
    <p:sldLayoutId id="2147483747" r:id="rId34"/>
    <p:sldLayoutId id="2147483748" r:id="rId35"/>
    <p:sldLayoutId id="2147483749" r:id="rId36"/>
    <p:sldLayoutId id="2147483750" r:id="rId37"/>
    <p:sldLayoutId id="2147483751" r:id="rId38"/>
    <p:sldLayoutId id="2147483752" r:id="rId39"/>
    <p:sldLayoutId id="2147483753" r:id="rId40"/>
    <p:sldLayoutId id="2147483754" r:id="rId41"/>
    <p:sldLayoutId id="2147483755" r:id="rId42"/>
    <p:sldLayoutId id="2147483756" r:id="rId43"/>
    <p:sldLayoutId id="2147483757" r:id="rId44"/>
    <p:sldLayoutId id="2147483758" r:id="rId45"/>
    <p:sldLayoutId id="2147483759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391">
          <p15:clr>
            <a:srgbClr val="F26B43"/>
          </p15:clr>
        </p15:guide>
        <p15:guide id="3" pos="438">
          <p15:clr>
            <a:srgbClr val="F26B43"/>
          </p15:clr>
        </p15:guide>
        <p15:guide id="4" pos="7242">
          <p15:clr>
            <a:srgbClr val="F26B43"/>
          </p15:clr>
        </p15:guide>
        <p15:guide id="5" orient="horz" pos="3929">
          <p15:clr>
            <a:srgbClr val="F26B43"/>
          </p15:clr>
        </p15:guide>
        <p15:guide id="6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12" Type="http://schemas.openxmlformats.org/officeDocument/2006/relationships/image" Target="../media/image14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12" Type="http://schemas.openxmlformats.org/officeDocument/2006/relationships/image" Target="../media/image15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hart" Target="../charts/chart2.xml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12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12" Type="http://schemas.openxmlformats.org/officeDocument/2006/relationships/image" Target="../media/image1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ço Reservado para Imagem 17">
            <a:extLst>
              <a:ext uri="{FF2B5EF4-FFF2-40B4-BE49-F238E27FC236}">
                <a16:creationId xmlns:a16="http://schemas.microsoft.com/office/drawing/2014/main" id="{8BF2D9C3-921E-3388-28DD-5A7AB47814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" r="222"/>
          <a:stretch/>
        </p:blipFill>
        <p:spPr/>
      </p:pic>
      <p:sp>
        <p:nvSpPr>
          <p:cNvPr id="14" name="balao gradiente">
            <a:extLst>
              <a:ext uri="{FF2B5EF4-FFF2-40B4-BE49-F238E27FC236}">
                <a16:creationId xmlns:a16="http://schemas.microsoft.com/office/drawing/2014/main" id="{988D251D-D832-2DD9-F4B3-201329FA2D57}"/>
              </a:ext>
            </a:extLst>
          </p:cNvPr>
          <p:cNvSpPr/>
          <p:nvPr/>
        </p:nvSpPr>
        <p:spPr>
          <a:xfrm>
            <a:off x="218720" y="376991"/>
            <a:ext cx="11604312" cy="6289912"/>
          </a:xfrm>
          <a:custGeom>
            <a:avLst/>
            <a:gdLst>
              <a:gd name="connsiteX0" fmla="*/ 11030351 w 11604312"/>
              <a:gd name="connsiteY0" fmla="*/ 0 h 6289912"/>
              <a:gd name="connsiteX1" fmla="*/ 11604312 w 11604312"/>
              <a:gd name="connsiteY1" fmla="*/ 573961 h 6289912"/>
              <a:gd name="connsiteX2" fmla="*/ 11604312 w 11604312"/>
              <a:gd name="connsiteY2" fmla="*/ 5530060 h 6289912"/>
              <a:gd name="connsiteX3" fmla="*/ 11030351 w 11604312"/>
              <a:gd name="connsiteY3" fmla="*/ 6104020 h 6289912"/>
              <a:gd name="connsiteX4" fmla="*/ 724209 w 11604312"/>
              <a:gd name="connsiteY4" fmla="*/ 6104021 h 6289912"/>
              <a:gd name="connsiteX5" fmla="*/ 645083 w 11604312"/>
              <a:gd name="connsiteY5" fmla="*/ 6096044 h 6289912"/>
              <a:gd name="connsiteX6" fmla="*/ 594029 w 11604312"/>
              <a:gd name="connsiteY6" fmla="*/ 6122867 h 6289912"/>
              <a:gd name="connsiteX7" fmla="*/ 0 w 11604312"/>
              <a:gd name="connsiteY7" fmla="*/ 6289912 h 6289912"/>
              <a:gd name="connsiteX8" fmla="*/ 339357 w 11604312"/>
              <a:gd name="connsiteY8" fmla="*/ 5965926 h 6289912"/>
              <a:gd name="connsiteX9" fmla="*/ 343021 w 11604312"/>
              <a:gd name="connsiteY9" fmla="*/ 5956259 h 6289912"/>
              <a:gd name="connsiteX10" fmla="*/ 318358 w 11604312"/>
              <a:gd name="connsiteY10" fmla="*/ 5935911 h 6289912"/>
              <a:gd name="connsiteX11" fmla="*/ 150249 w 11604312"/>
              <a:gd name="connsiteY11" fmla="*/ 5530059 h 6289912"/>
              <a:gd name="connsiteX12" fmla="*/ 150249 w 11604312"/>
              <a:gd name="connsiteY12" fmla="*/ 573962 h 6289912"/>
              <a:gd name="connsiteX13" fmla="*/ 724209 w 11604312"/>
              <a:gd name="connsiteY13" fmla="*/ 0 h 628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604312" h="6289912">
                <a:moveTo>
                  <a:pt x="11030351" y="0"/>
                </a:moveTo>
                <a:cubicBezTo>
                  <a:pt x="11347341" y="1"/>
                  <a:pt x="11604313" y="256971"/>
                  <a:pt x="11604312" y="573961"/>
                </a:cubicBezTo>
                <a:lnTo>
                  <a:pt x="11604312" y="5530060"/>
                </a:lnTo>
                <a:cubicBezTo>
                  <a:pt x="11604312" y="5847050"/>
                  <a:pt x="11347342" y="6104020"/>
                  <a:pt x="11030351" y="6104020"/>
                </a:cubicBezTo>
                <a:lnTo>
                  <a:pt x="724209" y="6104021"/>
                </a:lnTo>
                <a:lnTo>
                  <a:pt x="645083" y="6096044"/>
                </a:lnTo>
                <a:lnTo>
                  <a:pt x="594029" y="6122867"/>
                </a:lnTo>
                <a:cubicBezTo>
                  <a:pt x="431759" y="6201583"/>
                  <a:pt x="277889" y="6236272"/>
                  <a:pt x="0" y="6289912"/>
                </a:cubicBezTo>
                <a:cubicBezTo>
                  <a:pt x="186764" y="6168248"/>
                  <a:pt x="288534" y="6061864"/>
                  <a:pt x="339357" y="5965926"/>
                </a:cubicBezTo>
                <a:lnTo>
                  <a:pt x="343021" y="5956259"/>
                </a:lnTo>
                <a:lnTo>
                  <a:pt x="318358" y="5935911"/>
                </a:lnTo>
                <a:cubicBezTo>
                  <a:pt x="214492" y="5832045"/>
                  <a:pt x="150249" y="5688554"/>
                  <a:pt x="150249" y="5530059"/>
                </a:cubicBezTo>
                <a:lnTo>
                  <a:pt x="150249" y="573962"/>
                </a:lnTo>
                <a:cubicBezTo>
                  <a:pt x="150249" y="256971"/>
                  <a:pt x="407220" y="0"/>
                  <a:pt x="724209" y="0"/>
                </a:cubicBezTo>
                <a:close/>
              </a:path>
            </a:pathLst>
          </a:custGeom>
          <a:gradFill flip="none" rotWithShape="1">
            <a:gsLst>
              <a:gs pos="85000">
                <a:srgbClr val="D6EFF5">
                  <a:alpha val="15000"/>
                </a:srgbClr>
              </a:gs>
              <a:gs pos="14000">
                <a:srgbClr val="F8FCFE">
                  <a:alpha val="15000"/>
                </a:srgbClr>
              </a:gs>
              <a:gs pos="0">
                <a:schemeClr val="accent1">
                  <a:lumMod val="5000"/>
                  <a:lumOff val="95000"/>
                  <a:alpha val="8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8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  <a:alpha val="85000"/>
                  </a:schemeClr>
                </a:gs>
                <a:gs pos="50000">
                  <a:schemeClr val="bg1">
                    <a:alpha val="10000"/>
                  </a:schemeClr>
                </a:gs>
                <a:gs pos="100000">
                  <a:schemeClr val="bg1">
                    <a:alpha val="8500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ea typeface="+mn-ea"/>
              <a:cs typeface="+mn-cs"/>
            </a:endParaRPr>
          </a:p>
        </p:txBody>
      </p:sp>
      <p:grpSp>
        <p:nvGrpSpPr>
          <p:cNvPr id="22" name="!!balao2">
            <a:extLst>
              <a:ext uri="{FF2B5EF4-FFF2-40B4-BE49-F238E27FC236}">
                <a16:creationId xmlns:a16="http://schemas.microsoft.com/office/drawing/2014/main" id="{ED45D345-215F-F075-3430-4D4B52A03C42}"/>
              </a:ext>
            </a:extLst>
          </p:cNvPr>
          <p:cNvGrpSpPr>
            <a:grpSpLocks noChangeAspect="1"/>
          </p:cNvGrpSpPr>
          <p:nvPr/>
        </p:nvGrpSpPr>
        <p:grpSpPr>
          <a:xfrm>
            <a:off x="9065181" y="3492179"/>
            <a:ext cx="2092855" cy="2092855"/>
            <a:chOff x="3124200" y="457200"/>
            <a:chExt cx="5943600" cy="5943600"/>
          </a:xfrm>
        </p:grpSpPr>
        <p:sp>
          <p:nvSpPr>
            <p:cNvPr id="23" name="aro invisivel">
              <a:extLst>
                <a:ext uri="{FF2B5EF4-FFF2-40B4-BE49-F238E27FC236}">
                  <a16:creationId xmlns:a16="http://schemas.microsoft.com/office/drawing/2014/main" id="{CC39DBF2-4754-74D3-D4E2-4FAA4A95FED1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D779E18E-35AD-2F2B-148C-7420F002F5A0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5" name="Forma Livre 24">
                <a:extLst>
                  <a:ext uri="{FF2B5EF4-FFF2-40B4-BE49-F238E27FC236}">
                    <a16:creationId xmlns:a16="http://schemas.microsoft.com/office/drawing/2014/main" id="{46BA0397-AB54-6C4D-E3F4-B7E62D57BE31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6" name="Forma Livre 25">
                <a:extLst>
                  <a:ext uri="{FF2B5EF4-FFF2-40B4-BE49-F238E27FC236}">
                    <a16:creationId xmlns:a16="http://schemas.microsoft.com/office/drawing/2014/main" id="{A19AD418-37E5-0785-84ED-A6FE200B1357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304800" dist="76200" dir="2700000" sx="96000" sy="96000" algn="r" rotWithShape="0">
                  <a:schemeClr val="accent1">
                    <a:lumMod val="50000"/>
                    <a:alpha val="77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!!balao3">
            <a:extLst>
              <a:ext uri="{FF2B5EF4-FFF2-40B4-BE49-F238E27FC236}">
                <a16:creationId xmlns:a16="http://schemas.microsoft.com/office/drawing/2014/main" id="{F209DBB0-29B9-F033-88F1-29689533B361}"/>
              </a:ext>
            </a:extLst>
          </p:cNvPr>
          <p:cNvGrpSpPr>
            <a:grpSpLocks noChangeAspect="1"/>
          </p:cNvGrpSpPr>
          <p:nvPr/>
        </p:nvGrpSpPr>
        <p:grpSpPr>
          <a:xfrm>
            <a:off x="8309181" y="5178864"/>
            <a:ext cx="1512000" cy="1512000"/>
            <a:chOff x="3124200" y="457200"/>
            <a:chExt cx="5943600" cy="5943600"/>
          </a:xfrm>
        </p:grpSpPr>
        <p:sp>
          <p:nvSpPr>
            <p:cNvPr id="28" name="aro invisivel">
              <a:extLst>
                <a:ext uri="{FF2B5EF4-FFF2-40B4-BE49-F238E27FC236}">
                  <a16:creationId xmlns:a16="http://schemas.microsoft.com/office/drawing/2014/main" id="{D3E16013-B15A-ACBC-E93E-1B0E38978047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340CC485-1385-005D-48EC-417B6DB53587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30" name="Forma Livre 29">
                <a:extLst>
                  <a:ext uri="{FF2B5EF4-FFF2-40B4-BE49-F238E27FC236}">
                    <a16:creationId xmlns:a16="http://schemas.microsoft.com/office/drawing/2014/main" id="{B6FACE59-A549-2AC0-9B62-35F520F43A20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31" name="Forma Livre 30">
                <a:extLst>
                  <a:ext uri="{FF2B5EF4-FFF2-40B4-BE49-F238E27FC236}">
                    <a16:creationId xmlns:a16="http://schemas.microsoft.com/office/drawing/2014/main" id="{B995ACB9-376B-2ACB-76B2-F16B5C9AC7C7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4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304800" dist="76200" dir="2700000" sx="96000" sy="96000" algn="r" rotWithShape="0">
                  <a:schemeClr val="accent1">
                    <a:lumMod val="50000"/>
                    <a:alpha val="7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TextBox 1">
            <a:extLst>
              <a:ext uri="{FF2B5EF4-FFF2-40B4-BE49-F238E27FC236}">
                <a16:creationId xmlns:a16="http://schemas.microsoft.com/office/drawing/2014/main" id="{B346BDDA-549B-976E-92CA-1B336271D8AB}"/>
              </a:ext>
            </a:extLst>
          </p:cNvPr>
          <p:cNvSpPr txBox="1"/>
          <p:nvPr/>
        </p:nvSpPr>
        <p:spPr>
          <a:xfrm>
            <a:off x="586150" y="536460"/>
            <a:ext cx="699452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solidFill>
                    <a:srgbClr val="162423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ton" panose="00000500000000000000" pitchFamily="2" charset="0"/>
              </a:rPr>
              <a:t>COMO MELHORAR 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5400" dirty="0">
                <a:ln>
                  <a:solidFill>
                    <a:srgbClr val="162423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ton" panose="00000500000000000000" pitchFamily="2" charset="0"/>
              </a:rPr>
              <a:t>PERFORMANCE</a:t>
            </a:r>
            <a:endParaRPr kumimoji="0" lang="pt-BR" sz="5400" b="0" i="0" u="none" strike="noStrike" kern="1200" cap="none" spc="0" normalizeH="0" baseline="0" noProof="0" dirty="0">
              <a:ln>
                <a:solidFill>
                  <a:srgbClr val="162423"/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nton" panose="00000500000000000000" pitchFamily="2" charset="0"/>
            </a:endParaRPr>
          </a:p>
        </p:txBody>
      </p:sp>
      <p:sp>
        <p:nvSpPr>
          <p:cNvPr id="36" name="TextBox 3">
            <a:extLst>
              <a:ext uri="{FF2B5EF4-FFF2-40B4-BE49-F238E27FC236}">
                <a16:creationId xmlns:a16="http://schemas.microsoft.com/office/drawing/2014/main" id="{2E5BB5CE-19F4-AB64-7F8A-58CA4A108132}"/>
              </a:ext>
            </a:extLst>
          </p:cNvPr>
          <p:cNvSpPr txBox="1"/>
          <p:nvPr/>
        </p:nvSpPr>
        <p:spPr>
          <a:xfrm>
            <a:off x="688588" y="1979817"/>
            <a:ext cx="504311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190500" dist="76200" dir="2700000" algn="tl" rotWithShape="0">
                    <a:prstClr val="black">
                      <a:alpha val="59000"/>
                    </a:prstClr>
                  </a:outerShdw>
                </a:effectLst>
                <a:uLnTx/>
                <a:uFillTx/>
                <a:latin typeface="Nunito Light" pitchFamily="2" charset="77"/>
                <a:ea typeface="+mn-ea"/>
                <a:cs typeface="+mn-cs"/>
              </a:rPr>
              <a:t>Resumo do</a:t>
            </a:r>
            <a:r>
              <a:rPr kumimoji="0" lang="pt-BR" sz="20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190500" dist="76200" dir="2700000" algn="tl" rotWithShape="0">
                    <a:prstClr val="black">
                      <a:alpha val="59000"/>
                    </a:prstClr>
                  </a:outerShdw>
                </a:effectLst>
                <a:uLnTx/>
                <a:uFillTx/>
                <a:latin typeface="Nunito Light" pitchFamily="2" charset="77"/>
                <a:ea typeface="+mn-ea"/>
                <a:cs typeface="+mn-cs"/>
              </a:rPr>
              <a:t> vídeo do </a:t>
            </a:r>
            <a:r>
              <a:rPr kumimoji="0" lang="pt-BR" sz="2000" b="0" i="0" u="none" strike="noStrike" kern="1200" cap="none" spc="0" normalizeH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190500" dist="76200" dir="2700000" algn="tl" rotWithShape="0">
                    <a:prstClr val="black">
                      <a:alpha val="59000"/>
                    </a:prstClr>
                  </a:outerShdw>
                </a:effectLst>
                <a:uLnTx/>
                <a:uFillTx/>
                <a:latin typeface="Nunito Light" pitchFamily="2" charset="77"/>
                <a:ea typeface="+mn-ea"/>
                <a:cs typeface="+mn-cs"/>
              </a:rPr>
              <a:t>Eslen</a:t>
            </a:r>
            <a:r>
              <a:rPr kumimoji="0" lang="pt-BR" sz="20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190500" dist="76200" dir="2700000" algn="tl" rotWithShape="0">
                    <a:prstClr val="black">
                      <a:alpha val="59000"/>
                    </a:prstClr>
                  </a:outerShdw>
                </a:effectLst>
                <a:uLnTx/>
                <a:uFillTx/>
                <a:latin typeface="Nunito Light" pitchFamily="2" charset="77"/>
                <a:ea typeface="+mn-ea"/>
                <a:cs typeface="+mn-cs"/>
              </a:rPr>
              <a:t> </a:t>
            </a:r>
            <a:r>
              <a:rPr kumimoji="0" lang="pt-BR" sz="2000" b="0" i="0" u="none" strike="noStrike" kern="1200" cap="none" spc="0" normalizeH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190500" dist="76200" dir="2700000" algn="tl" rotWithShape="0">
                    <a:prstClr val="black">
                      <a:alpha val="59000"/>
                    </a:prstClr>
                  </a:outerShdw>
                </a:effectLst>
                <a:uLnTx/>
                <a:uFillTx/>
                <a:latin typeface="Nunito Light" pitchFamily="2" charset="77"/>
                <a:ea typeface="+mn-ea"/>
                <a:cs typeface="+mn-cs"/>
              </a:rPr>
              <a:t>Delanogare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190500" dist="76200" dir="2700000" algn="tl" rotWithShape="0">
                  <a:prstClr val="black">
                    <a:alpha val="59000"/>
                  </a:prstClr>
                </a:outerShdw>
              </a:effectLst>
              <a:uLnTx/>
              <a:uFillTx/>
              <a:latin typeface="Nunito Light" pitchFamily="2" charset="77"/>
              <a:ea typeface="+mn-ea"/>
              <a:cs typeface="+mn-cs"/>
            </a:endParaRPr>
          </a:p>
        </p:txBody>
      </p:sp>
      <p:grpSp>
        <p:nvGrpSpPr>
          <p:cNvPr id="2" name="!!balao4">
            <a:extLst>
              <a:ext uri="{FF2B5EF4-FFF2-40B4-BE49-F238E27FC236}">
                <a16:creationId xmlns:a16="http://schemas.microsoft.com/office/drawing/2014/main" id="{E5C5F22D-CFDC-F5C6-2A0E-4A42607B1ACA}"/>
              </a:ext>
            </a:extLst>
          </p:cNvPr>
          <p:cNvGrpSpPr/>
          <p:nvPr/>
        </p:nvGrpSpPr>
        <p:grpSpPr>
          <a:xfrm>
            <a:off x="7275583" y="5213394"/>
            <a:ext cx="1122358" cy="1122358"/>
            <a:chOff x="3124200" y="457200"/>
            <a:chExt cx="5943600" cy="5943600"/>
          </a:xfrm>
        </p:grpSpPr>
        <p:sp>
          <p:nvSpPr>
            <p:cNvPr id="3" name="aro invisivel">
              <a:extLst>
                <a:ext uri="{FF2B5EF4-FFF2-40B4-BE49-F238E27FC236}">
                  <a16:creationId xmlns:a16="http://schemas.microsoft.com/office/drawing/2014/main" id="{AD445E3B-3100-007A-18D8-85554C9DC0C5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4" name="!!speech">
              <a:extLst>
                <a:ext uri="{FF2B5EF4-FFF2-40B4-BE49-F238E27FC236}">
                  <a16:creationId xmlns:a16="http://schemas.microsoft.com/office/drawing/2014/main" id="{63A81B39-5F91-A5CD-56E4-21A00874E5CA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0" name="Forma Livre 9">
                <a:extLst>
                  <a:ext uri="{FF2B5EF4-FFF2-40B4-BE49-F238E27FC236}">
                    <a16:creationId xmlns:a16="http://schemas.microsoft.com/office/drawing/2014/main" id="{6858F497-E413-5403-CDBB-9129D8912C8E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1" name="Forma Livre 10">
                <a:extLst>
                  <a:ext uri="{FF2B5EF4-FFF2-40B4-BE49-F238E27FC236}">
                    <a16:creationId xmlns:a16="http://schemas.microsoft.com/office/drawing/2014/main" id="{076467B2-57E2-D1CA-6C24-85B2E0B429A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6"/>
                  </a:gs>
                  <a:gs pos="100000">
                    <a:schemeClr val="accent6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4500000" sx="75000" sy="75000" algn="r" rotWithShape="0">
                  <a:schemeClr val="accent6">
                    <a:lumMod val="50000"/>
                    <a:alpha val="45696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" name="!!balao1">
            <a:extLst>
              <a:ext uri="{FF2B5EF4-FFF2-40B4-BE49-F238E27FC236}">
                <a16:creationId xmlns:a16="http://schemas.microsoft.com/office/drawing/2014/main" id="{F0E2D316-68A3-A782-70E4-552D516396ED}"/>
              </a:ext>
            </a:extLst>
          </p:cNvPr>
          <p:cNvGrpSpPr/>
          <p:nvPr/>
        </p:nvGrpSpPr>
        <p:grpSpPr>
          <a:xfrm>
            <a:off x="6100676" y="2304406"/>
            <a:ext cx="3461018" cy="3461018"/>
            <a:chOff x="3124200" y="457200"/>
            <a:chExt cx="5943600" cy="5943600"/>
          </a:xfrm>
        </p:grpSpPr>
        <p:sp>
          <p:nvSpPr>
            <p:cNvPr id="6" name="aro invisivel">
              <a:extLst>
                <a:ext uri="{FF2B5EF4-FFF2-40B4-BE49-F238E27FC236}">
                  <a16:creationId xmlns:a16="http://schemas.microsoft.com/office/drawing/2014/main" id="{64F01796-58D6-DFCB-8F4A-2870DD7246CA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7" name="!!speech">
              <a:extLst>
                <a:ext uri="{FF2B5EF4-FFF2-40B4-BE49-F238E27FC236}">
                  <a16:creationId xmlns:a16="http://schemas.microsoft.com/office/drawing/2014/main" id="{84D11461-7F4B-45C3-B694-58CCD349FE26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8" name="Forma Livre 7">
                <a:extLst>
                  <a:ext uri="{FF2B5EF4-FFF2-40B4-BE49-F238E27FC236}">
                    <a16:creationId xmlns:a16="http://schemas.microsoft.com/office/drawing/2014/main" id="{B2DC41FD-F7F2-D4CB-E3D5-5588438812F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9" name="Forma Livre 8">
                <a:extLst>
                  <a:ext uri="{FF2B5EF4-FFF2-40B4-BE49-F238E27FC236}">
                    <a16:creationId xmlns:a16="http://schemas.microsoft.com/office/drawing/2014/main" id="{A4171828-CEC7-DDCA-BC0D-809A93680EE6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4500000" sx="75000" sy="75000" algn="r" rotWithShape="0">
                  <a:schemeClr val="accent6">
                    <a:lumMod val="50000"/>
                    <a:alpha val="45696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" name="TextBox 1">
            <a:extLst>
              <a:ext uri="{FF2B5EF4-FFF2-40B4-BE49-F238E27FC236}">
                <a16:creationId xmlns:a16="http://schemas.microsoft.com/office/drawing/2014/main" id="{6CF3883A-3051-4E98-38D4-882DAB5B2F84}"/>
              </a:ext>
            </a:extLst>
          </p:cNvPr>
          <p:cNvSpPr txBox="1"/>
          <p:nvPr/>
        </p:nvSpPr>
        <p:spPr>
          <a:xfrm>
            <a:off x="6956736" y="3496830"/>
            <a:ext cx="2229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solidFill>
                    <a:srgbClr val="162423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ton" panose="00000500000000000000" pitchFamily="2" charset="0"/>
              </a:rPr>
              <a:t>3 HABILIDADES</a:t>
            </a:r>
            <a:r>
              <a:rPr kumimoji="0" lang="pt-BR" sz="2000" b="0" i="0" u="none" strike="noStrike" kern="1200" cap="none" spc="0" normalizeH="0" noProof="0" dirty="0">
                <a:ln>
                  <a:solidFill>
                    <a:srgbClr val="162423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ton" panose="00000500000000000000" pitchFamily="2" charset="0"/>
              </a:rPr>
              <a:t> CHAVES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aseline="0" dirty="0">
                <a:ln>
                  <a:solidFill>
                    <a:srgbClr val="162423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ton" panose="00000500000000000000" pitchFamily="2" charset="0"/>
              </a:rPr>
              <a:t>PARA MELHORAR</a:t>
            </a:r>
            <a:r>
              <a:rPr lang="pt-BR" sz="2000" dirty="0">
                <a:ln>
                  <a:solidFill>
                    <a:srgbClr val="162423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ton" panose="00000500000000000000" pitchFamily="2" charset="0"/>
              </a:rPr>
              <a:t> 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solidFill>
                    <a:srgbClr val="162423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ton" panose="00000500000000000000" pitchFamily="2" charset="0"/>
              </a:rPr>
              <a:t>PERFORMANCE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468E6A30-2341-EB51-6443-851F6A0EF1B0}"/>
              </a:ext>
            </a:extLst>
          </p:cNvPr>
          <p:cNvSpPr txBox="1"/>
          <p:nvPr/>
        </p:nvSpPr>
        <p:spPr>
          <a:xfrm>
            <a:off x="9313384" y="4323395"/>
            <a:ext cx="1422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solidFill>
                    <a:srgbClr val="162423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ton" panose="00000500000000000000" pitchFamily="2" charset="0"/>
              </a:rPr>
              <a:t>1 HABILIDADE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n>
                  <a:solidFill>
                    <a:srgbClr val="162423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ton" panose="00000500000000000000" pitchFamily="2" charset="0"/>
              </a:rPr>
              <a:t>EXTRA</a:t>
            </a:r>
            <a:endParaRPr kumimoji="0" lang="pt-BR" sz="2000" b="0" i="0" u="none" strike="noStrike" kern="1200" cap="none" spc="0" normalizeH="0" baseline="0" noProof="0" dirty="0">
              <a:ln>
                <a:solidFill>
                  <a:srgbClr val="162423"/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nton" panose="00000500000000000000" pitchFamily="2" charset="0"/>
            </a:endParaRPr>
          </a:p>
        </p:txBody>
      </p:sp>
      <p:pic>
        <p:nvPicPr>
          <p:cNvPr id="19" name="Imagem 18" descr="Tela de celular com publicação numa rede social&#10;&#10;Descrição gerada automaticamente">
            <a:extLst>
              <a:ext uri="{FF2B5EF4-FFF2-40B4-BE49-F238E27FC236}">
                <a16:creationId xmlns:a16="http://schemas.microsoft.com/office/drawing/2014/main" id="{40D5A71B-CB71-A26B-5C3F-F7EB81FD2E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26" y="-133908"/>
            <a:ext cx="12284471" cy="7031302"/>
          </a:xfrm>
          <a:prstGeom prst="rect">
            <a:avLst/>
          </a:prstGeom>
        </p:spPr>
      </p:pic>
      <p:pic>
        <p:nvPicPr>
          <p:cNvPr id="16" name="Imagem 15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DEC450F4-B0AD-B3B3-A4CF-7A43E0B823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235" y="-147418"/>
            <a:ext cx="12374208" cy="70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935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3 0.02963 L 4.16667E-6 -1.48148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-148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698 0.07338 L 2.29167E-6 4.07407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49" y="-36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81 0.20347 L 3.125E-6 4.44444E-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4" y="-1018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078 -0.02338 L 4.16667E-7 2.22222E-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9" y="115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25347 L 1.66667E-6 1.85185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5" grpId="0"/>
      <p:bldP spid="35" grpId="1"/>
      <p:bldP spid="36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!!fundo2">
            <a:extLst>
              <a:ext uri="{FF2B5EF4-FFF2-40B4-BE49-F238E27FC236}">
                <a16:creationId xmlns:a16="http://schemas.microsoft.com/office/drawing/2014/main" id="{DFEEBCBA-0D97-36BA-65D9-AE5D36AE5282}"/>
              </a:ext>
            </a:extLst>
          </p:cNvPr>
          <p:cNvSpPr/>
          <p:nvPr/>
        </p:nvSpPr>
        <p:spPr>
          <a:xfrm>
            <a:off x="6390654" y="2052760"/>
            <a:ext cx="1172364" cy="1176621"/>
          </a:xfrm>
          <a:prstGeom prst="roundRect">
            <a:avLst>
              <a:gd name="adj" fmla="val 1570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!!fundo3">
            <a:extLst>
              <a:ext uri="{FF2B5EF4-FFF2-40B4-BE49-F238E27FC236}">
                <a16:creationId xmlns:a16="http://schemas.microsoft.com/office/drawing/2014/main" id="{63725515-284B-006A-95AA-C3387D108B45}"/>
              </a:ext>
            </a:extLst>
          </p:cNvPr>
          <p:cNvSpPr/>
          <p:nvPr/>
        </p:nvSpPr>
        <p:spPr>
          <a:xfrm>
            <a:off x="4596180" y="3656101"/>
            <a:ext cx="1172364" cy="1176621"/>
          </a:xfrm>
          <a:prstGeom prst="roundRect">
            <a:avLst>
              <a:gd name="adj" fmla="val 1758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!!fundo4">
            <a:extLst>
              <a:ext uri="{FF2B5EF4-FFF2-40B4-BE49-F238E27FC236}">
                <a16:creationId xmlns:a16="http://schemas.microsoft.com/office/drawing/2014/main" id="{05795AD6-1C13-D0B9-91B0-6E38303B09B1}"/>
              </a:ext>
            </a:extLst>
          </p:cNvPr>
          <p:cNvSpPr/>
          <p:nvPr/>
        </p:nvSpPr>
        <p:spPr>
          <a:xfrm>
            <a:off x="6385147" y="3597152"/>
            <a:ext cx="1172364" cy="1176621"/>
          </a:xfrm>
          <a:prstGeom prst="roundRect">
            <a:avLst>
              <a:gd name="adj" fmla="val 14761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!!fundo1">
            <a:extLst>
              <a:ext uri="{FF2B5EF4-FFF2-40B4-BE49-F238E27FC236}">
                <a16:creationId xmlns:a16="http://schemas.microsoft.com/office/drawing/2014/main" id="{60F0D477-A6FB-A3ED-C456-6603EBBA95EC}"/>
              </a:ext>
            </a:extLst>
          </p:cNvPr>
          <p:cNvSpPr/>
          <p:nvPr/>
        </p:nvSpPr>
        <p:spPr>
          <a:xfrm>
            <a:off x="4555081" y="2001249"/>
            <a:ext cx="1172364" cy="1176621"/>
          </a:xfrm>
          <a:prstGeom prst="roundRect">
            <a:avLst>
              <a:gd name="adj" fmla="val 1992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!!balao2">
            <a:extLst>
              <a:ext uri="{FF2B5EF4-FFF2-40B4-BE49-F238E27FC236}">
                <a16:creationId xmlns:a16="http://schemas.microsoft.com/office/drawing/2014/main" id="{7C8257B6-D00B-023C-9E9D-AD2E6E2DC6E1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5511031" y="433084"/>
            <a:ext cx="3492000" cy="3492000"/>
            <a:chOff x="3124200" y="457200"/>
            <a:chExt cx="5943600" cy="5943600"/>
          </a:xfrm>
        </p:grpSpPr>
        <p:sp>
          <p:nvSpPr>
            <p:cNvPr id="3" name="aro invisivel">
              <a:extLst>
                <a:ext uri="{FF2B5EF4-FFF2-40B4-BE49-F238E27FC236}">
                  <a16:creationId xmlns:a16="http://schemas.microsoft.com/office/drawing/2014/main" id="{BC9EDD7F-2203-16ED-FBB8-8A3E74B962F6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22D7B597-4386-DB3A-43FF-117E1B3D6A1F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5" name="Forma Livre 4">
                <a:extLst>
                  <a:ext uri="{FF2B5EF4-FFF2-40B4-BE49-F238E27FC236}">
                    <a16:creationId xmlns:a16="http://schemas.microsoft.com/office/drawing/2014/main" id="{818068B2-F3AC-4A44-238B-9F7DF044FA0E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6" name="Forma Livre 5">
                <a:extLst>
                  <a:ext uri="{FF2B5EF4-FFF2-40B4-BE49-F238E27FC236}">
                    <a16:creationId xmlns:a16="http://schemas.microsoft.com/office/drawing/2014/main" id="{69C884B4-1230-49E1-5A33-EAA9A57298E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!!balao3">
            <a:extLst>
              <a:ext uri="{FF2B5EF4-FFF2-40B4-BE49-F238E27FC236}">
                <a16:creationId xmlns:a16="http://schemas.microsoft.com/office/drawing/2014/main" id="{278F8EBE-29C1-0062-57DE-F12A36FA2616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5490370" y="2909592"/>
            <a:ext cx="3492000" cy="3492000"/>
            <a:chOff x="3124200" y="457200"/>
            <a:chExt cx="5943600" cy="5943600"/>
          </a:xfrm>
        </p:grpSpPr>
        <p:sp>
          <p:nvSpPr>
            <p:cNvPr id="8" name="aro invisivel">
              <a:extLst>
                <a:ext uri="{FF2B5EF4-FFF2-40B4-BE49-F238E27FC236}">
                  <a16:creationId xmlns:a16="http://schemas.microsoft.com/office/drawing/2014/main" id="{CC3386F0-1FEB-89D4-F545-D5FFCE2EB2FC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364177D8-33D1-A0C4-33E7-EE227023902D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0" name="Forma Livre 9">
                <a:extLst>
                  <a:ext uri="{FF2B5EF4-FFF2-40B4-BE49-F238E27FC236}">
                    <a16:creationId xmlns:a16="http://schemas.microsoft.com/office/drawing/2014/main" id="{5B36850F-26B7-7577-DDC2-B60BEF55AE7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1" name="Forma Livre 10">
                <a:extLst>
                  <a:ext uri="{FF2B5EF4-FFF2-40B4-BE49-F238E27FC236}">
                    <a16:creationId xmlns:a16="http://schemas.microsoft.com/office/drawing/2014/main" id="{A7E56602-EAAF-5CFF-A1B5-4BEC3397533B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" name="!!balao1">
            <a:extLst>
              <a:ext uri="{FF2B5EF4-FFF2-40B4-BE49-F238E27FC236}">
                <a16:creationId xmlns:a16="http://schemas.microsoft.com/office/drawing/2014/main" id="{DEBDE9D1-7D7B-DA2E-7340-8D84D9FABB79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3100377" y="434980"/>
            <a:ext cx="3492000" cy="3492000"/>
            <a:chOff x="3124200" y="457200"/>
            <a:chExt cx="5943600" cy="5943600"/>
          </a:xfrm>
        </p:grpSpPr>
        <p:sp>
          <p:nvSpPr>
            <p:cNvPr id="13" name="aro invisivel">
              <a:extLst>
                <a:ext uri="{FF2B5EF4-FFF2-40B4-BE49-F238E27FC236}">
                  <a16:creationId xmlns:a16="http://schemas.microsoft.com/office/drawing/2014/main" id="{1B7D4F88-73CF-E858-54FC-5F6F812AA5F7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14" name="!!speech">
              <a:extLst>
                <a:ext uri="{FF2B5EF4-FFF2-40B4-BE49-F238E27FC236}">
                  <a16:creationId xmlns:a16="http://schemas.microsoft.com/office/drawing/2014/main" id="{B89D294B-1E01-563D-E902-189C4ACF8E85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115E03FC-1772-A1C9-79D8-8F3D692AA4F8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B9E0E814-DAC3-299E-BEEB-90F201ADD076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!!balao4">
            <a:extLst>
              <a:ext uri="{FF2B5EF4-FFF2-40B4-BE49-F238E27FC236}">
                <a16:creationId xmlns:a16="http://schemas.microsoft.com/office/drawing/2014/main" id="{6B22D95F-9ACE-6B98-95BF-DDD4765A061F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3119745" y="2914672"/>
            <a:ext cx="3492000" cy="3492000"/>
            <a:chOff x="3124200" y="457200"/>
            <a:chExt cx="5943600" cy="5943600"/>
          </a:xfrm>
        </p:grpSpPr>
        <p:sp>
          <p:nvSpPr>
            <p:cNvPr id="23" name="aro invisivel">
              <a:extLst>
                <a:ext uri="{FF2B5EF4-FFF2-40B4-BE49-F238E27FC236}">
                  <a16:creationId xmlns:a16="http://schemas.microsoft.com/office/drawing/2014/main" id="{A3675225-38CC-EB60-F120-12A37CD10FE4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4" name="!!speech">
              <a:extLst>
                <a:ext uri="{FF2B5EF4-FFF2-40B4-BE49-F238E27FC236}">
                  <a16:creationId xmlns:a16="http://schemas.microsoft.com/office/drawing/2014/main" id="{6891BA3B-FB1A-BB98-5F6B-6FA47254CEF4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5" name="Forma Livre 24">
                <a:extLst>
                  <a:ext uri="{FF2B5EF4-FFF2-40B4-BE49-F238E27FC236}">
                    <a16:creationId xmlns:a16="http://schemas.microsoft.com/office/drawing/2014/main" id="{B1580553-00AB-CED3-C204-339A64609F3C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6" name="Forma Livre 25">
                <a:extLst>
                  <a:ext uri="{FF2B5EF4-FFF2-40B4-BE49-F238E27FC236}">
                    <a16:creationId xmlns:a16="http://schemas.microsoft.com/office/drawing/2014/main" id="{CC0C6B36-D94C-D664-E3D6-BEF1F4A412B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1594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BBD61D5-7615-97BD-8A04-B15CBEA250F4}"/>
              </a:ext>
            </a:extLst>
          </p:cNvPr>
          <p:cNvSpPr txBox="1"/>
          <p:nvPr/>
        </p:nvSpPr>
        <p:spPr>
          <a:xfrm>
            <a:off x="3740062" y="2382367"/>
            <a:ext cx="2222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B5ECCE4-98FE-0BDA-AB57-C3351DCAD8E3}"/>
              </a:ext>
            </a:extLst>
          </p:cNvPr>
          <p:cNvSpPr txBox="1"/>
          <p:nvPr/>
        </p:nvSpPr>
        <p:spPr>
          <a:xfrm>
            <a:off x="6949651" y="2382367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2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F8D2F06-D69E-7D8B-273B-304A793313A2}"/>
              </a:ext>
            </a:extLst>
          </p:cNvPr>
          <p:cNvSpPr txBox="1"/>
          <p:nvPr/>
        </p:nvSpPr>
        <p:spPr>
          <a:xfrm>
            <a:off x="4408548" y="477767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3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DFFE8A5-F83D-5B0F-7545-73DA06E0891B}"/>
              </a:ext>
            </a:extLst>
          </p:cNvPr>
          <p:cNvSpPr txBox="1"/>
          <p:nvPr/>
        </p:nvSpPr>
        <p:spPr>
          <a:xfrm>
            <a:off x="6949651" y="477767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4</a:t>
            </a:r>
          </a:p>
        </p:txBody>
      </p:sp>
      <p:pic>
        <p:nvPicPr>
          <p:cNvPr id="36" name="ic1">
            <a:extLst>
              <a:ext uri="{FF2B5EF4-FFF2-40B4-BE49-F238E27FC236}">
                <a16:creationId xmlns:a16="http://schemas.microsoft.com/office/drawing/2014/main" id="{77374840-783E-E88A-41EA-1DFB5487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15028" y="1750616"/>
            <a:ext cx="628650" cy="628650"/>
          </a:xfrm>
          <a:prstGeom prst="rect">
            <a:avLst/>
          </a:prstGeom>
        </p:spPr>
      </p:pic>
      <p:pic>
        <p:nvPicPr>
          <p:cNvPr id="37" name="ic2">
            <a:extLst>
              <a:ext uri="{FF2B5EF4-FFF2-40B4-BE49-F238E27FC236}">
                <a16:creationId xmlns:a16="http://schemas.microsoft.com/office/drawing/2014/main" id="{F7C43417-66F5-B561-E3F3-3CF06EFE7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069899" y="1750616"/>
            <a:ext cx="628650" cy="628650"/>
          </a:xfrm>
          <a:prstGeom prst="rect">
            <a:avLst/>
          </a:prstGeom>
        </p:spPr>
      </p:pic>
      <p:pic>
        <p:nvPicPr>
          <p:cNvPr id="38" name="ic3">
            <a:extLst>
              <a:ext uri="{FF2B5EF4-FFF2-40B4-BE49-F238E27FC236}">
                <a16:creationId xmlns:a16="http://schemas.microsoft.com/office/drawing/2014/main" id="{7236E598-7570-F07E-3F1A-3E25BBC47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515028" y="4180139"/>
            <a:ext cx="628650" cy="628650"/>
          </a:xfrm>
          <a:prstGeom prst="rect">
            <a:avLst/>
          </a:prstGeom>
        </p:spPr>
      </p:pic>
      <p:pic>
        <p:nvPicPr>
          <p:cNvPr id="39" name="ic4">
            <a:extLst>
              <a:ext uri="{FF2B5EF4-FFF2-40B4-BE49-F238E27FC236}">
                <a16:creationId xmlns:a16="http://schemas.microsoft.com/office/drawing/2014/main" id="{20833FF0-4D0A-0B19-F0C3-D77A3104CC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069899" y="4180139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96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-3.75E-6 0.1342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1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1.04167E-6 0.13426 " pathEditMode="relative" rAng="0" ptsTypes="AA">
                                      <p:cBhvr>
                                        <p:cTn id="21" dur="1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1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-3.75E-6 0.13426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1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1.04167E-6 0.13426 " pathEditMode="relative" rAng="0" ptsTypes="AA">
                                      <p:cBhvr>
                                        <p:cTn id="41" dur="10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1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1" grpId="0" animBg="1"/>
      <p:bldP spid="32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undo foto">
            <a:extLst>
              <a:ext uri="{FF2B5EF4-FFF2-40B4-BE49-F238E27FC236}">
                <a16:creationId xmlns:a16="http://schemas.microsoft.com/office/drawing/2014/main" id="{80E7D2D5-1F22-4117-8A04-C3D05152D7F6}"/>
              </a:ext>
            </a:extLst>
          </p:cNvPr>
          <p:cNvSpPr/>
          <p:nvPr/>
        </p:nvSpPr>
        <p:spPr>
          <a:xfrm>
            <a:off x="-5599654" y="3487030"/>
            <a:ext cx="5220000" cy="2736000"/>
          </a:xfrm>
          <a:prstGeom prst="roundRect">
            <a:avLst>
              <a:gd name="adj" fmla="val 10388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!!fundo_exemplo">
            <a:extLst>
              <a:ext uri="{FF2B5EF4-FFF2-40B4-BE49-F238E27FC236}">
                <a16:creationId xmlns:a16="http://schemas.microsoft.com/office/drawing/2014/main" id="{F7443376-6AE0-D437-B473-311502D57657}"/>
              </a:ext>
            </a:extLst>
          </p:cNvPr>
          <p:cNvSpPr/>
          <p:nvPr/>
        </p:nvSpPr>
        <p:spPr>
          <a:xfrm>
            <a:off x="6266769" y="-5917633"/>
            <a:ext cx="5218918" cy="5603463"/>
          </a:xfrm>
          <a:prstGeom prst="roundRect">
            <a:avLst>
              <a:gd name="adj" fmla="val 4117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!!fundo1">
            <a:extLst>
              <a:ext uri="{FF2B5EF4-FFF2-40B4-BE49-F238E27FC236}">
                <a16:creationId xmlns:a16="http://schemas.microsoft.com/office/drawing/2014/main" id="{260A1F4C-70E6-22B8-544B-DAC87D2FC18A}"/>
              </a:ext>
            </a:extLst>
          </p:cNvPr>
          <p:cNvSpPr/>
          <p:nvPr/>
        </p:nvSpPr>
        <p:spPr>
          <a:xfrm>
            <a:off x="696896" y="620711"/>
            <a:ext cx="5218918" cy="2736000"/>
          </a:xfrm>
          <a:prstGeom prst="roundRect">
            <a:avLst>
              <a:gd name="adj" fmla="val 8804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!!balao2">
            <a:extLst>
              <a:ext uri="{FF2B5EF4-FFF2-40B4-BE49-F238E27FC236}">
                <a16:creationId xmlns:a16="http://schemas.microsoft.com/office/drawing/2014/main" id="{7C8257B6-D00B-023C-9E9D-AD2E6E2DC6E1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5511031" y="433084"/>
            <a:ext cx="3492000" cy="3492000"/>
            <a:chOff x="3124200" y="457200"/>
            <a:chExt cx="5943600" cy="5943600"/>
          </a:xfrm>
        </p:grpSpPr>
        <p:sp>
          <p:nvSpPr>
            <p:cNvPr id="3" name="aro invisivel">
              <a:extLst>
                <a:ext uri="{FF2B5EF4-FFF2-40B4-BE49-F238E27FC236}">
                  <a16:creationId xmlns:a16="http://schemas.microsoft.com/office/drawing/2014/main" id="{BC9EDD7F-2203-16ED-FBB8-8A3E74B962F6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22D7B597-4386-DB3A-43FF-117E1B3D6A1F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5" name="Forma Livre 4">
                <a:extLst>
                  <a:ext uri="{FF2B5EF4-FFF2-40B4-BE49-F238E27FC236}">
                    <a16:creationId xmlns:a16="http://schemas.microsoft.com/office/drawing/2014/main" id="{818068B2-F3AC-4A44-238B-9F7DF044FA0E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6" name="Forma Livre 5">
                <a:extLst>
                  <a:ext uri="{FF2B5EF4-FFF2-40B4-BE49-F238E27FC236}">
                    <a16:creationId xmlns:a16="http://schemas.microsoft.com/office/drawing/2014/main" id="{69C884B4-1230-49E1-5A33-EAA9A57298E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!!balao3">
            <a:extLst>
              <a:ext uri="{FF2B5EF4-FFF2-40B4-BE49-F238E27FC236}">
                <a16:creationId xmlns:a16="http://schemas.microsoft.com/office/drawing/2014/main" id="{278F8EBE-29C1-0062-57DE-F12A36FA2616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5490370" y="2909592"/>
            <a:ext cx="3492000" cy="3492000"/>
            <a:chOff x="3124200" y="457200"/>
            <a:chExt cx="5943600" cy="5943600"/>
          </a:xfrm>
        </p:grpSpPr>
        <p:sp>
          <p:nvSpPr>
            <p:cNvPr id="8" name="aro invisivel">
              <a:extLst>
                <a:ext uri="{FF2B5EF4-FFF2-40B4-BE49-F238E27FC236}">
                  <a16:creationId xmlns:a16="http://schemas.microsoft.com/office/drawing/2014/main" id="{CC3386F0-1FEB-89D4-F545-D5FFCE2EB2FC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364177D8-33D1-A0C4-33E7-EE227023902D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0" name="Forma Livre 9">
                <a:extLst>
                  <a:ext uri="{FF2B5EF4-FFF2-40B4-BE49-F238E27FC236}">
                    <a16:creationId xmlns:a16="http://schemas.microsoft.com/office/drawing/2014/main" id="{5B36850F-26B7-7577-DDC2-B60BEF55AE7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1" name="Forma Livre 10">
                <a:extLst>
                  <a:ext uri="{FF2B5EF4-FFF2-40B4-BE49-F238E27FC236}">
                    <a16:creationId xmlns:a16="http://schemas.microsoft.com/office/drawing/2014/main" id="{A7E56602-EAAF-5CFF-A1B5-4BEC3397533B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" name="!!balao1">
            <a:extLst>
              <a:ext uri="{FF2B5EF4-FFF2-40B4-BE49-F238E27FC236}">
                <a16:creationId xmlns:a16="http://schemas.microsoft.com/office/drawing/2014/main" id="{DEBDE9D1-7D7B-DA2E-7340-8D84D9FABB79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-124024" y="-200146"/>
            <a:ext cx="1656000" cy="1656000"/>
            <a:chOff x="3124200" y="457200"/>
            <a:chExt cx="5943600" cy="5943600"/>
          </a:xfrm>
        </p:grpSpPr>
        <p:sp>
          <p:nvSpPr>
            <p:cNvPr id="13" name="aro invisivel">
              <a:extLst>
                <a:ext uri="{FF2B5EF4-FFF2-40B4-BE49-F238E27FC236}">
                  <a16:creationId xmlns:a16="http://schemas.microsoft.com/office/drawing/2014/main" id="{1B7D4F88-73CF-E858-54FC-5F6F812AA5F7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14" name="!!speech">
              <a:extLst>
                <a:ext uri="{FF2B5EF4-FFF2-40B4-BE49-F238E27FC236}">
                  <a16:creationId xmlns:a16="http://schemas.microsoft.com/office/drawing/2014/main" id="{B89D294B-1E01-563D-E902-189C4ACF8E85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115E03FC-1772-A1C9-79D8-8F3D692AA4F8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B9E0E814-DAC3-299E-BEEB-90F201ADD076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254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!!balao4">
            <a:extLst>
              <a:ext uri="{FF2B5EF4-FFF2-40B4-BE49-F238E27FC236}">
                <a16:creationId xmlns:a16="http://schemas.microsoft.com/office/drawing/2014/main" id="{6B22D95F-9ACE-6B98-95BF-DDD4765A061F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3119745" y="2914672"/>
            <a:ext cx="3492000" cy="3492000"/>
            <a:chOff x="3124200" y="457200"/>
            <a:chExt cx="5943600" cy="5943600"/>
          </a:xfrm>
        </p:grpSpPr>
        <p:sp>
          <p:nvSpPr>
            <p:cNvPr id="23" name="aro invisivel">
              <a:extLst>
                <a:ext uri="{FF2B5EF4-FFF2-40B4-BE49-F238E27FC236}">
                  <a16:creationId xmlns:a16="http://schemas.microsoft.com/office/drawing/2014/main" id="{A3675225-38CC-EB60-F120-12A37CD10FE4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4" name="!!speech">
              <a:extLst>
                <a:ext uri="{FF2B5EF4-FFF2-40B4-BE49-F238E27FC236}">
                  <a16:creationId xmlns:a16="http://schemas.microsoft.com/office/drawing/2014/main" id="{6891BA3B-FB1A-BB98-5F6B-6FA47254CEF4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5" name="Forma Livre 24">
                <a:extLst>
                  <a:ext uri="{FF2B5EF4-FFF2-40B4-BE49-F238E27FC236}">
                    <a16:creationId xmlns:a16="http://schemas.microsoft.com/office/drawing/2014/main" id="{B1580553-00AB-CED3-C204-339A64609F3C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6" name="Forma Livre 25">
                <a:extLst>
                  <a:ext uri="{FF2B5EF4-FFF2-40B4-BE49-F238E27FC236}">
                    <a16:creationId xmlns:a16="http://schemas.microsoft.com/office/drawing/2014/main" id="{CC0C6B36-D94C-D664-E3D6-BEF1F4A412B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42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BBD61D5-7615-97BD-8A04-B15CBEA250F4}"/>
              </a:ext>
            </a:extLst>
          </p:cNvPr>
          <p:cNvSpPr txBox="1"/>
          <p:nvPr/>
        </p:nvSpPr>
        <p:spPr>
          <a:xfrm>
            <a:off x="1183780" y="676408"/>
            <a:ext cx="2257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B5ECCE4-98FE-0BDA-AB57-C3351DCAD8E3}"/>
              </a:ext>
            </a:extLst>
          </p:cNvPr>
          <p:cNvSpPr txBox="1"/>
          <p:nvPr/>
        </p:nvSpPr>
        <p:spPr>
          <a:xfrm>
            <a:off x="6949651" y="2306164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2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F8D2F06-D69E-7D8B-273B-304A793313A2}"/>
              </a:ext>
            </a:extLst>
          </p:cNvPr>
          <p:cNvSpPr txBox="1"/>
          <p:nvPr/>
        </p:nvSpPr>
        <p:spPr>
          <a:xfrm>
            <a:off x="4408548" y="469300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3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DFFE8A5-F83D-5B0F-7545-73DA06E0891B}"/>
              </a:ext>
            </a:extLst>
          </p:cNvPr>
          <p:cNvSpPr txBox="1"/>
          <p:nvPr/>
        </p:nvSpPr>
        <p:spPr>
          <a:xfrm>
            <a:off x="6949651" y="469300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4</a:t>
            </a:r>
          </a:p>
        </p:txBody>
      </p:sp>
      <p:pic>
        <p:nvPicPr>
          <p:cNvPr id="36" name="ic1">
            <a:extLst>
              <a:ext uri="{FF2B5EF4-FFF2-40B4-BE49-F238E27FC236}">
                <a16:creationId xmlns:a16="http://schemas.microsoft.com/office/drawing/2014/main" id="{77374840-783E-E88A-41EA-1DFB5487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9976" y="393854"/>
            <a:ext cx="468000" cy="468000"/>
          </a:xfrm>
          <a:prstGeom prst="rect">
            <a:avLst/>
          </a:prstGeom>
        </p:spPr>
      </p:pic>
      <p:pic>
        <p:nvPicPr>
          <p:cNvPr id="37" name="ic2">
            <a:extLst>
              <a:ext uri="{FF2B5EF4-FFF2-40B4-BE49-F238E27FC236}">
                <a16:creationId xmlns:a16="http://schemas.microsoft.com/office/drawing/2014/main" id="{F7C43417-66F5-B561-E3F3-3CF06EFE7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069899" y="1674413"/>
            <a:ext cx="628650" cy="628650"/>
          </a:xfrm>
          <a:prstGeom prst="rect">
            <a:avLst/>
          </a:prstGeom>
        </p:spPr>
      </p:pic>
      <p:pic>
        <p:nvPicPr>
          <p:cNvPr id="38" name="ic3">
            <a:extLst>
              <a:ext uri="{FF2B5EF4-FFF2-40B4-BE49-F238E27FC236}">
                <a16:creationId xmlns:a16="http://schemas.microsoft.com/office/drawing/2014/main" id="{7236E598-7570-F07E-3F1A-3E25BBC47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515028" y="4095469"/>
            <a:ext cx="628650" cy="628650"/>
          </a:xfrm>
          <a:prstGeom prst="rect">
            <a:avLst/>
          </a:prstGeom>
        </p:spPr>
      </p:pic>
      <p:pic>
        <p:nvPicPr>
          <p:cNvPr id="39" name="ic4">
            <a:extLst>
              <a:ext uri="{FF2B5EF4-FFF2-40B4-BE49-F238E27FC236}">
                <a16:creationId xmlns:a16="http://schemas.microsoft.com/office/drawing/2014/main" id="{20833FF0-4D0A-0B19-F0C3-D77A3104CC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069899" y="4095469"/>
            <a:ext cx="628650" cy="628650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4F52E058-C2C2-C217-C31C-882092BBBD24}"/>
              </a:ext>
            </a:extLst>
          </p:cNvPr>
          <p:cNvSpPr txBox="1"/>
          <p:nvPr/>
        </p:nvSpPr>
        <p:spPr>
          <a:xfrm>
            <a:off x="838812" y="1253552"/>
            <a:ext cx="4965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Gestão de tempo é o processo de organizar, planejar e priorizar tarefas para que se consiga aproveitar o tempo ao máximo</a:t>
            </a:r>
          </a:p>
        </p:txBody>
      </p:sp>
    </p:spTree>
    <p:extLst>
      <p:ext uri="{BB962C8B-B14F-4D97-AF65-F5344CB8AC3E}">
        <p14:creationId xmlns:p14="http://schemas.microsoft.com/office/powerpoint/2010/main" val="1929296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!!fundo_exemplo">
            <a:extLst>
              <a:ext uri="{FF2B5EF4-FFF2-40B4-BE49-F238E27FC236}">
                <a16:creationId xmlns:a16="http://schemas.microsoft.com/office/drawing/2014/main" id="{E2F09372-B1BD-AB26-2F7B-E26EADAEAF93}"/>
              </a:ext>
            </a:extLst>
          </p:cNvPr>
          <p:cNvSpPr/>
          <p:nvPr/>
        </p:nvSpPr>
        <p:spPr>
          <a:xfrm>
            <a:off x="6266769" y="633824"/>
            <a:ext cx="5218918" cy="5603463"/>
          </a:xfrm>
          <a:prstGeom prst="roundRect">
            <a:avLst>
              <a:gd name="adj" fmla="val 4117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1ECB8A9-A47B-B8EA-57B7-AD896CE9628A}"/>
              </a:ext>
            </a:extLst>
          </p:cNvPr>
          <p:cNvSpPr txBox="1"/>
          <p:nvPr/>
        </p:nvSpPr>
        <p:spPr>
          <a:xfrm>
            <a:off x="6585217" y="4515306"/>
            <a:ext cx="4751687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Lei do 1% - Livro Hábitos Atômicos;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Fazer um acompanhamento detalhado;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Analisar seus pontos fortes e melhorias.</a:t>
            </a:r>
          </a:p>
          <a:p>
            <a:pPr>
              <a:lnSpc>
                <a:spcPct val="130000"/>
              </a:lnSpc>
            </a:pPr>
            <a:endParaRPr lang="pt-BR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banner positivo">
            <a:extLst>
              <a:ext uri="{FF2B5EF4-FFF2-40B4-BE49-F238E27FC236}">
                <a16:creationId xmlns:a16="http://schemas.microsoft.com/office/drawing/2014/main" id="{B77FE36C-EEE4-5EDC-8487-1125C4F5B09B}"/>
              </a:ext>
            </a:extLst>
          </p:cNvPr>
          <p:cNvGrpSpPr/>
          <p:nvPr/>
        </p:nvGrpSpPr>
        <p:grpSpPr>
          <a:xfrm>
            <a:off x="9008867" y="1070635"/>
            <a:ext cx="2255509" cy="3003649"/>
            <a:chOff x="9008867" y="1221109"/>
            <a:chExt cx="2255509" cy="3003649"/>
          </a:xfrm>
        </p:grpSpPr>
        <p:sp>
          <p:nvSpPr>
            <p:cNvPr id="6" name="Forma Livre 5">
              <a:extLst>
                <a:ext uri="{FF2B5EF4-FFF2-40B4-BE49-F238E27FC236}">
                  <a16:creationId xmlns:a16="http://schemas.microsoft.com/office/drawing/2014/main" id="{74595202-0369-D72F-CDEB-1E977ED1AB57}"/>
                </a:ext>
              </a:extLst>
            </p:cNvPr>
            <p:cNvSpPr/>
            <p:nvPr/>
          </p:nvSpPr>
          <p:spPr>
            <a:xfrm>
              <a:off x="9008867" y="1221109"/>
              <a:ext cx="2255509" cy="3003649"/>
            </a:xfrm>
            <a:custGeom>
              <a:avLst/>
              <a:gdLst>
                <a:gd name="connsiteX0" fmla="*/ 1127754 w 2255509"/>
                <a:gd name="connsiteY0" fmla="*/ 0 h 2899476"/>
                <a:gd name="connsiteX1" fmla="*/ 1583064 w 2255509"/>
                <a:gd name="connsiteY1" fmla="*/ 455310 h 2899476"/>
                <a:gd name="connsiteX2" fmla="*/ 1583064 w 2255509"/>
                <a:gd name="connsiteY2" fmla="*/ 468793 h 2899476"/>
                <a:gd name="connsiteX3" fmla="*/ 2064783 w 2255509"/>
                <a:gd name="connsiteY3" fmla="*/ 468793 h 2899476"/>
                <a:gd name="connsiteX4" fmla="*/ 2255509 w 2255509"/>
                <a:gd name="connsiteY4" fmla="*/ 659519 h 2899476"/>
                <a:gd name="connsiteX5" fmla="*/ 2255509 w 2255509"/>
                <a:gd name="connsiteY5" fmla="*/ 2708750 h 2899476"/>
                <a:gd name="connsiteX6" fmla="*/ 2064783 w 2255509"/>
                <a:gd name="connsiteY6" fmla="*/ 2899476 h 2899476"/>
                <a:gd name="connsiteX7" fmla="*/ 190726 w 2255509"/>
                <a:gd name="connsiteY7" fmla="*/ 2899476 h 2899476"/>
                <a:gd name="connsiteX8" fmla="*/ 0 w 2255509"/>
                <a:gd name="connsiteY8" fmla="*/ 2708750 h 2899476"/>
                <a:gd name="connsiteX9" fmla="*/ 0 w 2255509"/>
                <a:gd name="connsiteY9" fmla="*/ 659519 h 2899476"/>
                <a:gd name="connsiteX10" fmla="*/ 190726 w 2255509"/>
                <a:gd name="connsiteY10" fmla="*/ 468793 h 2899476"/>
                <a:gd name="connsiteX11" fmla="*/ 672444 w 2255509"/>
                <a:gd name="connsiteY11" fmla="*/ 468793 h 2899476"/>
                <a:gd name="connsiteX12" fmla="*/ 672444 w 2255509"/>
                <a:gd name="connsiteY12" fmla="*/ 455310 h 2899476"/>
                <a:gd name="connsiteX13" fmla="*/ 1127754 w 2255509"/>
                <a:gd name="connsiteY13" fmla="*/ 0 h 2899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5509" h="2899476">
                  <a:moveTo>
                    <a:pt x="1127754" y="0"/>
                  </a:moveTo>
                  <a:cubicBezTo>
                    <a:pt x="1379215" y="0"/>
                    <a:pt x="1583064" y="203849"/>
                    <a:pt x="1583064" y="455310"/>
                  </a:cubicBezTo>
                  <a:lnTo>
                    <a:pt x="1583064" y="468793"/>
                  </a:lnTo>
                  <a:lnTo>
                    <a:pt x="2064783" y="468793"/>
                  </a:lnTo>
                  <a:cubicBezTo>
                    <a:pt x="2170118" y="468793"/>
                    <a:pt x="2255509" y="554184"/>
                    <a:pt x="2255509" y="659519"/>
                  </a:cubicBezTo>
                  <a:lnTo>
                    <a:pt x="2255509" y="2708750"/>
                  </a:lnTo>
                  <a:cubicBezTo>
                    <a:pt x="2255509" y="2814085"/>
                    <a:pt x="2170118" y="2899476"/>
                    <a:pt x="2064783" y="2899476"/>
                  </a:cubicBezTo>
                  <a:lnTo>
                    <a:pt x="190726" y="2899476"/>
                  </a:lnTo>
                  <a:cubicBezTo>
                    <a:pt x="85391" y="2899476"/>
                    <a:pt x="0" y="2814085"/>
                    <a:pt x="0" y="2708750"/>
                  </a:cubicBezTo>
                  <a:lnTo>
                    <a:pt x="0" y="659519"/>
                  </a:lnTo>
                  <a:cubicBezTo>
                    <a:pt x="0" y="554184"/>
                    <a:pt x="85391" y="468793"/>
                    <a:pt x="190726" y="468793"/>
                  </a:cubicBezTo>
                  <a:lnTo>
                    <a:pt x="672444" y="468793"/>
                  </a:lnTo>
                  <a:lnTo>
                    <a:pt x="672444" y="455310"/>
                  </a:lnTo>
                  <a:cubicBezTo>
                    <a:pt x="672444" y="203849"/>
                    <a:pt x="876293" y="0"/>
                    <a:pt x="112775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2600000" scaled="0"/>
              <a:tileRect/>
            </a:gradFill>
            <a:ln>
              <a:noFill/>
            </a:ln>
            <a:effectLst>
              <a:outerShdw blurRad="571500" dist="635000" dir="4500000" sx="75000" sy="75000" algn="r" rotWithShape="0">
                <a:schemeClr val="accent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>
                <a:solidFill>
                  <a:srgbClr val="FFFFFF"/>
                </a:solidFill>
                <a:latin typeface="Nunito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E4E3572D-6B4C-6E38-A450-FE641405669E}"/>
                </a:ext>
              </a:extLst>
            </p:cNvPr>
            <p:cNvSpPr txBox="1"/>
            <p:nvPr/>
          </p:nvSpPr>
          <p:spPr>
            <a:xfrm>
              <a:off x="9037279" y="2066999"/>
              <a:ext cx="222204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Organizar as tarefas de forma que não te sobrecarregue.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7C883D38-91A2-816A-CF56-0C407498E9CB}"/>
                </a:ext>
              </a:extLst>
            </p:cNvPr>
            <p:cNvSpPr txBox="1"/>
            <p:nvPr/>
          </p:nvSpPr>
          <p:spPr>
            <a:xfrm>
              <a:off x="9731342" y="1794269"/>
              <a:ext cx="936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 err="1">
                  <a:solidFill>
                    <a:schemeClr val="bg1"/>
                  </a:solidFill>
                  <a:latin typeface="+mj-lt"/>
                </a:rPr>
                <a:t>Metódo</a:t>
              </a:r>
              <a:endParaRPr lang="pt-BR" dirty="0"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3BA99E79-7285-12EC-4179-42D89576A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 rot="10800000">
              <a:off x="9984726" y="1355517"/>
              <a:ext cx="360000" cy="360000"/>
            </a:xfrm>
            <a:prstGeom prst="rect">
              <a:avLst/>
            </a:prstGeom>
          </p:spPr>
        </p:pic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79B2C74-7001-D673-9F1E-03F3EAE23569}"/>
              </a:ext>
            </a:extLst>
          </p:cNvPr>
          <p:cNvSpPr txBox="1"/>
          <p:nvPr/>
        </p:nvSpPr>
        <p:spPr>
          <a:xfrm>
            <a:off x="8322654" y="666987"/>
            <a:ext cx="1176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Exemplos</a:t>
            </a:r>
          </a:p>
        </p:txBody>
      </p:sp>
      <p:grpSp>
        <p:nvGrpSpPr>
          <p:cNvPr id="11" name="banner negativo">
            <a:extLst>
              <a:ext uri="{FF2B5EF4-FFF2-40B4-BE49-F238E27FC236}">
                <a16:creationId xmlns:a16="http://schemas.microsoft.com/office/drawing/2014/main" id="{5F99F639-39B4-90E7-8942-E5FA7EEA13B2}"/>
              </a:ext>
            </a:extLst>
          </p:cNvPr>
          <p:cNvGrpSpPr/>
          <p:nvPr/>
        </p:nvGrpSpPr>
        <p:grpSpPr>
          <a:xfrm>
            <a:off x="6507640" y="1070635"/>
            <a:ext cx="2255509" cy="3003649"/>
            <a:chOff x="6507640" y="1221109"/>
            <a:chExt cx="2255509" cy="3003649"/>
          </a:xfrm>
        </p:grpSpPr>
        <p:sp>
          <p:nvSpPr>
            <p:cNvPr id="12" name="Forma Livre 11">
              <a:extLst>
                <a:ext uri="{FF2B5EF4-FFF2-40B4-BE49-F238E27FC236}">
                  <a16:creationId xmlns:a16="http://schemas.microsoft.com/office/drawing/2014/main" id="{04B356BA-20B3-2CC7-314E-FB3A1D24EAD2}"/>
                </a:ext>
              </a:extLst>
            </p:cNvPr>
            <p:cNvSpPr/>
            <p:nvPr/>
          </p:nvSpPr>
          <p:spPr>
            <a:xfrm>
              <a:off x="6507640" y="1221109"/>
              <a:ext cx="2255509" cy="3003649"/>
            </a:xfrm>
            <a:custGeom>
              <a:avLst/>
              <a:gdLst>
                <a:gd name="connsiteX0" fmla="*/ 1127754 w 2255509"/>
                <a:gd name="connsiteY0" fmla="*/ 0 h 2899476"/>
                <a:gd name="connsiteX1" fmla="*/ 1583064 w 2255509"/>
                <a:gd name="connsiteY1" fmla="*/ 455310 h 2899476"/>
                <a:gd name="connsiteX2" fmla="*/ 1583064 w 2255509"/>
                <a:gd name="connsiteY2" fmla="*/ 468793 h 2899476"/>
                <a:gd name="connsiteX3" fmla="*/ 1995336 w 2255509"/>
                <a:gd name="connsiteY3" fmla="*/ 468793 h 2899476"/>
                <a:gd name="connsiteX4" fmla="*/ 2255509 w 2255509"/>
                <a:gd name="connsiteY4" fmla="*/ 728966 h 2899476"/>
                <a:gd name="connsiteX5" fmla="*/ 2255509 w 2255509"/>
                <a:gd name="connsiteY5" fmla="*/ 2639303 h 2899476"/>
                <a:gd name="connsiteX6" fmla="*/ 1995336 w 2255509"/>
                <a:gd name="connsiteY6" fmla="*/ 2899476 h 2899476"/>
                <a:gd name="connsiteX7" fmla="*/ 260173 w 2255509"/>
                <a:gd name="connsiteY7" fmla="*/ 2899476 h 2899476"/>
                <a:gd name="connsiteX8" fmla="*/ 0 w 2255509"/>
                <a:gd name="connsiteY8" fmla="*/ 2639303 h 2899476"/>
                <a:gd name="connsiteX9" fmla="*/ 0 w 2255509"/>
                <a:gd name="connsiteY9" fmla="*/ 728966 h 2899476"/>
                <a:gd name="connsiteX10" fmla="*/ 260173 w 2255509"/>
                <a:gd name="connsiteY10" fmla="*/ 468793 h 2899476"/>
                <a:gd name="connsiteX11" fmla="*/ 672444 w 2255509"/>
                <a:gd name="connsiteY11" fmla="*/ 468793 h 2899476"/>
                <a:gd name="connsiteX12" fmla="*/ 672444 w 2255509"/>
                <a:gd name="connsiteY12" fmla="*/ 455310 h 2899476"/>
                <a:gd name="connsiteX13" fmla="*/ 1127754 w 2255509"/>
                <a:gd name="connsiteY13" fmla="*/ 0 h 2899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5509" h="2899476">
                  <a:moveTo>
                    <a:pt x="1127754" y="0"/>
                  </a:moveTo>
                  <a:cubicBezTo>
                    <a:pt x="1379215" y="0"/>
                    <a:pt x="1583064" y="203849"/>
                    <a:pt x="1583064" y="455310"/>
                  </a:cubicBezTo>
                  <a:lnTo>
                    <a:pt x="1583064" y="468793"/>
                  </a:lnTo>
                  <a:lnTo>
                    <a:pt x="1995336" y="468793"/>
                  </a:lnTo>
                  <a:cubicBezTo>
                    <a:pt x="2139026" y="468793"/>
                    <a:pt x="2255509" y="585276"/>
                    <a:pt x="2255509" y="728966"/>
                  </a:cubicBezTo>
                  <a:lnTo>
                    <a:pt x="2255509" y="2639303"/>
                  </a:lnTo>
                  <a:cubicBezTo>
                    <a:pt x="2255509" y="2782993"/>
                    <a:pt x="2139026" y="2899476"/>
                    <a:pt x="1995336" y="2899476"/>
                  </a:cubicBezTo>
                  <a:lnTo>
                    <a:pt x="260173" y="2899476"/>
                  </a:lnTo>
                  <a:cubicBezTo>
                    <a:pt x="116483" y="2899476"/>
                    <a:pt x="0" y="2782993"/>
                    <a:pt x="0" y="2639303"/>
                  </a:cubicBezTo>
                  <a:lnTo>
                    <a:pt x="0" y="728966"/>
                  </a:lnTo>
                  <a:cubicBezTo>
                    <a:pt x="0" y="585276"/>
                    <a:pt x="116483" y="468793"/>
                    <a:pt x="260173" y="468793"/>
                  </a:cubicBezTo>
                  <a:lnTo>
                    <a:pt x="672444" y="468793"/>
                  </a:lnTo>
                  <a:lnTo>
                    <a:pt x="672444" y="455310"/>
                  </a:lnTo>
                  <a:cubicBezTo>
                    <a:pt x="672444" y="203849"/>
                    <a:pt x="876293" y="0"/>
                    <a:pt x="112775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71500" dist="635000" dir="4500000" sx="75000" sy="75000" algn="r" rotWithShape="0">
                <a:schemeClr val="accent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>
                <a:solidFill>
                  <a:srgbClr val="FFFFFF"/>
                </a:solidFill>
                <a:latin typeface="Nunito"/>
              </a:endParaRPr>
            </a:p>
          </p:txBody>
        </p:sp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46BC1B36-FA90-CCE7-A331-E9AAAD99A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 rot="10800000">
              <a:off x="7455394" y="1378455"/>
              <a:ext cx="360000" cy="360000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0EE587D7-3D58-37C3-DA31-D886B77935C0}"/>
                </a:ext>
              </a:extLst>
            </p:cNvPr>
            <p:cNvSpPr txBox="1"/>
            <p:nvPr/>
          </p:nvSpPr>
          <p:spPr>
            <a:xfrm>
              <a:off x="6921762" y="1794269"/>
              <a:ext cx="13626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Ferramentas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D10573CA-A678-91F8-0895-EB46DA053150}"/>
                </a:ext>
              </a:extLst>
            </p:cNvPr>
            <p:cNvSpPr txBox="1"/>
            <p:nvPr/>
          </p:nvSpPr>
          <p:spPr>
            <a:xfrm>
              <a:off x="6541101" y="2066999"/>
              <a:ext cx="2222048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-   Google Agenda</a:t>
              </a:r>
            </a:p>
            <a:p>
              <a:pPr marL="285750" indent="-285750">
                <a:buFontTx/>
                <a:buChar char="-"/>
              </a:pPr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Agenda Física</a:t>
              </a:r>
            </a:p>
            <a:p>
              <a:pPr marL="285750" indent="-285750">
                <a:buFontTx/>
                <a:buChar char="-"/>
              </a:pPr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App </a:t>
              </a:r>
              <a:r>
                <a:rPr lang="pt-BR" sz="16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Tik</a:t>
              </a:r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  </a:t>
              </a:r>
              <a:r>
                <a:rPr lang="pt-BR" sz="16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tik</a:t>
              </a:r>
              <a:endParaRPr lang="pt-BR" sz="1600" dirty="0">
                <a:solidFill>
                  <a:schemeClr val="bg1"/>
                </a:solidFill>
                <a:cs typeface="Arial" panose="020B0604020202020204" pitchFamily="34" charset="0"/>
              </a:endParaRPr>
            </a:p>
            <a:p>
              <a:pPr marL="285750" indent="-285750">
                <a:buFontTx/>
                <a:buChar char="-"/>
              </a:pPr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Planilhas</a:t>
              </a:r>
            </a:p>
          </p:txBody>
        </p:sp>
      </p:grpSp>
      <p:sp>
        <p:nvSpPr>
          <p:cNvPr id="16" name="!!fundo1">
            <a:extLst>
              <a:ext uri="{FF2B5EF4-FFF2-40B4-BE49-F238E27FC236}">
                <a16:creationId xmlns:a16="http://schemas.microsoft.com/office/drawing/2014/main" id="{6A6111B5-7BA2-8912-63B3-BE21D1AA101A}"/>
              </a:ext>
            </a:extLst>
          </p:cNvPr>
          <p:cNvSpPr/>
          <p:nvPr/>
        </p:nvSpPr>
        <p:spPr>
          <a:xfrm>
            <a:off x="696896" y="620711"/>
            <a:ext cx="5218918" cy="2736000"/>
          </a:xfrm>
          <a:prstGeom prst="roundRect">
            <a:avLst>
              <a:gd name="adj" fmla="val 965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7" name="!!balao1">
            <a:extLst>
              <a:ext uri="{FF2B5EF4-FFF2-40B4-BE49-F238E27FC236}">
                <a16:creationId xmlns:a16="http://schemas.microsoft.com/office/drawing/2014/main" id="{ABD67E2A-F7BC-9B92-06D3-FB36169A77FF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-124024" y="-200146"/>
            <a:ext cx="1656000" cy="1656000"/>
            <a:chOff x="3124200" y="457200"/>
            <a:chExt cx="5943600" cy="5943600"/>
          </a:xfrm>
        </p:grpSpPr>
        <p:sp>
          <p:nvSpPr>
            <p:cNvPr id="18" name="aro invisivel">
              <a:extLst>
                <a:ext uri="{FF2B5EF4-FFF2-40B4-BE49-F238E27FC236}">
                  <a16:creationId xmlns:a16="http://schemas.microsoft.com/office/drawing/2014/main" id="{946B2080-1239-911E-FE8D-01C67A42DDAD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19" name="!!speech">
              <a:extLst>
                <a:ext uri="{FF2B5EF4-FFF2-40B4-BE49-F238E27FC236}">
                  <a16:creationId xmlns:a16="http://schemas.microsoft.com/office/drawing/2014/main" id="{41B73031-D2D9-ADDF-5845-FA0620080D2B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0" name="Forma Livre 19">
                <a:extLst>
                  <a:ext uri="{FF2B5EF4-FFF2-40B4-BE49-F238E27FC236}">
                    <a16:creationId xmlns:a16="http://schemas.microsoft.com/office/drawing/2014/main" id="{54AA240E-58DE-BC12-9153-8332E1423F5F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1" name="Forma Livre 20">
                <a:extLst>
                  <a:ext uri="{FF2B5EF4-FFF2-40B4-BE49-F238E27FC236}">
                    <a16:creationId xmlns:a16="http://schemas.microsoft.com/office/drawing/2014/main" id="{DDF36147-00B5-3614-1D3E-10992E69FA31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254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3" name="ic1">
            <a:extLst>
              <a:ext uri="{FF2B5EF4-FFF2-40B4-BE49-F238E27FC236}">
                <a16:creationId xmlns:a16="http://schemas.microsoft.com/office/drawing/2014/main" id="{9E119D2F-3F96-10D2-EE28-E04D8E9DE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9976" y="393854"/>
            <a:ext cx="468000" cy="468000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313588B3-C60D-A94C-162D-3C96269C4C51}"/>
              </a:ext>
            </a:extLst>
          </p:cNvPr>
          <p:cNvSpPr txBox="1"/>
          <p:nvPr/>
        </p:nvSpPr>
        <p:spPr>
          <a:xfrm>
            <a:off x="838812" y="1253552"/>
            <a:ext cx="4965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Gestão de tempo é o processo de organizar, planejar e priorizar tarefas para que se consiga aproveitar o tempo ao máximo</a:t>
            </a:r>
          </a:p>
        </p:txBody>
      </p:sp>
      <p:sp>
        <p:nvSpPr>
          <p:cNvPr id="25" name="!!fundo2">
            <a:extLst>
              <a:ext uri="{FF2B5EF4-FFF2-40B4-BE49-F238E27FC236}">
                <a16:creationId xmlns:a16="http://schemas.microsoft.com/office/drawing/2014/main" id="{44C90764-E039-AC7F-F32F-341200865ACD}"/>
              </a:ext>
            </a:extLst>
          </p:cNvPr>
          <p:cNvSpPr/>
          <p:nvPr/>
        </p:nvSpPr>
        <p:spPr>
          <a:xfrm>
            <a:off x="11938951" y="5065280"/>
            <a:ext cx="1172364" cy="1176621"/>
          </a:xfrm>
          <a:prstGeom prst="roundRect">
            <a:avLst>
              <a:gd name="adj" fmla="val 1570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!!fundo3">
            <a:extLst>
              <a:ext uri="{FF2B5EF4-FFF2-40B4-BE49-F238E27FC236}">
                <a16:creationId xmlns:a16="http://schemas.microsoft.com/office/drawing/2014/main" id="{886AF180-10D7-602E-2187-DC8C953E3EF6}"/>
              </a:ext>
            </a:extLst>
          </p:cNvPr>
          <p:cNvSpPr/>
          <p:nvPr/>
        </p:nvSpPr>
        <p:spPr>
          <a:xfrm>
            <a:off x="10144477" y="6668621"/>
            <a:ext cx="1172364" cy="1176621"/>
          </a:xfrm>
          <a:prstGeom prst="roundRect">
            <a:avLst>
              <a:gd name="adj" fmla="val 1758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!!fundo4">
            <a:extLst>
              <a:ext uri="{FF2B5EF4-FFF2-40B4-BE49-F238E27FC236}">
                <a16:creationId xmlns:a16="http://schemas.microsoft.com/office/drawing/2014/main" id="{9AADE272-F9C1-F98F-4267-3970B2700265}"/>
              </a:ext>
            </a:extLst>
          </p:cNvPr>
          <p:cNvSpPr/>
          <p:nvPr/>
        </p:nvSpPr>
        <p:spPr>
          <a:xfrm>
            <a:off x="11933444" y="6609672"/>
            <a:ext cx="1172364" cy="1176621"/>
          </a:xfrm>
          <a:prstGeom prst="roundRect">
            <a:avLst>
              <a:gd name="adj" fmla="val 14761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8" name="!!balao2">
            <a:extLst>
              <a:ext uri="{FF2B5EF4-FFF2-40B4-BE49-F238E27FC236}">
                <a16:creationId xmlns:a16="http://schemas.microsoft.com/office/drawing/2014/main" id="{2244EA01-1BB2-E492-81BE-4AE6996BFEEB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11058189" y="3445604"/>
            <a:ext cx="3492000" cy="3492000"/>
            <a:chOff x="3124200" y="457200"/>
            <a:chExt cx="5943600" cy="5943600"/>
          </a:xfrm>
        </p:grpSpPr>
        <p:sp>
          <p:nvSpPr>
            <p:cNvPr id="29" name="aro invisivel">
              <a:extLst>
                <a:ext uri="{FF2B5EF4-FFF2-40B4-BE49-F238E27FC236}">
                  <a16:creationId xmlns:a16="http://schemas.microsoft.com/office/drawing/2014/main" id="{C9E4BD47-446B-DE2B-473D-19DE46D67AF6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A7DCB10E-D93E-3CFB-044B-E254E436B8CF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31" name="Forma Livre 30">
                <a:extLst>
                  <a:ext uri="{FF2B5EF4-FFF2-40B4-BE49-F238E27FC236}">
                    <a16:creationId xmlns:a16="http://schemas.microsoft.com/office/drawing/2014/main" id="{19DAD2C6-F3AE-D4A5-FBD2-37790599F0D0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32" name="Forma Livre 31">
                <a:extLst>
                  <a:ext uri="{FF2B5EF4-FFF2-40B4-BE49-F238E27FC236}">
                    <a16:creationId xmlns:a16="http://schemas.microsoft.com/office/drawing/2014/main" id="{B9F4FBFE-8B7B-F33D-384C-E92FC50092F9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3" name="!!balao3">
            <a:extLst>
              <a:ext uri="{FF2B5EF4-FFF2-40B4-BE49-F238E27FC236}">
                <a16:creationId xmlns:a16="http://schemas.microsoft.com/office/drawing/2014/main" id="{CC676672-DBFD-680F-ADB3-6C1B10A23021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11037528" y="5922112"/>
            <a:ext cx="3492000" cy="3492000"/>
            <a:chOff x="3124200" y="457200"/>
            <a:chExt cx="5943600" cy="5943600"/>
          </a:xfrm>
        </p:grpSpPr>
        <p:sp>
          <p:nvSpPr>
            <p:cNvPr id="34" name="aro invisivel">
              <a:extLst>
                <a:ext uri="{FF2B5EF4-FFF2-40B4-BE49-F238E27FC236}">
                  <a16:creationId xmlns:a16="http://schemas.microsoft.com/office/drawing/2014/main" id="{91EA7F57-3112-D2C3-368B-CF49052EA48A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B48BD20B-B9BD-3071-FB40-A6C179ED56F9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36" name="Forma Livre 35">
                <a:extLst>
                  <a:ext uri="{FF2B5EF4-FFF2-40B4-BE49-F238E27FC236}">
                    <a16:creationId xmlns:a16="http://schemas.microsoft.com/office/drawing/2014/main" id="{CA1E0213-25D1-4950-350F-23CC9037C69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37" name="Forma Livre 36">
                <a:extLst>
                  <a:ext uri="{FF2B5EF4-FFF2-40B4-BE49-F238E27FC236}">
                    <a16:creationId xmlns:a16="http://schemas.microsoft.com/office/drawing/2014/main" id="{35E87354-44E8-7CFD-4266-1DD39DC2DF38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8" name="!!balao4">
            <a:extLst>
              <a:ext uri="{FF2B5EF4-FFF2-40B4-BE49-F238E27FC236}">
                <a16:creationId xmlns:a16="http://schemas.microsoft.com/office/drawing/2014/main" id="{ED5DE46E-1063-328F-22EB-278D230B7DF1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8666903" y="5927192"/>
            <a:ext cx="3492000" cy="3492000"/>
            <a:chOff x="3124200" y="457200"/>
            <a:chExt cx="5943600" cy="5943600"/>
          </a:xfrm>
        </p:grpSpPr>
        <p:sp>
          <p:nvSpPr>
            <p:cNvPr id="39" name="aro invisivel">
              <a:extLst>
                <a:ext uri="{FF2B5EF4-FFF2-40B4-BE49-F238E27FC236}">
                  <a16:creationId xmlns:a16="http://schemas.microsoft.com/office/drawing/2014/main" id="{51D3EFA9-2640-01DA-AAE5-7BB8E8E4A5BD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40" name="!!speech">
              <a:extLst>
                <a:ext uri="{FF2B5EF4-FFF2-40B4-BE49-F238E27FC236}">
                  <a16:creationId xmlns:a16="http://schemas.microsoft.com/office/drawing/2014/main" id="{1DB19C5E-C6EB-C153-D4AA-1798BB6122BB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41" name="Forma Livre 40">
                <a:extLst>
                  <a:ext uri="{FF2B5EF4-FFF2-40B4-BE49-F238E27FC236}">
                    <a16:creationId xmlns:a16="http://schemas.microsoft.com/office/drawing/2014/main" id="{A52C89EE-BD90-D105-7248-DB627860E3A9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42" name="Forma Livre 41">
                <a:extLst>
                  <a:ext uri="{FF2B5EF4-FFF2-40B4-BE49-F238E27FC236}">
                    <a16:creationId xmlns:a16="http://schemas.microsoft.com/office/drawing/2014/main" id="{0F3D5406-34A3-E363-522C-9FF6CB8A3B0D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4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765BFBE-7378-C065-BAF9-C36B02A1C910}"/>
              </a:ext>
            </a:extLst>
          </p:cNvPr>
          <p:cNvSpPr txBox="1"/>
          <p:nvPr/>
        </p:nvSpPr>
        <p:spPr>
          <a:xfrm>
            <a:off x="12496809" y="5318684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2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B613F6C6-2646-3C6C-EC78-EFA61B721523}"/>
              </a:ext>
            </a:extLst>
          </p:cNvPr>
          <p:cNvSpPr txBox="1"/>
          <p:nvPr/>
        </p:nvSpPr>
        <p:spPr>
          <a:xfrm>
            <a:off x="9955706" y="770552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3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FDDD403F-DC85-28D8-250D-D48CF4F0C2E3}"/>
              </a:ext>
            </a:extLst>
          </p:cNvPr>
          <p:cNvSpPr txBox="1"/>
          <p:nvPr/>
        </p:nvSpPr>
        <p:spPr>
          <a:xfrm>
            <a:off x="12496808" y="770552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4</a:t>
            </a:r>
          </a:p>
        </p:txBody>
      </p:sp>
      <p:pic>
        <p:nvPicPr>
          <p:cNvPr id="46" name="ic2">
            <a:extLst>
              <a:ext uri="{FF2B5EF4-FFF2-40B4-BE49-F238E27FC236}">
                <a16:creationId xmlns:a16="http://schemas.microsoft.com/office/drawing/2014/main" id="{1D5F936D-6CA3-CD54-815F-87FE64C2FB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617057" y="4686933"/>
            <a:ext cx="628650" cy="628650"/>
          </a:xfrm>
          <a:prstGeom prst="rect">
            <a:avLst/>
          </a:prstGeom>
        </p:spPr>
      </p:pic>
      <p:pic>
        <p:nvPicPr>
          <p:cNvPr id="47" name="ic3">
            <a:extLst>
              <a:ext uri="{FF2B5EF4-FFF2-40B4-BE49-F238E27FC236}">
                <a16:creationId xmlns:a16="http://schemas.microsoft.com/office/drawing/2014/main" id="{69FB5036-5EC8-8AD5-BABD-2B61B9786A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062186" y="7107989"/>
            <a:ext cx="628650" cy="628650"/>
          </a:xfrm>
          <a:prstGeom prst="rect">
            <a:avLst/>
          </a:prstGeom>
        </p:spPr>
      </p:pic>
      <p:pic>
        <p:nvPicPr>
          <p:cNvPr id="48" name="ic4">
            <a:extLst>
              <a:ext uri="{FF2B5EF4-FFF2-40B4-BE49-F238E27FC236}">
                <a16:creationId xmlns:a16="http://schemas.microsoft.com/office/drawing/2014/main" id="{28548334-D1D0-1800-2EB8-97FD5698EA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2617057" y="7107989"/>
            <a:ext cx="628650" cy="628650"/>
          </a:xfrm>
          <a:prstGeom prst="rect">
            <a:avLst/>
          </a:prstGeom>
        </p:spPr>
      </p:pic>
      <p:sp>
        <p:nvSpPr>
          <p:cNvPr id="49" name="fundo foto">
            <a:extLst>
              <a:ext uri="{FF2B5EF4-FFF2-40B4-BE49-F238E27FC236}">
                <a16:creationId xmlns:a16="http://schemas.microsoft.com/office/drawing/2014/main" id="{802D1A81-4793-B313-9C80-24F3E98A5115}"/>
              </a:ext>
            </a:extLst>
          </p:cNvPr>
          <p:cNvSpPr/>
          <p:nvPr/>
        </p:nvSpPr>
        <p:spPr>
          <a:xfrm>
            <a:off x="716589" y="3487030"/>
            <a:ext cx="5220000" cy="2736000"/>
          </a:xfrm>
          <a:prstGeom prst="roundRect">
            <a:avLst>
              <a:gd name="adj" fmla="val 10388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1" name="Espaço Reservado para Imagem 50">
            <a:extLst>
              <a:ext uri="{FF2B5EF4-FFF2-40B4-BE49-F238E27FC236}">
                <a16:creationId xmlns:a16="http://schemas.microsoft.com/office/drawing/2014/main" id="{1566FB80-993E-4FC9-D3C9-7EE687DFE91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" r="362"/>
          <a:stretch/>
        </p:blipFill>
        <p:spPr/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B5C0828-E3C1-CBC3-927B-367B127F55A9}"/>
              </a:ext>
            </a:extLst>
          </p:cNvPr>
          <p:cNvSpPr txBox="1"/>
          <p:nvPr/>
        </p:nvSpPr>
        <p:spPr>
          <a:xfrm>
            <a:off x="1183780" y="676408"/>
            <a:ext cx="2257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</p:spTree>
    <p:extLst>
      <p:ext uri="{BB962C8B-B14F-4D97-AF65-F5344CB8AC3E}">
        <p14:creationId xmlns:p14="http://schemas.microsoft.com/office/powerpoint/2010/main" val="49275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 L -1.875E-6 0.11435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0.20573 0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!!fundo2">
            <a:extLst>
              <a:ext uri="{FF2B5EF4-FFF2-40B4-BE49-F238E27FC236}">
                <a16:creationId xmlns:a16="http://schemas.microsoft.com/office/drawing/2014/main" id="{DFEEBCBA-0D97-36BA-65D9-AE5D36AE5282}"/>
              </a:ext>
            </a:extLst>
          </p:cNvPr>
          <p:cNvSpPr/>
          <p:nvPr/>
        </p:nvSpPr>
        <p:spPr>
          <a:xfrm>
            <a:off x="6390654" y="2052760"/>
            <a:ext cx="1172364" cy="1176621"/>
          </a:xfrm>
          <a:prstGeom prst="roundRect">
            <a:avLst>
              <a:gd name="adj" fmla="val 1570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!!fundo3">
            <a:extLst>
              <a:ext uri="{FF2B5EF4-FFF2-40B4-BE49-F238E27FC236}">
                <a16:creationId xmlns:a16="http://schemas.microsoft.com/office/drawing/2014/main" id="{63725515-284B-006A-95AA-C3387D108B45}"/>
              </a:ext>
            </a:extLst>
          </p:cNvPr>
          <p:cNvSpPr/>
          <p:nvPr/>
        </p:nvSpPr>
        <p:spPr>
          <a:xfrm>
            <a:off x="4596180" y="3656101"/>
            <a:ext cx="1172364" cy="1176621"/>
          </a:xfrm>
          <a:prstGeom prst="roundRect">
            <a:avLst>
              <a:gd name="adj" fmla="val 1758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!!fundo4">
            <a:extLst>
              <a:ext uri="{FF2B5EF4-FFF2-40B4-BE49-F238E27FC236}">
                <a16:creationId xmlns:a16="http://schemas.microsoft.com/office/drawing/2014/main" id="{05795AD6-1C13-D0B9-91B0-6E38303B09B1}"/>
              </a:ext>
            </a:extLst>
          </p:cNvPr>
          <p:cNvSpPr/>
          <p:nvPr/>
        </p:nvSpPr>
        <p:spPr>
          <a:xfrm>
            <a:off x="6385147" y="3597152"/>
            <a:ext cx="1172364" cy="1176621"/>
          </a:xfrm>
          <a:prstGeom prst="roundRect">
            <a:avLst>
              <a:gd name="adj" fmla="val 14761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!!fundo1">
            <a:extLst>
              <a:ext uri="{FF2B5EF4-FFF2-40B4-BE49-F238E27FC236}">
                <a16:creationId xmlns:a16="http://schemas.microsoft.com/office/drawing/2014/main" id="{60F0D477-A6FB-A3ED-C456-6603EBBA95EC}"/>
              </a:ext>
            </a:extLst>
          </p:cNvPr>
          <p:cNvSpPr/>
          <p:nvPr/>
        </p:nvSpPr>
        <p:spPr>
          <a:xfrm>
            <a:off x="4555081" y="2001249"/>
            <a:ext cx="1172364" cy="1176621"/>
          </a:xfrm>
          <a:prstGeom prst="roundRect">
            <a:avLst>
              <a:gd name="adj" fmla="val 1992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!!balao2">
            <a:extLst>
              <a:ext uri="{FF2B5EF4-FFF2-40B4-BE49-F238E27FC236}">
                <a16:creationId xmlns:a16="http://schemas.microsoft.com/office/drawing/2014/main" id="{7C8257B6-D00B-023C-9E9D-AD2E6E2DC6E1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5511031" y="433084"/>
            <a:ext cx="3492000" cy="3492000"/>
            <a:chOff x="3124200" y="457200"/>
            <a:chExt cx="5943600" cy="5943600"/>
          </a:xfrm>
        </p:grpSpPr>
        <p:sp>
          <p:nvSpPr>
            <p:cNvPr id="3" name="aro invisivel">
              <a:extLst>
                <a:ext uri="{FF2B5EF4-FFF2-40B4-BE49-F238E27FC236}">
                  <a16:creationId xmlns:a16="http://schemas.microsoft.com/office/drawing/2014/main" id="{BC9EDD7F-2203-16ED-FBB8-8A3E74B962F6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22D7B597-4386-DB3A-43FF-117E1B3D6A1F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5" name="Forma Livre 4">
                <a:extLst>
                  <a:ext uri="{FF2B5EF4-FFF2-40B4-BE49-F238E27FC236}">
                    <a16:creationId xmlns:a16="http://schemas.microsoft.com/office/drawing/2014/main" id="{818068B2-F3AC-4A44-238B-9F7DF044FA0E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6" name="Forma Livre 5">
                <a:extLst>
                  <a:ext uri="{FF2B5EF4-FFF2-40B4-BE49-F238E27FC236}">
                    <a16:creationId xmlns:a16="http://schemas.microsoft.com/office/drawing/2014/main" id="{69C884B4-1230-49E1-5A33-EAA9A57298E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!!balao3">
            <a:extLst>
              <a:ext uri="{FF2B5EF4-FFF2-40B4-BE49-F238E27FC236}">
                <a16:creationId xmlns:a16="http://schemas.microsoft.com/office/drawing/2014/main" id="{278F8EBE-29C1-0062-57DE-F12A36FA2616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5490370" y="2909592"/>
            <a:ext cx="3492000" cy="3492000"/>
            <a:chOff x="3124200" y="457200"/>
            <a:chExt cx="5943600" cy="5943600"/>
          </a:xfrm>
        </p:grpSpPr>
        <p:sp>
          <p:nvSpPr>
            <p:cNvPr id="8" name="aro invisivel">
              <a:extLst>
                <a:ext uri="{FF2B5EF4-FFF2-40B4-BE49-F238E27FC236}">
                  <a16:creationId xmlns:a16="http://schemas.microsoft.com/office/drawing/2014/main" id="{CC3386F0-1FEB-89D4-F545-D5FFCE2EB2FC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364177D8-33D1-A0C4-33E7-EE227023902D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0" name="Forma Livre 9">
                <a:extLst>
                  <a:ext uri="{FF2B5EF4-FFF2-40B4-BE49-F238E27FC236}">
                    <a16:creationId xmlns:a16="http://schemas.microsoft.com/office/drawing/2014/main" id="{5B36850F-26B7-7577-DDC2-B60BEF55AE7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1" name="Forma Livre 10">
                <a:extLst>
                  <a:ext uri="{FF2B5EF4-FFF2-40B4-BE49-F238E27FC236}">
                    <a16:creationId xmlns:a16="http://schemas.microsoft.com/office/drawing/2014/main" id="{A7E56602-EAAF-5CFF-A1B5-4BEC3397533B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" name="!!balao1">
            <a:extLst>
              <a:ext uri="{FF2B5EF4-FFF2-40B4-BE49-F238E27FC236}">
                <a16:creationId xmlns:a16="http://schemas.microsoft.com/office/drawing/2014/main" id="{DEBDE9D1-7D7B-DA2E-7340-8D84D9FABB79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3100377" y="434980"/>
            <a:ext cx="3492000" cy="3492000"/>
            <a:chOff x="3124200" y="457200"/>
            <a:chExt cx="5943600" cy="5943600"/>
          </a:xfrm>
        </p:grpSpPr>
        <p:sp>
          <p:nvSpPr>
            <p:cNvPr id="13" name="aro invisivel">
              <a:extLst>
                <a:ext uri="{FF2B5EF4-FFF2-40B4-BE49-F238E27FC236}">
                  <a16:creationId xmlns:a16="http://schemas.microsoft.com/office/drawing/2014/main" id="{1B7D4F88-73CF-E858-54FC-5F6F812AA5F7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14" name="!!speech">
              <a:extLst>
                <a:ext uri="{FF2B5EF4-FFF2-40B4-BE49-F238E27FC236}">
                  <a16:creationId xmlns:a16="http://schemas.microsoft.com/office/drawing/2014/main" id="{B89D294B-1E01-563D-E902-189C4ACF8E85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115E03FC-1772-A1C9-79D8-8F3D692AA4F8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B9E0E814-DAC3-299E-BEEB-90F201ADD076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!!balao4">
            <a:extLst>
              <a:ext uri="{FF2B5EF4-FFF2-40B4-BE49-F238E27FC236}">
                <a16:creationId xmlns:a16="http://schemas.microsoft.com/office/drawing/2014/main" id="{6B22D95F-9ACE-6B98-95BF-DDD4765A061F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3119745" y="2914672"/>
            <a:ext cx="3492000" cy="3492000"/>
            <a:chOff x="3124200" y="457200"/>
            <a:chExt cx="5943600" cy="5943600"/>
          </a:xfrm>
        </p:grpSpPr>
        <p:sp>
          <p:nvSpPr>
            <p:cNvPr id="23" name="aro invisivel">
              <a:extLst>
                <a:ext uri="{FF2B5EF4-FFF2-40B4-BE49-F238E27FC236}">
                  <a16:creationId xmlns:a16="http://schemas.microsoft.com/office/drawing/2014/main" id="{A3675225-38CC-EB60-F120-12A37CD10FE4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4" name="!!speech">
              <a:extLst>
                <a:ext uri="{FF2B5EF4-FFF2-40B4-BE49-F238E27FC236}">
                  <a16:creationId xmlns:a16="http://schemas.microsoft.com/office/drawing/2014/main" id="{6891BA3B-FB1A-BB98-5F6B-6FA47254CEF4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5" name="Forma Livre 24">
                <a:extLst>
                  <a:ext uri="{FF2B5EF4-FFF2-40B4-BE49-F238E27FC236}">
                    <a16:creationId xmlns:a16="http://schemas.microsoft.com/office/drawing/2014/main" id="{B1580553-00AB-CED3-C204-339A64609F3C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6" name="Forma Livre 25">
                <a:extLst>
                  <a:ext uri="{FF2B5EF4-FFF2-40B4-BE49-F238E27FC236}">
                    <a16:creationId xmlns:a16="http://schemas.microsoft.com/office/drawing/2014/main" id="{CC0C6B36-D94C-D664-E3D6-BEF1F4A412B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1594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BBD61D5-7615-97BD-8A04-B15CBEA250F4}"/>
              </a:ext>
            </a:extLst>
          </p:cNvPr>
          <p:cNvSpPr txBox="1"/>
          <p:nvPr/>
        </p:nvSpPr>
        <p:spPr>
          <a:xfrm>
            <a:off x="3740065" y="2382367"/>
            <a:ext cx="2222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B5ECCE4-98FE-0BDA-AB57-C3351DCAD8E3}"/>
              </a:ext>
            </a:extLst>
          </p:cNvPr>
          <p:cNvSpPr txBox="1"/>
          <p:nvPr/>
        </p:nvSpPr>
        <p:spPr>
          <a:xfrm>
            <a:off x="6224424" y="2382367"/>
            <a:ext cx="2335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CONTR. FINANCEIRO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F8D2F06-D69E-7D8B-273B-304A793313A2}"/>
              </a:ext>
            </a:extLst>
          </p:cNvPr>
          <p:cNvSpPr txBox="1"/>
          <p:nvPr/>
        </p:nvSpPr>
        <p:spPr>
          <a:xfrm>
            <a:off x="4408548" y="477767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3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DFFE8A5-F83D-5B0F-7545-73DA06E0891B}"/>
              </a:ext>
            </a:extLst>
          </p:cNvPr>
          <p:cNvSpPr txBox="1"/>
          <p:nvPr/>
        </p:nvSpPr>
        <p:spPr>
          <a:xfrm>
            <a:off x="6949651" y="477767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4</a:t>
            </a:r>
          </a:p>
        </p:txBody>
      </p:sp>
      <p:pic>
        <p:nvPicPr>
          <p:cNvPr id="36" name="ic1">
            <a:extLst>
              <a:ext uri="{FF2B5EF4-FFF2-40B4-BE49-F238E27FC236}">
                <a16:creationId xmlns:a16="http://schemas.microsoft.com/office/drawing/2014/main" id="{77374840-783E-E88A-41EA-1DFB5487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15028" y="1750616"/>
            <a:ext cx="628650" cy="628650"/>
          </a:xfrm>
          <a:prstGeom prst="rect">
            <a:avLst/>
          </a:prstGeom>
        </p:spPr>
      </p:pic>
      <p:pic>
        <p:nvPicPr>
          <p:cNvPr id="37" name="ic2">
            <a:extLst>
              <a:ext uri="{FF2B5EF4-FFF2-40B4-BE49-F238E27FC236}">
                <a16:creationId xmlns:a16="http://schemas.microsoft.com/office/drawing/2014/main" id="{F7C43417-66F5-B561-E3F3-3CF06EFE7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069899" y="1750616"/>
            <a:ext cx="628650" cy="628650"/>
          </a:xfrm>
          <a:prstGeom prst="rect">
            <a:avLst/>
          </a:prstGeom>
        </p:spPr>
      </p:pic>
      <p:pic>
        <p:nvPicPr>
          <p:cNvPr id="38" name="ic3">
            <a:extLst>
              <a:ext uri="{FF2B5EF4-FFF2-40B4-BE49-F238E27FC236}">
                <a16:creationId xmlns:a16="http://schemas.microsoft.com/office/drawing/2014/main" id="{7236E598-7570-F07E-3F1A-3E25BBC47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515028" y="4180139"/>
            <a:ext cx="628650" cy="628650"/>
          </a:xfrm>
          <a:prstGeom prst="rect">
            <a:avLst/>
          </a:prstGeom>
        </p:spPr>
      </p:pic>
      <p:pic>
        <p:nvPicPr>
          <p:cNvPr id="39" name="ic4">
            <a:extLst>
              <a:ext uri="{FF2B5EF4-FFF2-40B4-BE49-F238E27FC236}">
                <a16:creationId xmlns:a16="http://schemas.microsoft.com/office/drawing/2014/main" id="{20833FF0-4D0A-0B19-F0C3-D77A3104CC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069899" y="4180139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29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undo foto">
            <a:extLst>
              <a:ext uri="{FF2B5EF4-FFF2-40B4-BE49-F238E27FC236}">
                <a16:creationId xmlns:a16="http://schemas.microsoft.com/office/drawing/2014/main" id="{DAD73C10-18EB-A2E4-7CCB-3381BA41B5F8}"/>
              </a:ext>
            </a:extLst>
          </p:cNvPr>
          <p:cNvSpPr/>
          <p:nvPr/>
        </p:nvSpPr>
        <p:spPr>
          <a:xfrm>
            <a:off x="12541960" y="3487030"/>
            <a:ext cx="5220000" cy="2736000"/>
          </a:xfrm>
          <a:prstGeom prst="roundRect">
            <a:avLst>
              <a:gd name="adj" fmla="val 10388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!!fundo_exemplo">
            <a:extLst>
              <a:ext uri="{FF2B5EF4-FFF2-40B4-BE49-F238E27FC236}">
                <a16:creationId xmlns:a16="http://schemas.microsoft.com/office/drawing/2014/main" id="{BD3FD63A-2948-3858-B174-911FB4C68E1C}"/>
              </a:ext>
            </a:extLst>
          </p:cNvPr>
          <p:cNvSpPr/>
          <p:nvPr/>
        </p:nvSpPr>
        <p:spPr>
          <a:xfrm>
            <a:off x="711367" y="-5917633"/>
            <a:ext cx="5218918" cy="5603463"/>
          </a:xfrm>
          <a:prstGeom prst="roundRect">
            <a:avLst>
              <a:gd name="adj" fmla="val 4117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!!fundo2">
            <a:extLst>
              <a:ext uri="{FF2B5EF4-FFF2-40B4-BE49-F238E27FC236}">
                <a16:creationId xmlns:a16="http://schemas.microsoft.com/office/drawing/2014/main" id="{DFEEBCBA-0D97-36BA-65D9-AE5D36AE5282}"/>
              </a:ext>
            </a:extLst>
          </p:cNvPr>
          <p:cNvSpPr/>
          <p:nvPr/>
        </p:nvSpPr>
        <p:spPr>
          <a:xfrm>
            <a:off x="6280924" y="639683"/>
            <a:ext cx="5220000" cy="2736000"/>
          </a:xfrm>
          <a:prstGeom prst="roundRect">
            <a:avLst>
              <a:gd name="adj" fmla="val 723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!!fundo3">
            <a:extLst>
              <a:ext uri="{FF2B5EF4-FFF2-40B4-BE49-F238E27FC236}">
                <a16:creationId xmlns:a16="http://schemas.microsoft.com/office/drawing/2014/main" id="{63725515-284B-006A-95AA-C3387D108B45}"/>
              </a:ext>
            </a:extLst>
          </p:cNvPr>
          <p:cNvSpPr/>
          <p:nvPr/>
        </p:nvSpPr>
        <p:spPr>
          <a:xfrm>
            <a:off x="4596180" y="3656101"/>
            <a:ext cx="1172364" cy="1176621"/>
          </a:xfrm>
          <a:prstGeom prst="roundRect">
            <a:avLst>
              <a:gd name="adj" fmla="val 1758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!!fundo4">
            <a:extLst>
              <a:ext uri="{FF2B5EF4-FFF2-40B4-BE49-F238E27FC236}">
                <a16:creationId xmlns:a16="http://schemas.microsoft.com/office/drawing/2014/main" id="{05795AD6-1C13-D0B9-91B0-6E38303B09B1}"/>
              </a:ext>
            </a:extLst>
          </p:cNvPr>
          <p:cNvSpPr/>
          <p:nvPr/>
        </p:nvSpPr>
        <p:spPr>
          <a:xfrm>
            <a:off x="6385147" y="3597152"/>
            <a:ext cx="1172364" cy="1176621"/>
          </a:xfrm>
          <a:prstGeom prst="roundRect">
            <a:avLst>
              <a:gd name="adj" fmla="val 14761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!!fundo1">
            <a:extLst>
              <a:ext uri="{FF2B5EF4-FFF2-40B4-BE49-F238E27FC236}">
                <a16:creationId xmlns:a16="http://schemas.microsoft.com/office/drawing/2014/main" id="{60F0D477-A6FB-A3ED-C456-6603EBBA95EC}"/>
              </a:ext>
            </a:extLst>
          </p:cNvPr>
          <p:cNvSpPr/>
          <p:nvPr/>
        </p:nvSpPr>
        <p:spPr>
          <a:xfrm>
            <a:off x="4555081" y="2001249"/>
            <a:ext cx="1172364" cy="1176621"/>
          </a:xfrm>
          <a:prstGeom prst="roundRect">
            <a:avLst>
              <a:gd name="adj" fmla="val 1992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!!balao2">
            <a:extLst>
              <a:ext uri="{FF2B5EF4-FFF2-40B4-BE49-F238E27FC236}">
                <a16:creationId xmlns:a16="http://schemas.microsoft.com/office/drawing/2014/main" id="{7C8257B6-D00B-023C-9E9D-AD2E6E2DC6E1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10700016" y="-183959"/>
            <a:ext cx="1620000" cy="1620000"/>
            <a:chOff x="3124200" y="457200"/>
            <a:chExt cx="5943600" cy="5943600"/>
          </a:xfrm>
        </p:grpSpPr>
        <p:sp>
          <p:nvSpPr>
            <p:cNvPr id="3" name="aro invisivel">
              <a:extLst>
                <a:ext uri="{FF2B5EF4-FFF2-40B4-BE49-F238E27FC236}">
                  <a16:creationId xmlns:a16="http://schemas.microsoft.com/office/drawing/2014/main" id="{BC9EDD7F-2203-16ED-FBB8-8A3E74B962F6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22D7B597-4386-DB3A-43FF-117E1B3D6A1F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5" name="Forma Livre 4">
                <a:extLst>
                  <a:ext uri="{FF2B5EF4-FFF2-40B4-BE49-F238E27FC236}">
                    <a16:creationId xmlns:a16="http://schemas.microsoft.com/office/drawing/2014/main" id="{818068B2-F3AC-4A44-238B-9F7DF044FA0E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6" name="Forma Livre 5">
                <a:extLst>
                  <a:ext uri="{FF2B5EF4-FFF2-40B4-BE49-F238E27FC236}">
                    <a16:creationId xmlns:a16="http://schemas.microsoft.com/office/drawing/2014/main" id="{69C884B4-1230-49E1-5A33-EAA9A57298E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!!balao3">
            <a:extLst>
              <a:ext uri="{FF2B5EF4-FFF2-40B4-BE49-F238E27FC236}">
                <a16:creationId xmlns:a16="http://schemas.microsoft.com/office/drawing/2014/main" id="{278F8EBE-29C1-0062-57DE-F12A36FA2616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5490370" y="2909592"/>
            <a:ext cx="3492000" cy="3492000"/>
            <a:chOff x="3124200" y="457200"/>
            <a:chExt cx="5943600" cy="5943600"/>
          </a:xfrm>
        </p:grpSpPr>
        <p:sp>
          <p:nvSpPr>
            <p:cNvPr id="8" name="aro invisivel">
              <a:extLst>
                <a:ext uri="{FF2B5EF4-FFF2-40B4-BE49-F238E27FC236}">
                  <a16:creationId xmlns:a16="http://schemas.microsoft.com/office/drawing/2014/main" id="{CC3386F0-1FEB-89D4-F545-D5FFCE2EB2FC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364177D8-33D1-A0C4-33E7-EE227023902D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0" name="Forma Livre 9">
                <a:extLst>
                  <a:ext uri="{FF2B5EF4-FFF2-40B4-BE49-F238E27FC236}">
                    <a16:creationId xmlns:a16="http://schemas.microsoft.com/office/drawing/2014/main" id="{5B36850F-26B7-7577-DDC2-B60BEF55AE7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1" name="Forma Livre 10">
                <a:extLst>
                  <a:ext uri="{FF2B5EF4-FFF2-40B4-BE49-F238E27FC236}">
                    <a16:creationId xmlns:a16="http://schemas.microsoft.com/office/drawing/2014/main" id="{A7E56602-EAAF-5CFF-A1B5-4BEC3397533B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" name="!!balao1">
            <a:extLst>
              <a:ext uri="{FF2B5EF4-FFF2-40B4-BE49-F238E27FC236}">
                <a16:creationId xmlns:a16="http://schemas.microsoft.com/office/drawing/2014/main" id="{DEBDE9D1-7D7B-DA2E-7340-8D84D9FABB79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3100377" y="434980"/>
            <a:ext cx="3492000" cy="3492000"/>
            <a:chOff x="3124200" y="457200"/>
            <a:chExt cx="5943600" cy="5943600"/>
          </a:xfrm>
        </p:grpSpPr>
        <p:sp>
          <p:nvSpPr>
            <p:cNvPr id="13" name="aro invisivel">
              <a:extLst>
                <a:ext uri="{FF2B5EF4-FFF2-40B4-BE49-F238E27FC236}">
                  <a16:creationId xmlns:a16="http://schemas.microsoft.com/office/drawing/2014/main" id="{1B7D4F88-73CF-E858-54FC-5F6F812AA5F7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14" name="!!speech">
              <a:extLst>
                <a:ext uri="{FF2B5EF4-FFF2-40B4-BE49-F238E27FC236}">
                  <a16:creationId xmlns:a16="http://schemas.microsoft.com/office/drawing/2014/main" id="{B89D294B-1E01-563D-E902-189C4ACF8E85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115E03FC-1772-A1C9-79D8-8F3D692AA4F8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B9E0E814-DAC3-299E-BEEB-90F201ADD076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!!balao4">
            <a:extLst>
              <a:ext uri="{FF2B5EF4-FFF2-40B4-BE49-F238E27FC236}">
                <a16:creationId xmlns:a16="http://schemas.microsoft.com/office/drawing/2014/main" id="{6B22D95F-9ACE-6B98-95BF-DDD4765A061F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3119745" y="2914672"/>
            <a:ext cx="3492000" cy="3492000"/>
            <a:chOff x="3124200" y="457200"/>
            <a:chExt cx="5943600" cy="5943600"/>
          </a:xfrm>
        </p:grpSpPr>
        <p:sp>
          <p:nvSpPr>
            <p:cNvPr id="23" name="aro invisivel">
              <a:extLst>
                <a:ext uri="{FF2B5EF4-FFF2-40B4-BE49-F238E27FC236}">
                  <a16:creationId xmlns:a16="http://schemas.microsoft.com/office/drawing/2014/main" id="{A3675225-38CC-EB60-F120-12A37CD10FE4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4" name="!!speech">
              <a:extLst>
                <a:ext uri="{FF2B5EF4-FFF2-40B4-BE49-F238E27FC236}">
                  <a16:creationId xmlns:a16="http://schemas.microsoft.com/office/drawing/2014/main" id="{6891BA3B-FB1A-BB98-5F6B-6FA47254CEF4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5" name="Forma Livre 24">
                <a:extLst>
                  <a:ext uri="{FF2B5EF4-FFF2-40B4-BE49-F238E27FC236}">
                    <a16:creationId xmlns:a16="http://schemas.microsoft.com/office/drawing/2014/main" id="{B1580553-00AB-CED3-C204-339A64609F3C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6" name="Forma Livre 25">
                <a:extLst>
                  <a:ext uri="{FF2B5EF4-FFF2-40B4-BE49-F238E27FC236}">
                    <a16:creationId xmlns:a16="http://schemas.microsoft.com/office/drawing/2014/main" id="{CC0C6B36-D94C-D664-E3D6-BEF1F4A412B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1594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BBD61D5-7615-97BD-8A04-B15CBEA250F4}"/>
              </a:ext>
            </a:extLst>
          </p:cNvPr>
          <p:cNvSpPr txBox="1"/>
          <p:nvPr/>
        </p:nvSpPr>
        <p:spPr>
          <a:xfrm>
            <a:off x="3740062" y="2382367"/>
            <a:ext cx="2222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B5ECCE4-98FE-0BDA-AB57-C3351DCAD8E3}"/>
              </a:ext>
            </a:extLst>
          </p:cNvPr>
          <p:cNvSpPr txBox="1"/>
          <p:nvPr/>
        </p:nvSpPr>
        <p:spPr>
          <a:xfrm>
            <a:off x="8398043" y="658789"/>
            <a:ext cx="2670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CONTROLE FINANCEIRO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F8D2F06-D69E-7D8B-273B-304A793313A2}"/>
              </a:ext>
            </a:extLst>
          </p:cNvPr>
          <p:cNvSpPr txBox="1"/>
          <p:nvPr/>
        </p:nvSpPr>
        <p:spPr>
          <a:xfrm>
            <a:off x="4408548" y="477767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3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DFFE8A5-F83D-5B0F-7545-73DA06E0891B}"/>
              </a:ext>
            </a:extLst>
          </p:cNvPr>
          <p:cNvSpPr txBox="1"/>
          <p:nvPr/>
        </p:nvSpPr>
        <p:spPr>
          <a:xfrm>
            <a:off x="6949651" y="477767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4</a:t>
            </a:r>
          </a:p>
        </p:txBody>
      </p:sp>
      <p:pic>
        <p:nvPicPr>
          <p:cNvPr id="36" name="ic1">
            <a:extLst>
              <a:ext uri="{FF2B5EF4-FFF2-40B4-BE49-F238E27FC236}">
                <a16:creationId xmlns:a16="http://schemas.microsoft.com/office/drawing/2014/main" id="{77374840-783E-E88A-41EA-1DFB5487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15028" y="1750616"/>
            <a:ext cx="628650" cy="628650"/>
          </a:xfrm>
          <a:prstGeom prst="rect">
            <a:avLst/>
          </a:prstGeom>
        </p:spPr>
      </p:pic>
      <p:pic>
        <p:nvPicPr>
          <p:cNvPr id="37" name="ic2">
            <a:extLst>
              <a:ext uri="{FF2B5EF4-FFF2-40B4-BE49-F238E27FC236}">
                <a16:creationId xmlns:a16="http://schemas.microsoft.com/office/drawing/2014/main" id="{F7C43417-66F5-B561-E3F3-3CF06EFE7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351427" y="429748"/>
            <a:ext cx="468000" cy="468000"/>
          </a:xfrm>
          <a:prstGeom prst="rect">
            <a:avLst/>
          </a:prstGeom>
        </p:spPr>
      </p:pic>
      <p:pic>
        <p:nvPicPr>
          <p:cNvPr id="38" name="ic3">
            <a:extLst>
              <a:ext uri="{FF2B5EF4-FFF2-40B4-BE49-F238E27FC236}">
                <a16:creationId xmlns:a16="http://schemas.microsoft.com/office/drawing/2014/main" id="{7236E598-7570-F07E-3F1A-3E25BBC47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515028" y="4180139"/>
            <a:ext cx="628650" cy="628650"/>
          </a:xfrm>
          <a:prstGeom prst="rect">
            <a:avLst/>
          </a:prstGeom>
        </p:spPr>
      </p:pic>
      <p:pic>
        <p:nvPicPr>
          <p:cNvPr id="39" name="ic4">
            <a:extLst>
              <a:ext uri="{FF2B5EF4-FFF2-40B4-BE49-F238E27FC236}">
                <a16:creationId xmlns:a16="http://schemas.microsoft.com/office/drawing/2014/main" id="{20833FF0-4D0A-0B19-F0C3-D77A3104CC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069899" y="4180139"/>
            <a:ext cx="628650" cy="62865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1B3D366B-F0A6-478A-12D5-B0E9BFB879E7}"/>
              </a:ext>
            </a:extLst>
          </p:cNvPr>
          <p:cNvSpPr txBox="1"/>
          <p:nvPr/>
        </p:nvSpPr>
        <p:spPr>
          <a:xfrm>
            <a:off x="6399232" y="1143301"/>
            <a:ext cx="49521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O controle financeiro é o processo de monitorar, planejar, organizar e avaliar as atividades financeiras de uma organização ou pessoa.</a:t>
            </a:r>
          </a:p>
        </p:txBody>
      </p:sp>
    </p:spTree>
    <p:extLst>
      <p:ext uri="{BB962C8B-B14F-4D97-AF65-F5344CB8AC3E}">
        <p14:creationId xmlns:p14="http://schemas.microsoft.com/office/powerpoint/2010/main" val="861933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!!fundo_exemplo">
            <a:extLst>
              <a:ext uri="{FF2B5EF4-FFF2-40B4-BE49-F238E27FC236}">
                <a16:creationId xmlns:a16="http://schemas.microsoft.com/office/drawing/2014/main" id="{74FCC1A5-5806-9E82-15CB-B5F3DC1E9E39}"/>
              </a:ext>
            </a:extLst>
          </p:cNvPr>
          <p:cNvSpPr/>
          <p:nvPr/>
        </p:nvSpPr>
        <p:spPr>
          <a:xfrm>
            <a:off x="705205" y="638119"/>
            <a:ext cx="5218918" cy="5603463"/>
          </a:xfrm>
          <a:prstGeom prst="roundRect">
            <a:avLst>
              <a:gd name="adj" fmla="val 4117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D0FD6EA-82B5-E2FC-C7BB-1B3A5AC6D4ED}"/>
              </a:ext>
            </a:extLst>
          </p:cNvPr>
          <p:cNvSpPr txBox="1"/>
          <p:nvPr/>
        </p:nvSpPr>
        <p:spPr>
          <a:xfrm>
            <a:off x="1039125" y="4515306"/>
            <a:ext cx="4751687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Buscar formas de gerar mais fontes de renda;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Livros – Os segredos da Mente milionária;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Planilha gratuita no canal;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Você não vai aposentar.</a:t>
            </a:r>
          </a:p>
        </p:txBody>
      </p:sp>
      <p:grpSp>
        <p:nvGrpSpPr>
          <p:cNvPr id="5" name="banner positivo">
            <a:extLst>
              <a:ext uri="{FF2B5EF4-FFF2-40B4-BE49-F238E27FC236}">
                <a16:creationId xmlns:a16="http://schemas.microsoft.com/office/drawing/2014/main" id="{9EE57F04-A068-7A84-060D-2038AAC2E9E4}"/>
              </a:ext>
            </a:extLst>
          </p:cNvPr>
          <p:cNvGrpSpPr/>
          <p:nvPr/>
        </p:nvGrpSpPr>
        <p:grpSpPr>
          <a:xfrm>
            <a:off x="3462775" y="1070635"/>
            <a:ext cx="2255509" cy="3003649"/>
            <a:chOff x="9008867" y="1221109"/>
            <a:chExt cx="2255509" cy="3003649"/>
          </a:xfrm>
        </p:grpSpPr>
        <p:sp>
          <p:nvSpPr>
            <p:cNvPr id="6" name="Forma Livre 5">
              <a:extLst>
                <a:ext uri="{FF2B5EF4-FFF2-40B4-BE49-F238E27FC236}">
                  <a16:creationId xmlns:a16="http://schemas.microsoft.com/office/drawing/2014/main" id="{02ADE094-C34C-EC4B-A766-CF1C8E65F171}"/>
                </a:ext>
              </a:extLst>
            </p:cNvPr>
            <p:cNvSpPr/>
            <p:nvPr/>
          </p:nvSpPr>
          <p:spPr>
            <a:xfrm>
              <a:off x="9008867" y="1221109"/>
              <a:ext cx="2255509" cy="3003649"/>
            </a:xfrm>
            <a:custGeom>
              <a:avLst/>
              <a:gdLst>
                <a:gd name="connsiteX0" fmla="*/ 1127754 w 2255509"/>
                <a:gd name="connsiteY0" fmla="*/ 0 h 2899476"/>
                <a:gd name="connsiteX1" fmla="*/ 1583064 w 2255509"/>
                <a:gd name="connsiteY1" fmla="*/ 455310 h 2899476"/>
                <a:gd name="connsiteX2" fmla="*/ 1583064 w 2255509"/>
                <a:gd name="connsiteY2" fmla="*/ 468793 h 2899476"/>
                <a:gd name="connsiteX3" fmla="*/ 2064783 w 2255509"/>
                <a:gd name="connsiteY3" fmla="*/ 468793 h 2899476"/>
                <a:gd name="connsiteX4" fmla="*/ 2255509 w 2255509"/>
                <a:gd name="connsiteY4" fmla="*/ 659519 h 2899476"/>
                <a:gd name="connsiteX5" fmla="*/ 2255509 w 2255509"/>
                <a:gd name="connsiteY5" fmla="*/ 2708750 h 2899476"/>
                <a:gd name="connsiteX6" fmla="*/ 2064783 w 2255509"/>
                <a:gd name="connsiteY6" fmla="*/ 2899476 h 2899476"/>
                <a:gd name="connsiteX7" fmla="*/ 190726 w 2255509"/>
                <a:gd name="connsiteY7" fmla="*/ 2899476 h 2899476"/>
                <a:gd name="connsiteX8" fmla="*/ 0 w 2255509"/>
                <a:gd name="connsiteY8" fmla="*/ 2708750 h 2899476"/>
                <a:gd name="connsiteX9" fmla="*/ 0 w 2255509"/>
                <a:gd name="connsiteY9" fmla="*/ 659519 h 2899476"/>
                <a:gd name="connsiteX10" fmla="*/ 190726 w 2255509"/>
                <a:gd name="connsiteY10" fmla="*/ 468793 h 2899476"/>
                <a:gd name="connsiteX11" fmla="*/ 672444 w 2255509"/>
                <a:gd name="connsiteY11" fmla="*/ 468793 h 2899476"/>
                <a:gd name="connsiteX12" fmla="*/ 672444 w 2255509"/>
                <a:gd name="connsiteY12" fmla="*/ 455310 h 2899476"/>
                <a:gd name="connsiteX13" fmla="*/ 1127754 w 2255509"/>
                <a:gd name="connsiteY13" fmla="*/ 0 h 2899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5509" h="2899476">
                  <a:moveTo>
                    <a:pt x="1127754" y="0"/>
                  </a:moveTo>
                  <a:cubicBezTo>
                    <a:pt x="1379215" y="0"/>
                    <a:pt x="1583064" y="203849"/>
                    <a:pt x="1583064" y="455310"/>
                  </a:cubicBezTo>
                  <a:lnTo>
                    <a:pt x="1583064" y="468793"/>
                  </a:lnTo>
                  <a:lnTo>
                    <a:pt x="2064783" y="468793"/>
                  </a:lnTo>
                  <a:cubicBezTo>
                    <a:pt x="2170118" y="468793"/>
                    <a:pt x="2255509" y="554184"/>
                    <a:pt x="2255509" y="659519"/>
                  </a:cubicBezTo>
                  <a:lnTo>
                    <a:pt x="2255509" y="2708750"/>
                  </a:lnTo>
                  <a:cubicBezTo>
                    <a:pt x="2255509" y="2814085"/>
                    <a:pt x="2170118" y="2899476"/>
                    <a:pt x="2064783" y="2899476"/>
                  </a:cubicBezTo>
                  <a:lnTo>
                    <a:pt x="190726" y="2899476"/>
                  </a:lnTo>
                  <a:cubicBezTo>
                    <a:pt x="85391" y="2899476"/>
                    <a:pt x="0" y="2814085"/>
                    <a:pt x="0" y="2708750"/>
                  </a:cubicBezTo>
                  <a:lnTo>
                    <a:pt x="0" y="659519"/>
                  </a:lnTo>
                  <a:cubicBezTo>
                    <a:pt x="0" y="554184"/>
                    <a:pt x="85391" y="468793"/>
                    <a:pt x="190726" y="468793"/>
                  </a:cubicBezTo>
                  <a:lnTo>
                    <a:pt x="672444" y="468793"/>
                  </a:lnTo>
                  <a:lnTo>
                    <a:pt x="672444" y="455310"/>
                  </a:lnTo>
                  <a:cubicBezTo>
                    <a:pt x="672444" y="203849"/>
                    <a:pt x="876293" y="0"/>
                    <a:pt x="112775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2600000" scaled="0"/>
              <a:tileRect/>
            </a:gradFill>
            <a:ln>
              <a:noFill/>
            </a:ln>
            <a:effectLst>
              <a:outerShdw blurRad="571500" dist="635000" dir="4500000" sx="75000" sy="75000" algn="r" rotWithShape="0">
                <a:schemeClr val="accent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>
                <a:solidFill>
                  <a:srgbClr val="FFFFFF"/>
                </a:solidFill>
                <a:latin typeface="Nunito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0E93EEBD-07F7-6CB1-5C5A-23D899E7C248}"/>
                </a:ext>
              </a:extLst>
            </p:cNvPr>
            <p:cNvSpPr txBox="1"/>
            <p:nvPr/>
          </p:nvSpPr>
          <p:spPr>
            <a:xfrm>
              <a:off x="9037279" y="2066999"/>
              <a:ext cx="2222048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Registrar todas as suas atividades financeiras para ter o controle total das finanças.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0A1DC6C3-8968-9A87-D9EE-57EAB0A507E2}"/>
                </a:ext>
              </a:extLst>
            </p:cNvPr>
            <p:cNvSpPr txBox="1"/>
            <p:nvPr/>
          </p:nvSpPr>
          <p:spPr>
            <a:xfrm>
              <a:off x="9731342" y="1794269"/>
              <a:ext cx="936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 err="1">
                  <a:solidFill>
                    <a:schemeClr val="bg1"/>
                  </a:solidFill>
                  <a:latin typeface="+mj-lt"/>
                </a:rPr>
                <a:t>Metódo</a:t>
              </a:r>
              <a:endParaRPr lang="pt-BR" dirty="0"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65D4D1BE-11F5-0BA1-6CDF-CFD980BDD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 rot="10800000">
              <a:off x="9984726" y="1355517"/>
              <a:ext cx="360000" cy="360000"/>
            </a:xfrm>
            <a:prstGeom prst="rect">
              <a:avLst/>
            </a:prstGeom>
          </p:spPr>
        </p:pic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470179A-DADD-5438-2711-FA24E642C8F4}"/>
              </a:ext>
            </a:extLst>
          </p:cNvPr>
          <p:cNvSpPr txBox="1"/>
          <p:nvPr/>
        </p:nvSpPr>
        <p:spPr>
          <a:xfrm>
            <a:off x="2768386" y="666987"/>
            <a:ext cx="1192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Exemplo</a:t>
            </a:r>
          </a:p>
        </p:txBody>
      </p:sp>
      <p:grpSp>
        <p:nvGrpSpPr>
          <p:cNvPr id="11" name="banner negativo">
            <a:extLst>
              <a:ext uri="{FF2B5EF4-FFF2-40B4-BE49-F238E27FC236}">
                <a16:creationId xmlns:a16="http://schemas.microsoft.com/office/drawing/2014/main" id="{2A2492C4-73F5-50D3-10C8-D04ED06AA4CD}"/>
              </a:ext>
            </a:extLst>
          </p:cNvPr>
          <p:cNvGrpSpPr/>
          <p:nvPr/>
        </p:nvGrpSpPr>
        <p:grpSpPr>
          <a:xfrm>
            <a:off x="961548" y="1070635"/>
            <a:ext cx="2255509" cy="3003649"/>
            <a:chOff x="6507640" y="1221109"/>
            <a:chExt cx="2255509" cy="3003649"/>
          </a:xfrm>
        </p:grpSpPr>
        <p:sp>
          <p:nvSpPr>
            <p:cNvPr id="12" name="Forma Livre 11">
              <a:extLst>
                <a:ext uri="{FF2B5EF4-FFF2-40B4-BE49-F238E27FC236}">
                  <a16:creationId xmlns:a16="http://schemas.microsoft.com/office/drawing/2014/main" id="{CE7EBED4-B4CC-9977-7337-1E48A7431A00}"/>
                </a:ext>
              </a:extLst>
            </p:cNvPr>
            <p:cNvSpPr/>
            <p:nvPr/>
          </p:nvSpPr>
          <p:spPr>
            <a:xfrm>
              <a:off x="6507640" y="1221109"/>
              <a:ext cx="2255509" cy="3003649"/>
            </a:xfrm>
            <a:custGeom>
              <a:avLst/>
              <a:gdLst>
                <a:gd name="connsiteX0" fmla="*/ 1127754 w 2255509"/>
                <a:gd name="connsiteY0" fmla="*/ 0 h 2899476"/>
                <a:gd name="connsiteX1" fmla="*/ 1583064 w 2255509"/>
                <a:gd name="connsiteY1" fmla="*/ 455310 h 2899476"/>
                <a:gd name="connsiteX2" fmla="*/ 1583064 w 2255509"/>
                <a:gd name="connsiteY2" fmla="*/ 468793 h 2899476"/>
                <a:gd name="connsiteX3" fmla="*/ 1995336 w 2255509"/>
                <a:gd name="connsiteY3" fmla="*/ 468793 h 2899476"/>
                <a:gd name="connsiteX4" fmla="*/ 2255509 w 2255509"/>
                <a:gd name="connsiteY4" fmla="*/ 728966 h 2899476"/>
                <a:gd name="connsiteX5" fmla="*/ 2255509 w 2255509"/>
                <a:gd name="connsiteY5" fmla="*/ 2639303 h 2899476"/>
                <a:gd name="connsiteX6" fmla="*/ 1995336 w 2255509"/>
                <a:gd name="connsiteY6" fmla="*/ 2899476 h 2899476"/>
                <a:gd name="connsiteX7" fmla="*/ 260173 w 2255509"/>
                <a:gd name="connsiteY7" fmla="*/ 2899476 h 2899476"/>
                <a:gd name="connsiteX8" fmla="*/ 0 w 2255509"/>
                <a:gd name="connsiteY8" fmla="*/ 2639303 h 2899476"/>
                <a:gd name="connsiteX9" fmla="*/ 0 w 2255509"/>
                <a:gd name="connsiteY9" fmla="*/ 728966 h 2899476"/>
                <a:gd name="connsiteX10" fmla="*/ 260173 w 2255509"/>
                <a:gd name="connsiteY10" fmla="*/ 468793 h 2899476"/>
                <a:gd name="connsiteX11" fmla="*/ 672444 w 2255509"/>
                <a:gd name="connsiteY11" fmla="*/ 468793 h 2899476"/>
                <a:gd name="connsiteX12" fmla="*/ 672444 w 2255509"/>
                <a:gd name="connsiteY12" fmla="*/ 455310 h 2899476"/>
                <a:gd name="connsiteX13" fmla="*/ 1127754 w 2255509"/>
                <a:gd name="connsiteY13" fmla="*/ 0 h 2899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5509" h="2899476">
                  <a:moveTo>
                    <a:pt x="1127754" y="0"/>
                  </a:moveTo>
                  <a:cubicBezTo>
                    <a:pt x="1379215" y="0"/>
                    <a:pt x="1583064" y="203849"/>
                    <a:pt x="1583064" y="455310"/>
                  </a:cubicBezTo>
                  <a:lnTo>
                    <a:pt x="1583064" y="468793"/>
                  </a:lnTo>
                  <a:lnTo>
                    <a:pt x="1995336" y="468793"/>
                  </a:lnTo>
                  <a:cubicBezTo>
                    <a:pt x="2139026" y="468793"/>
                    <a:pt x="2255509" y="585276"/>
                    <a:pt x="2255509" y="728966"/>
                  </a:cubicBezTo>
                  <a:lnTo>
                    <a:pt x="2255509" y="2639303"/>
                  </a:lnTo>
                  <a:cubicBezTo>
                    <a:pt x="2255509" y="2782993"/>
                    <a:pt x="2139026" y="2899476"/>
                    <a:pt x="1995336" y="2899476"/>
                  </a:cubicBezTo>
                  <a:lnTo>
                    <a:pt x="260173" y="2899476"/>
                  </a:lnTo>
                  <a:cubicBezTo>
                    <a:pt x="116483" y="2899476"/>
                    <a:pt x="0" y="2782993"/>
                    <a:pt x="0" y="2639303"/>
                  </a:cubicBezTo>
                  <a:lnTo>
                    <a:pt x="0" y="728966"/>
                  </a:lnTo>
                  <a:cubicBezTo>
                    <a:pt x="0" y="585276"/>
                    <a:pt x="116483" y="468793"/>
                    <a:pt x="260173" y="468793"/>
                  </a:cubicBezTo>
                  <a:lnTo>
                    <a:pt x="672444" y="468793"/>
                  </a:lnTo>
                  <a:lnTo>
                    <a:pt x="672444" y="455310"/>
                  </a:lnTo>
                  <a:cubicBezTo>
                    <a:pt x="672444" y="203849"/>
                    <a:pt x="876293" y="0"/>
                    <a:pt x="112775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71500" dist="635000" dir="4500000" sx="75000" sy="75000" algn="r" rotWithShape="0">
                <a:schemeClr val="accent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>
                <a:solidFill>
                  <a:srgbClr val="FFFFFF"/>
                </a:solidFill>
                <a:latin typeface="Nunito"/>
              </a:endParaRPr>
            </a:p>
          </p:txBody>
        </p:sp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EEDCAE88-BEC7-D090-957D-6D39C86CD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 rot="10800000">
              <a:off x="7455394" y="1378455"/>
              <a:ext cx="360000" cy="360000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B98752B0-FDBC-6050-B9EC-53568AC08CCE}"/>
                </a:ext>
              </a:extLst>
            </p:cNvPr>
            <p:cNvSpPr txBox="1"/>
            <p:nvPr/>
          </p:nvSpPr>
          <p:spPr>
            <a:xfrm>
              <a:off x="6921763" y="1794269"/>
              <a:ext cx="13626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Ferramentas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E431CCF3-56E7-036A-3298-7BF8DC983D5C}"/>
                </a:ext>
              </a:extLst>
            </p:cNvPr>
            <p:cNvSpPr txBox="1"/>
            <p:nvPr/>
          </p:nvSpPr>
          <p:spPr>
            <a:xfrm>
              <a:off x="6541101" y="2066999"/>
              <a:ext cx="222204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App de finanças;</a:t>
              </a:r>
            </a:p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Planilhas;</a:t>
              </a:r>
            </a:p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Caderno.</a:t>
              </a:r>
            </a:p>
          </p:txBody>
        </p:sp>
      </p:grpSp>
      <p:sp>
        <p:nvSpPr>
          <p:cNvPr id="16" name="!!fundo2">
            <a:extLst>
              <a:ext uri="{FF2B5EF4-FFF2-40B4-BE49-F238E27FC236}">
                <a16:creationId xmlns:a16="http://schemas.microsoft.com/office/drawing/2014/main" id="{7C09C811-CE7E-4286-81DF-6DE7D0224EA6}"/>
              </a:ext>
            </a:extLst>
          </p:cNvPr>
          <p:cNvSpPr/>
          <p:nvPr/>
        </p:nvSpPr>
        <p:spPr>
          <a:xfrm>
            <a:off x="6280924" y="639683"/>
            <a:ext cx="5220000" cy="2736000"/>
          </a:xfrm>
          <a:prstGeom prst="roundRect">
            <a:avLst>
              <a:gd name="adj" fmla="val 8931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!!fundo3">
            <a:extLst>
              <a:ext uri="{FF2B5EF4-FFF2-40B4-BE49-F238E27FC236}">
                <a16:creationId xmlns:a16="http://schemas.microsoft.com/office/drawing/2014/main" id="{CCE4D90D-7279-950A-4CB8-F7CF0EAD95F5}"/>
              </a:ext>
            </a:extLst>
          </p:cNvPr>
          <p:cNvSpPr/>
          <p:nvPr/>
        </p:nvSpPr>
        <p:spPr>
          <a:xfrm>
            <a:off x="-868790" y="6621168"/>
            <a:ext cx="1172364" cy="1176621"/>
          </a:xfrm>
          <a:prstGeom prst="roundRect">
            <a:avLst>
              <a:gd name="adj" fmla="val 1758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!!fundo4">
            <a:extLst>
              <a:ext uri="{FF2B5EF4-FFF2-40B4-BE49-F238E27FC236}">
                <a16:creationId xmlns:a16="http://schemas.microsoft.com/office/drawing/2014/main" id="{1751B114-1583-DD1F-EDED-8FB797AD8392}"/>
              </a:ext>
            </a:extLst>
          </p:cNvPr>
          <p:cNvSpPr/>
          <p:nvPr/>
        </p:nvSpPr>
        <p:spPr>
          <a:xfrm>
            <a:off x="920177" y="6562219"/>
            <a:ext cx="1172364" cy="1176621"/>
          </a:xfrm>
          <a:prstGeom prst="roundRect">
            <a:avLst>
              <a:gd name="adj" fmla="val 14761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!!fundo1">
            <a:extLst>
              <a:ext uri="{FF2B5EF4-FFF2-40B4-BE49-F238E27FC236}">
                <a16:creationId xmlns:a16="http://schemas.microsoft.com/office/drawing/2014/main" id="{DF9F93A0-58A4-8AF3-DC42-DBE54C144A4E}"/>
              </a:ext>
            </a:extLst>
          </p:cNvPr>
          <p:cNvSpPr/>
          <p:nvPr/>
        </p:nvSpPr>
        <p:spPr>
          <a:xfrm>
            <a:off x="-909889" y="4966316"/>
            <a:ext cx="1172364" cy="1176621"/>
          </a:xfrm>
          <a:prstGeom prst="roundRect">
            <a:avLst>
              <a:gd name="adj" fmla="val 1992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0" name="!!balao2">
            <a:extLst>
              <a:ext uri="{FF2B5EF4-FFF2-40B4-BE49-F238E27FC236}">
                <a16:creationId xmlns:a16="http://schemas.microsoft.com/office/drawing/2014/main" id="{64CD4C30-9A5E-8A96-AD25-4A801C2B0C24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10700016" y="-183959"/>
            <a:ext cx="1620000" cy="1620000"/>
            <a:chOff x="3124200" y="457200"/>
            <a:chExt cx="5943600" cy="5943600"/>
          </a:xfrm>
        </p:grpSpPr>
        <p:sp>
          <p:nvSpPr>
            <p:cNvPr id="21" name="aro invisivel">
              <a:extLst>
                <a:ext uri="{FF2B5EF4-FFF2-40B4-BE49-F238E27FC236}">
                  <a16:creationId xmlns:a16="http://schemas.microsoft.com/office/drawing/2014/main" id="{FA910633-09AB-9ED1-4D0A-AAB4C1E3A319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F5606E9D-B3D7-8F33-47C2-6CA2E1EFC9D2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3" name="Forma Livre 22">
                <a:extLst>
                  <a:ext uri="{FF2B5EF4-FFF2-40B4-BE49-F238E27FC236}">
                    <a16:creationId xmlns:a16="http://schemas.microsoft.com/office/drawing/2014/main" id="{96E7B4FD-35AE-B115-C59F-F186D016C4C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4" name="Forma Livre 23">
                <a:extLst>
                  <a:ext uri="{FF2B5EF4-FFF2-40B4-BE49-F238E27FC236}">
                    <a16:creationId xmlns:a16="http://schemas.microsoft.com/office/drawing/2014/main" id="{9AFE8C36-4603-5A44-9A01-4E7C3ABB4B34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5" name="!!balao3">
            <a:extLst>
              <a:ext uri="{FF2B5EF4-FFF2-40B4-BE49-F238E27FC236}">
                <a16:creationId xmlns:a16="http://schemas.microsoft.com/office/drawing/2014/main" id="{D42C6B41-A301-C561-5124-380768C131CB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25400" y="5874659"/>
            <a:ext cx="3492000" cy="3492000"/>
            <a:chOff x="3124200" y="457200"/>
            <a:chExt cx="5943600" cy="5943600"/>
          </a:xfrm>
        </p:grpSpPr>
        <p:sp>
          <p:nvSpPr>
            <p:cNvPr id="26" name="aro invisivel">
              <a:extLst>
                <a:ext uri="{FF2B5EF4-FFF2-40B4-BE49-F238E27FC236}">
                  <a16:creationId xmlns:a16="http://schemas.microsoft.com/office/drawing/2014/main" id="{D0B1588B-8534-3C4E-653E-4486481E9FA3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4347D07C-0086-452A-791E-AD8E1E2D34DC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8" name="Forma Livre 27">
                <a:extLst>
                  <a:ext uri="{FF2B5EF4-FFF2-40B4-BE49-F238E27FC236}">
                    <a16:creationId xmlns:a16="http://schemas.microsoft.com/office/drawing/2014/main" id="{F4BE0715-1163-3796-BB5B-FD39B7573AB9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9" name="Forma Livre 28">
                <a:extLst>
                  <a:ext uri="{FF2B5EF4-FFF2-40B4-BE49-F238E27FC236}">
                    <a16:creationId xmlns:a16="http://schemas.microsoft.com/office/drawing/2014/main" id="{EF4182B6-1670-AE26-177F-BD902EB23520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0" name="!!balao1">
            <a:extLst>
              <a:ext uri="{FF2B5EF4-FFF2-40B4-BE49-F238E27FC236}">
                <a16:creationId xmlns:a16="http://schemas.microsoft.com/office/drawing/2014/main" id="{81D5D2E9-0B77-30B5-4058-A167B42E25EF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-2364593" y="3400047"/>
            <a:ext cx="3492000" cy="3492000"/>
            <a:chOff x="3124200" y="457200"/>
            <a:chExt cx="5943600" cy="5943600"/>
          </a:xfrm>
        </p:grpSpPr>
        <p:sp>
          <p:nvSpPr>
            <p:cNvPr id="31" name="aro invisivel">
              <a:extLst>
                <a:ext uri="{FF2B5EF4-FFF2-40B4-BE49-F238E27FC236}">
                  <a16:creationId xmlns:a16="http://schemas.microsoft.com/office/drawing/2014/main" id="{1196911A-F673-87C4-23F0-1209A2794572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32" name="!!speech">
              <a:extLst>
                <a:ext uri="{FF2B5EF4-FFF2-40B4-BE49-F238E27FC236}">
                  <a16:creationId xmlns:a16="http://schemas.microsoft.com/office/drawing/2014/main" id="{3C8B170B-258B-74ED-1302-93D48ADE6B51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33" name="Forma Livre 32">
                <a:extLst>
                  <a:ext uri="{FF2B5EF4-FFF2-40B4-BE49-F238E27FC236}">
                    <a16:creationId xmlns:a16="http://schemas.microsoft.com/office/drawing/2014/main" id="{BF37B34D-E660-E76C-AC42-F678BA3F44E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34" name="Forma Livre 33">
                <a:extLst>
                  <a:ext uri="{FF2B5EF4-FFF2-40B4-BE49-F238E27FC236}">
                    <a16:creationId xmlns:a16="http://schemas.microsoft.com/office/drawing/2014/main" id="{900BCA78-573C-E9C7-9E5E-7235F679400D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5" name="!!balao4">
            <a:extLst>
              <a:ext uri="{FF2B5EF4-FFF2-40B4-BE49-F238E27FC236}">
                <a16:creationId xmlns:a16="http://schemas.microsoft.com/office/drawing/2014/main" id="{D722AB02-CBB5-6CB0-9696-C73AEB1BD9E3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-2345225" y="5879739"/>
            <a:ext cx="3492000" cy="3492000"/>
            <a:chOff x="3124200" y="457200"/>
            <a:chExt cx="5943600" cy="5943600"/>
          </a:xfrm>
        </p:grpSpPr>
        <p:sp>
          <p:nvSpPr>
            <p:cNvPr id="36" name="aro invisivel">
              <a:extLst>
                <a:ext uri="{FF2B5EF4-FFF2-40B4-BE49-F238E27FC236}">
                  <a16:creationId xmlns:a16="http://schemas.microsoft.com/office/drawing/2014/main" id="{6C38F7CC-8493-6E91-7D5C-501E0A2BF9AF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37" name="!!speech">
              <a:extLst>
                <a:ext uri="{FF2B5EF4-FFF2-40B4-BE49-F238E27FC236}">
                  <a16:creationId xmlns:a16="http://schemas.microsoft.com/office/drawing/2014/main" id="{730CF17B-4CF4-7F98-7565-FE877E62D38D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38" name="Forma Livre 37">
                <a:extLst>
                  <a:ext uri="{FF2B5EF4-FFF2-40B4-BE49-F238E27FC236}">
                    <a16:creationId xmlns:a16="http://schemas.microsoft.com/office/drawing/2014/main" id="{DBA550BF-7961-0489-5998-2A6162B8D3A3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39" name="Forma Livre 38">
                <a:extLst>
                  <a:ext uri="{FF2B5EF4-FFF2-40B4-BE49-F238E27FC236}">
                    <a16:creationId xmlns:a16="http://schemas.microsoft.com/office/drawing/2014/main" id="{0F58F0C1-4773-C29C-E91B-4F2A0A8A2E73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1594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98DFDCCC-2ADA-6843-2D1A-D2AFED1D86C7}"/>
              </a:ext>
            </a:extLst>
          </p:cNvPr>
          <p:cNvSpPr txBox="1"/>
          <p:nvPr/>
        </p:nvSpPr>
        <p:spPr>
          <a:xfrm>
            <a:off x="-1724908" y="5347434"/>
            <a:ext cx="2222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ED291E2B-DD89-9C5E-DE91-088A9E9FCC61}"/>
              </a:ext>
            </a:extLst>
          </p:cNvPr>
          <p:cNvSpPr txBox="1"/>
          <p:nvPr/>
        </p:nvSpPr>
        <p:spPr>
          <a:xfrm>
            <a:off x="-1056422" y="7742742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3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447B3C48-ED4E-0CF2-8B7B-32D7FD4D37FD}"/>
              </a:ext>
            </a:extLst>
          </p:cNvPr>
          <p:cNvSpPr txBox="1"/>
          <p:nvPr/>
        </p:nvSpPr>
        <p:spPr>
          <a:xfrm>
            <a:off x="1484681" y="7742742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4</a:t>
            </a:r>
          </a:p>
        </p:txBody>
      </p:sp>
      <p:pic>
        <p:nvPicPr>
          <p:cNvPr id="44" name="ic1">
            <a:extLst>
              <a:ext uri="{FF2B5EF4-FFF2-40B4-BE49-F238E27FC236}">
                <a16:creationId xmlns:a16="http://schemas.microsoft.com/office/drawing/2014/main" id="{1CF364B0-89C8-2D42-7DA3-90C917D8C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949942" y="4715683"/>
            <a:ext cx="628650" cy="628650"/>
          </a:xfrm>
          <a:prstGeom prst="rect">
            <a:avLst/>
          </a:prstGeom>
        </p:spPr>
      </p:pic>
      <p:pic>
        <p:nvPicPr>
          <p:cNvPr id="45" name="ic2">
            <a:extLst>
              <a:ext uri="{FF2B5EF4-FFF2-40B4-BE49-F238E27FC236}">
                <a16:creationId xmlns:a16="http://schemas.microsoft.com/office/drawing/2014/main" id="{6680F044-9867-1B3B-482F-28F7E15B0E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51427" y="429748"/>
            <a:ext cx="468000" cy="468000"/>
          </a:xfrm>
          <a:prstGeom prst="rect">
            <a:avLst/>
          </a:prstGeom>
        </p:spPr>
      </p:pic>
      <p:pic>
        <p:nvPicPr>
          <p:cNvPr id="46" name="ic3">
            <a:extLst>
              <a:ext uri="{FF2B5EF4-FFF2-40B4-BE49-F238E27FC236}">
                <a16:creationId xmlns:a16="http://schemas.microsoft.com/office/drawing/2014/main" id="{5F05DB99-54FF-207E-A334-FB52A69D60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-949942" y="7145206"/>
            <a:ext cx="628650" cy="628650"/>
          </a:xfrm>
          <a:prstGeom prst="rect">
            <a:avLst/>
          </a:prstGeom>
        </p:spPr>
      </p:pic>
      <p:pic>
        <p:nvPicPr>
          <p:cNvPr id="47" name="ic4">
            <a:extLst>
              <a:ext uri="{FF2B5EF4-FFF2-40B4-BE49-F238E27FC236}">
                <a16:creationId xmlns:a16="http://schemas.microsoft.com/office/drawing/2014/main" id="{CF6C77D0-9AD6-E754-6C9B-1138E878FC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604929" y="7145206"/>
            <a:ext cx="628650" cy="628650"/>
          </a:xfrm>
          <a:prstGeom prst="rect">
            <a:avLst/>
          </a:prstGeom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E94E835E-6ECB-1048-DD33-A536777FBDEE}"/>
              </a:ext>
            </a:extLst>
          </p:cNvPr>
          <p:cNvSpPr txBox="1"/>
          <p:nvPr/>
        </p:nvSpPr>
        <p:spPr>
          <a:xfrm>
            <a:off x="6399232" y="1143301"/>
            <a:ext cx="49521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O controle financeiro é o processo de monitorar, planejar, organizar e avaliar as atividades financeiras de uma organização ou pessoa.</a:t>
            </a:r>
          </a:p>
        </p:txBody>
      </p:sp>
      <p:sp>
        <p:nvSpPr>
          <p:cNvPr id="49" name="fundo foto">
            <a:extLst>
              <a:ext uri="{FF2B5EF4-FFF2-40B4-BE49-F238E27FC236}">
                <a16:creationId xmlns:a16="http://schemas.microsoft.com/office/drawing/2014/main" id="{02738A3D-3A7E-4D4C-9A94-C9633D70D105}"/>
              </a:ext>
            </a:extLst>
          </p:cNvPr>
          <p:cNvSpPr/>
          <p:nvPr/>
        </p:nvSpPr>
        <p:spPr>
          <a:xfrm>
            <a:off x="6290016" y="3487030"/>
            <a:ext cx="5220000" cy="2736000"/>
          </a:xfrm>
          <a:prstGeom prst="roundRect">
            <a:avLst>
              <a:gd name="adj" fmla="val 10388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1" name="Espaço Reservado para Imagem 50" descr="Homem de terno e gravata com a mão no rosto&#10;&#10;Descrição gerada automaticamente com confiança média">
            <a:extLst>
              <a:ext uri="{FF2B5EF4-FFF2-40B4-BE49-F238E27FC236}">
                <a16:creationId xmlns:a16="http://schemas.microsoft.com/office/drawing/2014/main" id="{D18F7328-A732-9077-FF28-FD2D0AD50F6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5" b="5055"/>
          <a:stretch>
            <a:fillRect/>
          </a:stretch>
        </p:blipFill>
        <p:spPr/>
      </p:pic>
      <p:sp>
        <p:nvSpPr>
          <p:cNvPr id="50" name="CaixaDeTexto 49">
            <a:extLst>
              <a:ext uri="{FF2B5EF4-FFF2-40B4-BE49-F238E27FC236}">
                <a16:creationId xmlns:a16="http://schemas.microsoft.com/office/drawing/2014/main" id="{E8AF8522-D9C2-ADA5-9911-DC0DF7AD6FA9}"/>
              </a:ext>
            </a:extLst>
          </p:cNvPr>
          <p:cNvSpPr txBox="1"/>
          <p:nvPr/>
        </p:nvSpPr>
        <p:spPr>
          <a:xfrm>
            <a:off x="8398043" y="658789"/>
            <a:ext cx="2670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CONTROLE FINANCEIRO</a:t>
            </a:r>
          </a:p>
        </p:txBody>
      </p:sp>
    </p:spTree>
    <p:extLst>
      <p:ext uri="{BB962C8B-B14F-4D97-AF65-F5344CB8AC3E}">
        <p14:creationId xmlns:p14="http://schemas.microsoft.com/office/powerpoint/2010/main" val="3602920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-4.16667E-6 0.11435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 L -0.20573 0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!!fundo2">
            <a:extLst>
              <a:ext uri="{FF2B5EF4-FFF2-40B4-BE49-F238E27FC236}">
                <a16:creationId xmlns:a16="http://schemas.microsoft.com/office/drawing/2014/main" id="{DFEEBCBA-0D97-36BA-65D9-AE5D36AE5282}"/>
              </a:ext>
            </a:extLst>
          </p:cNvPr>
          <p:cNvSpPr/>
          <p:nvPr/>
        </p:nvSpPr>
        <p:spPr>
          <a:xfrm>
            <a:off x="6390654" y="2052760"/>
            <a:ext cx="1172364" cy="1176621"/>
          </a:xfrm>
          <a:prstGeom prst="roundRect">
            <a:avLst>
              <a:gd name="adj" fmla="val 1570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!!fundo3">
            <a:extLst>
              <a:ext uri="{FF2B5EF4-FFF2-40B4-BE49-F238E27FC236}">
                <a16:creationId xmlns:a16="http://schemas.microsoft.com/office/drawing/2014/main" id="{63725515-284B-006A-95AA-C3387D108B45}"/>
              </a:ext>
            </a:extLst>
          </p:cNvPr>
          <p:cNvSpPr/>
          <p:nvPr/>
        </p:nvSpPr>
        <p:spPr>
          <a:xfrm>
            <a:off x="4596180" y="3656101"/>
            <a:ext cx="1172364" cy="1176621"/>
          </a:xfrm>
          <a:prstGeom prst="roundRect">
            <a:avLst>
              <a:gd name="adj" fmla="val 1758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!!fundo4">
            <a:extLst>
              <a:ext uri="{FF2B5EF4-FFF2-40B4-BE49-F238E27FC236}">
                <a16:creationId xmlns:a16="http://schemas.microsoft.com/office/drawing/2014/main" id="{05795AD6-1C13-D0B9-91B0-6E38303B09B1}"/>
              </a:ext>
            </a:extLst>
          </p:cNvPr>
          <p:cNvSpPr/>
          <p:nvPr/>
        </p:nvSpPr>
        <p:spPr>
          <a:xfrm>
            <a:off x="6385147" y="3597152"/>
            <a:ext cx="1172364" cy="1176621"/>
          </a:xfrm>
          <a:prstGeom prst="roundRect">
            <a:avLst>
              <a:gd name="adj" fmla="val 14761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!!fundo1">
            <a:extLst>
              <a:ext uri="{FF2B5EF4-FFF2-40B4-BE49-F238E27FC236}">
                <a16:creationId xmlns:a16="http://schemas.microsoft.com/office/drawing/2014/main" id="{60F0D477-A6FB-A3ED-C456-6603EBBA95EC}"/>
              </a:ext>
            </a:extLst>
          </p:cNvPr>
          <p:cNvSpPr/>
          <p:nvPr/>
        </p:nvSpPr>
        <p:spPr>
          <a:xfrm>
            <a:off x="4555081" y="2001249"/>
            <a:ext cx="1172364" cy="1176621"/>
          </a:xfrm>
          <a:prstGeom prst="roundRect">
            <a:avLst>
              <a:gd name="adj" fmla="val 1992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!!balao2">
            <a:extLst>
              <a:ext uri="{FF2B5EF4-FFF2-40B4-BE49-F238E27FC236}">
                <a16:creationId xmlns:a16="http://schemas.microsoft.com/office/drawing/2014/main" id="{7C8257B6-D00B-023C-9E9D-AD2E6E2DC6E1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5511031" y="433084"/>
            <a:ext cx="3492000" cy="3492000"/>
            <a:chOff x="3124200" y="457200"/>
            <a:chExt cx="5943600" cy="5943600"/>
          </a:xfrm>
        </p:grpSpPr>
        <p:sp>
          <p:nvSpPr>
            <p:cNvPr id="3" name="aro invisivel">
              <a:extLst>
                <a:ext uri="{FF2B5EF4-FFF2-40B4-BE49-F238E27FC236}">
                  <a16:creationId xmlns:a16="http://schemas.microsoft.com/office/drawing/2014/main" id="{BC9EDD7F-2203-16ED-FBB8-8A3E74B962F6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22D7B597-4386-DB3A-43FF-117E1B3D6A1F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5" name="Forma Livre 4">
                <a:extLst>
                  <a:ext uri="{FF2B5EF4-FFF2-40B4-BE49-F238E27FC236}">
                    <a16:creationId xmlns:a16="http://schemas.microsoft.com/office/drawing/2014/main" id="{818068B2-F3AC-4A44-238B-9F7DF044FA0E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6" name="Forma Livre 5">
                <a:extLst>
                  <a:ext uri="{FF2B5EF4-FFF2-40B4-BE49-F238E27FC236}">
                    <a16:creationId xmlns:a16="http://schemas.microsoft.com/office/drawing/2014/main" id="{69C884B4-1230-49E1-5A33-EAA9A57298E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!!balao3">
            <a:extLst>
              <a:ext uri="{FF2B5EF4-FFF2-40B4-BE49-F238E27FC236}">
                <a16:creationId xmlns:a16="http://schemas.microsoft.com/office/drawing/2014/main" id="{278F8EBE-29C1-0062-57DE-F12A36FA2616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5490370" y="2909592"/>
            <a:ext cx="3492000" cy="3492000"/>
            <a:chOff x="3124200" y="457200"/>
            <a:chExt cx="5943600" cy="5943600"/>
          </a:xfrm>
        </p:grpSpPr>
        <p:sp>
          <p:nvSpPr>
            <p:cNvPr id="8" name="aro invisivel">
              <a:extLst>
                <a:ext uri="{FF2B5EF4-FFF2-40B4-BE49-F238E27FC236}">
                  <a16:creationId xmlns:a16="http://schemas.microsoft.com/office/drawing/2014/main" id="{CC3386F0-1FEB-89D4-F545-D5FFCE2EB2FC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364177D8-33D1-A0C4-33E7-EE227023902D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0" name="Forma Livre 9">
                <a:extLst>
                  <a:ext uri="{FF2B5EF4-FFF2-40B4-BE49-F238E27FC236}">
                    <a16:creationId xmlns:a16="http://schemas.microsoft.com/office/drawing/2014/main" id="{5B36850F-26B7-7577-DDC2-B60BEF55AE7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1" name="Forma Livre 10">
                <a:extLst>
                  <a:ext uri="{FF2B5EF4-FFF2-40B4-BE49-F238E27FC236}">
                    <a16:creationId xmlns:a16="http://schemas.microsoft.com/office/drawing/2014/main" id="{A7E56602-EAAF-5CFF-A1B5-4BEC3397533B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" name="!!balao1">
            <a:extLst>
              <a:ext uri="{FF2B5EF4-FFF2-40B4-BE49-F238E27FC236}">
                <a16:creationId xmlns:a16="http://schemas.microsoft.com/office/drawing/2014/main" id="{DEBDE9D1-7D7B-DA2E-7340-8D84D9FABB79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3100377" y="434980"/>
            <a:ext cx="3492000" cy="3492000"/>
            <a:chOff x="3124200" y="457200"/>
            <a:chExt cx="5943600" cy="5943600"/>
          </a:xfrm>
        </p:grpSpPr>
        <p:sp>
          <p:nvSpPr>
            <p:cNvPr id="13" name="aro invisivel">
              <a:extLst>
                <a:ext uri="{FF2B5EF4-FFF2-40B4-BE49-F238E27FC236}">
                  <a16:creationId xmlns:a16="http://schemas.microsoft.com/office/drawing/2014/main" id="{1B7D4F88-73CF-E858-54FC-5F6F812AA5F7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14" name="!!speech">
              <a:extLst>
                <a:ext uri="{FF2B5EF4-FFF2-40B4-BE49-F238E27FC236}">
                  <a16:creationId xmlns:a16="http://schemas.microsoft.com/office/drawing/2014/main" id="{B89D294B-1E01-563D-E902-189C4ACF8E85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115E03FC-1772-A1C9-79D8-8F3D692AA4F8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B9E0E814-DAC3-299E-BEEB-90F201ADD076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!!balao4">
            <a:extLst>
              <a:ext uri="{FF2B5EF4-FFF2-40B4-BE49-F238E27FC236}">
                <a16:creationId xmlns:a16="http://schemas.microsoft.com/office/drawing/2014/main" id="{6B22D95F-9ACE-6B98-95BF-DDD4765A061F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3119745" y="2914672"/>
            <a:ext cx="3492000" cy="3492000"/>
            <a:chOff x="3124200" y="457200"/>
            <a:chExt cx="5943600" cy="5943600"/>
          </a:xfrm>
        </p:grpSpPr>
        <p:sp>
          <p:nvSpPr>
            <p:cNvPr id="23" name="aro invisivel">
              <a:extLst>
                <a:ext uri="{FF2B5EF4-FFF2-40B4-BE49-F238E27FC236}">
                  <a16:creationId xmlns:a16="http://schemas.microsoft.com/office/drawing/2014/main" id="{A3675225-38CC-EB60-F120-12A37CD10FE4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4" name="!!speech">
              <a:extLst>
                <a:ext uri="{FF2B5EF4-FFF2-40B4-BE49-F238E27FC236}">
                  <a16:creationId xmlns:a16="http://schemas.microsoft.com/office/drawing/2014/main" id="{6891BA3B-FB1A-BB98-5F6B-6FA47254CEF4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5" name="Forma Livre 24">
                <a:extLst>
                  <a:ext uri="{FF2B5EF4-FFF2-40B4-BE49-F238E27FC236}">
                    <a16:creationId xmlns:a16="http://schemas.microsoft.com/office/drawing/2014/main" id="{B1580553-00AB-CED3-C204-339A64609F3C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6" name="Forma Livre 25">
                <a:extLst>
                  <a:ext uri="{FF2B5EF4-FFF2-40B4-BE49-F238E27FC236}">
                    <a16:creationId xmlns:a16="http://schemas.microsoft.com/office/drawing/2014/main" id="{CC0C6B36-D94C-D664-E3D6-BEF1F4A412B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1594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BBD61D5-7615-97BD-8A04-B15CBEA250F4}"/>
              </a:ext>
            </a:extLst>
          </p:cNvPr>
          <p:cNvSpPr txBox="1"/>
          <p:nvPr/>
        </p:nvSpPr>
        <p:spPr>
          <a:xfrm>
            <a:off x="3740062" y="2382367"/>
            <a:ext cx="2222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B5ECCE4-98FE-0BDA-AB57-C3351DCAD8E3}"/>
              </a:ext>
            </a:extLst>
          </p:cNvPr>
          <p:cNvSpPr txBox="1"/>
          <p:nvPr/>
        </p:nvSpPr>
        <p:spPr>
          <a:xfrm>
            <a:off x="6307491" y="2382367"/>
            <a:ext cx="2169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CONT. FINANCEIRO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F8D2F06-D69E-7D8B-273B-304A793313A2}"/>
              </a:ext>
            </a:extLst>
          </p:cNvPr>
          <p:cNvSpPr txBox="1"/>
          <p:nvPr/>
        </p:nvSpPr>
        <p:spPr>
          <a:xfrm>
            <a:off x="4388959" y="4777675"/>
            <a:ext cx="924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INGLÊS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DFFE8A5-F83D-5B0F-7545-73DA06E0891B}"/>
              </a:ext>
            </a:extLst>
          </p:cNvPr>
          <p:cNvSpPr txBox="1"/>
          <p:nvPr/>
        </p:nvSpPr>
        <p:spPr>
          <a:xfrm>
            <a:off x="6949651" y="477767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4</a:t>
            </a:r>
          </a:p>
        </p:txBody>
      </p:sp>
      <p:pic>
        <p:nvPicPr>
          <p:cNvPr id="36" name="ic1">
            <a:extLst>
              <a:ext uri="{FF2B5EF4-FFF2-40B4-BE49-F238E27FC236}">
                <a16:creationId xmlns:a16="http://schemas.microsoft.com/office/drawing/2014/main" id="{77374840-783E-E88A-41EA-1DFB5487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15028" y="1750616"/>
            <a:ext cx="628650" cy="628650"/>
          </a:xfrm>
          <a:prstGeom prst="rect">
            <a:avLst/>
          </a:prstGeom>
        </p:spPr>
      </p:pic>
      <p:pic>
        <p:nvPicPr>
          <p:cNvPr id="37" name="ic2">
            <a:extLst>
              <a:ext uri="{FF2B5EF4-FFF2-40B4-BE49-F238E27FC236}">
                <a16:creationId xmlns:a16="http://schemas.microsoft.com/office/drawing/2014/main" id="{F7C43417-66F5-B561-E3F3-3CF06EFE7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069899" y="1750616"/>
            <a:ext cx="628650" cy="628650"/>
          </a:xfrm>
          <a:prstGeom prst="rect">
            <a:avLst/>
          </a:prstGeom>
        </p:spPr>
      </p:pic>
      <p:pic>
        <p:nvPicPr>
          <p:cNvPr id="38" name="ic3">
            <a:extLst>
              <a:ext uri="{FF2B5EF4-FFF2-40B4-BE49-F238E27FC236}">
                <a16:creationId xmlns:a16="http://schemas.microsoft.com/office/drawing/2014/main" id="{7236E598-7570-F07E-3F1A-3E25BBC47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515028" y="4180139"/>
            <a:ext cx="628650" cy="628650"/>
          </a:xfrm>
          <a:prstGeom prst="rect">
            <a:avLst/>
          </a:prstGeom>
        </p:spPr>
      </p:pic>
      <p:pic>
        <p:nvPicPr>
          <p:cNvPr id="39" name="ic4">
            <a:extLst>
              <a:ext uri="{FF2B5EF4-FFF2-40B4-BE49-F238E27FC236}">
                <a16:creationId xmlns:a16="http://schemas.microsoft.com/office/drawing/2014/main" id="{20833FF0-4D0A-0B19-F0C3-D77A3104CC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069899" y="4180139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06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undo foto">
            <a:extLst>
              <a:ext uri="{FF2B5EF4-FFF2-40B4-BE49-F238E27FC236}">
                <a16:creationId xmlns:a16="http://schemas.microsoft.com/office/drawing/2014/main" id="{77708C97-B60A-7C67-8095-1AB3A8252BAC}"/>
              </a:ext>
            </a:extLst>
          </p:cNvPr>
          <p:cNvSpPr/>
          <p:nvPr/>
        </p:nvSpPr>
        <p:spPr>
          <a:xfrm>
            <a:off x="-5603968" y="632288"/>
            <a:ext cx="5220000" cy="2736000"/>
          </a:xfrm>
          <a:prstGeom prst="roundRect">
            <a:avLst>
              <a:gd name="adj" fmla="val 10388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!!fundo_exemplo">
            <a:extLst>
              <a:ext uri="{FF2B5EF4-FFF2-40B4-BE49-F238E27FC236}">
                <a16:creationId xmlns:a16="http://schemas.microsoft.com/office/drawing/2014/main" id="{534FC254-B240-5329-0ACF-01F9C8F983A7}"/>
              </a:ext>
            </a:extLst>
          </p:cNvPr>
          <p:cNvSpPr/>
          <p:nvPr/>
        </p:nvSpPr>
        <p:spPr>
          <a:xfrm>
            <a:off x="6266769" y="-5917633"/>
            <a:ext cx="5218918" cy="5603463"/>
          </a:xfrm>
          <a:prstGeom prst="roundRect">
            <a:avLst>
              <a:gd name="adj" fmla="val 4117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!!fundo2">
            <a:extLst>
              <a:ext uri="{FF2B5EF4-FFF2-40B4-BE49-F238E27FC236}">
                <a16:creationId xmlns:a16="http://schemas.microsoft.com/office/drawing/2014/main" id="{DFEEBCBA-0D97-36BA-65D9-AE5D36AE5282}"/>
              </a:ext>
            </a:extLst>
          </p:cNvPr>
          <p:cNvSpPr/>
          <p:nvPr/>
        </p:nvSpPr>
        <p:spPr>
          <a:xfrm>
            <a:off x="6390654" y="2052760"/>
            <a:ext cx="1172364" cy="1176621"/>
          </a:xfrm>
          <a:prstGeom prst="roundRect">
            <a:avLst>
              <a:gd name="adj" fmla="val 1570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!!fundo3">
            <a:extLst>
              <a:ext uri="{FF2B5EF4-FFF2-40B4-BE49-F238E27FC236}">
                <a16:creationId xmlns:a16="http://schemas.microsoft.com/office/drawing/2014/main" id="{63725515-284B-006A-95AA-C3387D108B45}"/>
              </a:ext>
            </a:extLst>
          </p:cNvPr>
          <p:cNvSpPr/>
          <p:nvPr/>
        </p:nvSpPr>
        <p:spPr>
          <a:xfrm>
            <a:off x="716589" y="3485980"/>
            <a:ext cx="5220000" cy="2736000"/>
          </a:xfrm>
          <a:prstGeom prst="roundRect">
            <a:avLst>
              <a:gd name="adj" fmla="val 785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!!fundo4">
            <a:extLst>
              <a:ext uri="{FF2B5EF4-FFF2-40B4-BE49-F238E27FC236}">
                <a16:creationId xmlns:a16="http://schemas.microsoft.com/office/drawing/2014/main" id="{05795AD6-1C13-D0B9-91B0-6E38303B09B1}"/>
              </a:ext>
            </a:extLst>
          </p:cNvPr>
          <p:cNvSpPr/>
          <p:nvPr/>
        </p:nvSpPr>
        <p:spPr>
          <a:xfrm>
            <a:off x="6385147" y="3597152"/>
            <a:ext cx="1172364" cy="1176621"/>
          </a:xfrm>
          <a:prstGeom prst="roundRect">
            <a:avLst>
              <a:gd name="adj" fmla="val 14761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!!fundo1">
            <a:extLst>
              <a:ext uri="{FF2B5EF4-FFF2-40B4-BE49-F238E27FC236}">
                <a16:creationId xmlns:a16="http://schemas.microsoft.com/office/drawing/2014/main" id="{60F0D477-A6FB-A3ED-C456-6603EBBA95EC}"/>
              </a:ext>
            </a:extLst>
          </p:cNvPr>
          <p:cNvSpPr/>
          <p:nvPr/>
        </p:nvSpPr>
        <p:spPr>
          <a:xfrm>
            <a:off x="4555081" y="2001249"/>
            <a:ext cx="1172364" cy="1176621"/>
          </a:xfrm>
          <a:prstGeom prst="roundRect">
            <a:avLst>
              <a:gd name="adj" fmla="val 1992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!!balao2">
            <a:extLst>
              <a:ext uri="{FF2B5EF4-FFF2-40B4-BE49-F238E27FC236}">
                <a16:creationId xmlns:a16="http://schemas.microsoft.com/office/drawing/2014/main" id="{7C8257B6-D00B-023C-9E9D-AD2E6E2DC6E1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5511031" y="433084"/>
            <a:ext cx="3492000" cy="3492000"/>
            <a:chOff x="3124200" y="457200"/>
            <a:chExt cx="5943600" cy="5943600"/>
          </a:xfrm>
        </p:grpSpPr>
        <p:sp>
          <p:nvSpPr>
            <p:cNvPr id="3" name="aro invisivel">
              <a:extLst>
                <a:ext uri="{FF2B5EF4-FFF2-40B4-BE49-F238E27FC236}">
                  <a16:creationId xmlns:a16="http://schemas.microsoft.com/office/drawing/2014/main" id="{BC9EDD7F-2203-16ED-FBB8-8A3E74B962F6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22D7B597-4386-DB3A-43FF-117E1B3D6A1F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5" name="Forma Livre 4">
                <a:extLst>
                  <a:ext uri="{FF2B5EF4-FFF2-40B4-BE49-F238E27FC236}">
                    <a16:creationId xmlns:a16="http://schemas.microsoft.com/office/drawing/2014/main" id="{818068B2-F3AC-4A44-238B-9F7DF044FA0E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6" name="Forma Livre 5">
                <a:extLst>
                  <a:ext uri="{FF2B5EF4-FFF2-40B4-BE49-F238E27FC236}">
                    <a16:creationId xmlns:a16="http://schemas.microsoft.com/office/drawing/2014/main" id="{69C884B4-1230-49E1-5A33-EAA9A57298E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!!balao3">
            <a:extLst>
              <a:ext uri="{FF2B5EF4-FFF2-40B4-BE49-F238E27FC236}">
                <a16:creationId xmlns:a16="http://schemas.microsoft.com/office/drawing/2014/main" id="{278F8EBE-29C1-0062-57DE-F12A36FA2616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5490370" y="2909592"/>
            <a:ext cx="3492000" cy="3492000"/>
            <a:chOff x="3124200" y="457200"/>
            <a:chExt cx="5943600" cy="5943600"/>
          </a:xfrm>
        </p:grpSpPr>
        <p:sp>
          <p:nvSpPr>
            <p:cNvPr id="8" name="aro invisivel">
              <a:extLst>
                <a:ext uri="{FF2B5EF4-FFF2-40B4-BE49-F238E27FC236}">
                  <a16:creationId xmlns:a16="http://schemas.microsoft.com/office/drawing/2014/main" id="{CC3386F0-1FEB-89D4-F545-D5FFCE2EB2FC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364177D8-33D1-A0C4-33E7-EE227023902D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0" name="Forma Livre 9">
                <a:extLst>
                  <a:ext uri="{FF2B5EF4-FFF2-40B4-BE49-F238E27FC236}">
                    <a16:creationId xmlns:a16="http://schemas.microsoft.com/office/drawing/2014/main" id="{5B36850F-26B7-7577-DDC2-B60BEF55AE7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1" name="Forma Livre 10">
                <a:extLst>
                  <a:ext uri="{FF2B5EF4-FFF2-40B4-BE49-F238E27FC236}">
                    <a16:creationId xmlns:a16="http://schemas.microsoft.com/office/drawing/2014/main" id="{A7E56602-EAAF-5CFF-A1B5-4BEC3397533B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" name="!!balao1">
            <a:extLst>
              <a:ext uri="{FF2B5EF4-FFF2-40B4-BE49-F238E27FC236}">
                <a16:creationId xmlns:a16="http://schemas.microsoft.com/office/drawing/2014/main" id="{DEBDE9D1-7D7B-DA2E-7340-8D84D9FABB79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3100377" y="434980"/>
            <a:ext cx="3492000" cy="3492000"/>
            <a:chOff x="3124200" y="457200"/>
            <a:chExt cx="5943600" cy="5943600"/>
          </a:xfrm>
        </p:grpSpPr>
        <p:sp>
          <p:nvSpPr>
            <p:cNvPr id="13" name="aro invisivel">
              <a:extLst>
                <a:ext uri="{FF2B5EF4-FFF2-40B4-BE49-F238E27FC236}">
                  <a16:creationId xmlns:a16="http://schemas.microsoft.com/office/drawing/2014/main" id="{1B7D4F88-73CF-E858-54FC-5F6F812AA5F7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14" name="!!speech">
              <a:extLst>
                <a:ext uri="{FF2B5EF4-FFF2-40B4-BE49-F238E27FC236}">
                  <a16:creationId xmlns:a16="http://schemas.microsoft.com/office/drawing/2014/main" id="{B89D294B-1E01-563D-E902-189C4ACF8E85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115E03FC-1772-A1C9-79D8-8F3D692AA4F8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B9E0E814-DAC3-299E-BEEB-90F201ADD076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!!balao4">
            <a:extLst>
              <a:ext uri="{FF2B5EF4-FFF2-40B4-BE49-F238E27FC236}">
                <a16:creationId xmlns:a16="http://schemas.microsoft.com/office/drawing/2014/main" id="{6B22D95F-9ACE-6B98-95BF-DDD4765A061F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-106325" y="5427288"/>
            <a:ext cx="1620000" cy="1620000"/>
            <a:chOff x="3124200" y="457200"/>
            <a:chExt cx="5943600" cy="5943600"/>
          </a:xfrm>
        </p:grpSpPr>
        <p:sp>
          <p:nvSpPr>
            <p:cNvPr id="23" name="aro invisivel">
              <a:extLst>
                <a:ext uri="{FF2B5EF4-FFF2-40B4-BE49-F238E27FC236}">
                  <a16:creationId xmlns:a16="http://schemas.microsoft.com/office/drawing/2014/main" id="{A3675225-38CC-EB60-F120-12A37CD10FE4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4" name="!!speech">
              <a:extLst>
                <a:ext uri="{FF2B5EF4-FFF2-40B4-BE49-F238E27FC236}">
                  <a16:creationId xmlns:a16="http://schemas.microsoft.com/office/drawing/2014/main" id="{6891BA3B-FB1A-BB98-5F6B-6FA47254CEF4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5" name="Forma Livre 24">
                <a:extLst>
                  <a:ext uri="{FF2B5EF4-FFF2-40B4-BE49-F238E27FC236}">
                    <a16:creationId xmlns:a16="http://schemas.microsoft.com/office/drawing/2014/main" id="{B1580553-00AB-CED3-C204-339A64609F3C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6" name="Forma Livre 25">
                <a:extLst>
                  <a:ext uri="{FF2B5EF4-FFF2-40B4-BE49-F238E27FC236}">
                    <a16:creationId xmlns:a16="http://schemas.microsoft.com/office/drawing/2014/main" id="{CC0C6B36-D94C-D664-E3D6-BEF1F4A412B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42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BBD61D5-7615-97BD-8A04-B15CBEA250F4}"/>
              </a:ext>
            </a:extLst>
          </p:cNvPr>
          <p:cNvSpPr txBox="1"/>
          <p:nvPr/>
        </p:nvSpPr>
        <p:spPr>
          <a:xfrm>
            <a:off x="3740062" y="2382367"/>
            <a:ext cx="2222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B5ECCE4-98FE-0BDA-AB57-C3351DCAD8E3}"/>
              </a:ext>
            </a:extLst>
          </p:cNvPr>
          <p:cNvSpPr txBox="1"/>
          <p:nvPr/>
        </p:nvSpPr>
        <p:spPr>
          <a:xfrm>
            <a:off x="6307491" y="2382367"/>
            <a:ext cx="2169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CONT. FINANCEIRO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F8D2F06-D69E-7D8B-273B-304A793313A2}"/>
              </a:ext>
            </a:extLst>
          </p:cNvPr>
          <p:cNvSpPr txBox="1"/>
          <p:nvPr/>
        </p:nvSpPr>
        <p:spPr>
          <a:xfrm>
            <a:off x="1212176" y="5821870"/>
            <a:ext cx="924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INGLÊS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DFFE8A5-F83D-5B0F-7545-73DA06E0891B}"/>
              </a:ext>
            </a:extLst>
          </p:cNvPr>
          <p:cNvSpPr txBox="1"/>
          <p:nvPr/>
        </p:nvSpPr>
        <p:spPr>
          <a:xfrm>
            <a:off x="6949651" y="477767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4</a:t>
            </a:r>
          </a:p>
        </p:txBody>
      </p:sp>
      <p:pic>
        <p:nvPicPr>
          <p:cNvPr id="36" name="ic1">
            <a:extLst>
              <a:ext uri="{FF2B5EF4-FFF2-40B4-BE49-F238E27FC236}">
                <a16:creationId xmlns:a16="http://schemas.microsoft.com/office/drawing/2014/main" id="{77374840-783E-E88A-41EA-1DFB5487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15028" y="1750616"/>
            <a:ext cx="628650" cy="628650"/>
          </a:xfrm>
          <a:prstGeom prst="rect">
            <a:avLst/>
          </a:prstGeom>
        </p:spPr>
      </p:pic>
      <p:pic>
        <p:nvPicPr>
          <p:cNvPr id="37" name="ic2">
            <a:extLst>
              <a:ext uri="{FF2B5EF4-FFF2-40B4-BE49-F238E27FC236}">
                <a16:creationId xmlns:a16="http://schemas.microsoft.com/office/drawing/2014/main" id="{F7C43417-66F5-B561-E3F3-3CF06EFE7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069899" y="1750616"/>
            <a:ext cx="628650" cy="628650"/>
          </a:xfrm>
          <a:prstGeom prst="rect">
            <a:avLst/>
          </a:prstGeom>
        </p:spPr>
      </p:pic>
      <p:pic>
        <p:nvPicPr>
          <p:cNvPr id="38" name="ic3">
            <a:extLst>
              <a:ext uri="{FF2B5EF4-FFF2-40B4-BE49-F238E27FC236}">
                <a16:creationId xmlns:a16="http://schemas.microsoft.com/office/drawing/2014/main" id="{7236E598-7570-F07E-3F1A-3E25BBC47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51181" y="5995934"/>
            <a:ext cx="468000" cy="468000"/>
          </a:xfrm>
          <a:prstGeom prst="rect">
            <a:avLst/>
          </a:prstGeom>
        </p:spPr>
      </p:pic>
      <p:pic>
        <p:nvPicPr>
          <p:cNvPr id="39" name="ic4">
            <a:extLst>
              <a:ext uri="{FF2B5EF4-FFF2-40B4-BE49-F238E27FC236}">
                <a16:creationId xmlns:a16="http://schemas.microsoft.com/office/drawing/2014/main" id="{20833FF0-4D0A-0B19-F0C3-D77A3104CC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069899" y="4180139"/>
            <a:ext cx="628650" cy="62865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F6E09204-0224-F38B-0278-7702675EA210}"/>
              </a:ext>
            </a:extLst>
          </p:cNvPr>
          <p:cNvSpPr txBox="1"/>
          <p:nvPr/>
        </p:nvSpPr>
        <p:spPr>
          <a:xfrm>
            <a:off x="912377" y="3606515"/>
            <a:ext cx="495219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Cerca de 60% de todo o conteúdo na web está em inglês.</a:t>
            </a:r>
          </a:p>
          <a:p>
            <a:r>
              <a:rPr lang="pt-BR" sz="1600" dirty="0">
                <a:solidFill>
                  <a:schemeClr val="bg1"/>
                </a:solidFill>
              </a:rPr>
              <a:t>Russo: Aproximadamente 8-9% do conteúdo da web é em russo.</a:t>
            </a:r>
          </a:p>
          <a:p>
            <a:r>
              <a:rPr lang="pt-BR" sz="1600" dirty="0">
                <a:solidFill>
                  <a:schemeClr val="bg1"/>
                </a:solidFill>
              </a:rPr>
              <a:t>Espanhol: O espanhol representa em torno de 4-5% do conteúdo digital</a:t>
            </a:r>
          </a:p>
          <a:p>
            <a:r>
              <a:rPr lang="pt-BR" sz="1600" dirty="0">
                <a:solidFill>
                  <a:schemeClr val="bg1"/>
                </a:solidFill>
              </a:rPr>
              <a:t>Português: O conteúdo em português compõe cerca de 2% do total na web. </a:t>
            </a:r>
          </a:p>
          <a:p>
            <a:r>
              <a:rPr lang="pt-BR" sz="1600" b="1" dirty="0">
                <a:solidFill>
                  <a:schemeClr val="bg1"/>
                </a:solidFill>
              </a:rPr>
              <a:t>Fonte: ChatGPT</a:t>
            </a:r>
          </a:p>
        </p:txBody>
      </p:sp>
    </p:spTree>
    <p:extLst>
      <p:ext uri="{BB962C8B-B14F-4D97-AF65-F5344CB8AC3E}">
        <p14:creationId xmlns:p14="http://schemas.microsoft.com/office/powerpoint/2010/main" val="3396947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!!fundo_exemplo">
            <a:extLst>
              <a:ext uri="{FF2B5EF4-FFF2-40B4-BE49-F238E27FC236}">
                <a16:creationId xmlns:a16="http://schemas.microsoft.com/office/drawing/2014/main" id="{E9B4B16A-3033-7C6E-89EC-49D40BECE5A6}"/>
              </a:ext>
            </a:extLst>
          </p:cNvPr>
          <p:cNvSpPr/>
          <p:nvPr/>
        </p:nvSpPr>
        <p:spPr>
          <a:xfrm>
            <a:off x="6277402" y="625290"/>
            <a:ext cx="5218918" cy="5603463"/>
          </a:xfrm>
          <a:prstGeom prst="roundRect">
            <a:avLst>
              <a:gd name="adj" fmla="val 4117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2F9D3F7-FF09-8DB4-17E0-A9B44CD73A14}"/>
              </a:ext>
            </a:extLst>
          </p:cNvPr>
          <p:cNvSpPr txBox="1"/>
          <p:nvPr/>
        </p:nvSpPr>
        <p:spPr>
          <a:xfrm>
            <a:off x="6585217" y="4515306"/>
            <a:ext cx="4751687" cy="71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Afiar o machado antes de começar;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Foco na Constância.</a:t>
            </a:r>
          </a:p>
        </p:txBody>
      </p:sp>
      <p:grpSp>
        <p:nvGrpSpPr>
          <p:cNvPr id="5" name="banner positivo">
            <a:extLst>
              <a:ext uri="{FF2B5EF4-FFF2-40B4-BE49-F238E27FC236}">
                <a16:creationId xmlns:a16="http://schemas.microsoft.com/office/drawing/2014/main" id="{F7A771DF-AA05-ECB5-0E6B-4E51CEAF7F6D}"/>
              </a:ext>
            </a:extLst>
          </p:cNvPr>
          <p:cNvGrpSpPr/>
          <p:nvPr/>
        </p:nvGrpSpPr>
        <p:grpSpPr>
          <a:xfrm>
            <a:off x="9008867" y="1070635"/>
            <a:ext cx="2255509" cy="3003649"/>
            <a:chOff x="9008867" y="1221109"/>
            <a:chExt cx="2255509" cy="3003649"/>
          </a:xfrm>
        </p:grpSpPr>
        <p:sp>
          <p:nvSpPr>
            <p:cNvPr id="6" name="Forma Livre 5">
              <a:extLst>
                <a:ext uri="{FF2B5EF4-FFF2-40B4-BE49-F238E27FC236}">
                  <a16:creationId xmlns:a16="http://schemas.microsoft.com/office/drawing/2014/main" id="{93D970C0-644C-2347-2BC1-C5BD0F95D337}"/>
                </a:ext>
              </a:extLst>
            </p:cNvPr>
            <p:cNvSpPr/>
            <p:nvPr/>
          </p:nvSpPr>
          <p:spPr>
            <a:xfrm>
              <a:off x="9008867" y="1221109"/>
              <a:ext cx="2255509" cy="3003649"/>
            </a:xfrm>
            <a:custGeom>
              <a:avLst/>
              <a:gdLst>
                <a:gd name="connsiteX0" fmla="*/ 1127754 w 2255509"/>
                <a:gd name="connsiteY0" fmla="*/ 0 h 2899476"/>
                <a:gd name="connsiteX1" fmla="*/ 1583064 w 2255509"/>
                <a:gd name="connsiteY1" fmla="*/ 455310 h 2899476"/>
                <a:gd name="connsiteX2" fmla="*/ 1583064 w 2255509"/>
                <a:gd name="connsiteY2" fmla="*/ 468793 h 2899476"/>
                <a:gd name="connsiteX3" fmla="*/ 2064783 w 2255509"/>
                <a:gd name="connsiteY3" fmla="*/ 468793 h 2899476"/>
                <a:gd name="connsiteX4" fmla="*/ 2255509 w 2255509"/>
                <a:gd name="connsiteY4" fmla="*/ 659519 h 2899476"/>
                <a:gd name="connsiteX5" fmla="*/ 2255509 w 2255509"/>
                <a:gd name="connsiteY5" fmla="*/ 2708750 h 2899476"/>
                <a:gd name="connsiteX6" fmla="*/ 2064783 w 2255509"/>
                <a:gd name="connsiteY6" fmla="*/ 2899476 h 2899476"/>
                <a:gd name="connsiteX7" fmla="*/ 190726 w 2255509"/>
                <a:gd name="connsiteY7" fmla="*/ 2899476 h 2899476"/>
                <a:gd name="connsiteX8" fmla="*/ 0 w 2255509"/>
                <a:gd name="connsiteY8" fmla="*/ 2708750 h 2899476"/>
                <a:gd name="connsiteX9" fmla="*/ 0 w 2255509"/>
                <a:gd name="connsiteY9" fmla="*/ 659519 h 2899476"/>
                <a:gd name="connsiteX10" fmla="*/ 190726 w 2255509"/>
                <a:gd name="connsiteY10" fmla="*/ 468793 h 2899476"/>
                <a:gd name="connsiteX11" fmla="*/ 672444 w 2255509"/>
                <a:gd name="connsiteY11" fmla="*/ 468793 h 2899476"/>
                <a:gd name="connsiteX12" fmla="*/ 672444 w 2255509"/>
                <a:gd name="connsiteY12" fmla="*/ 455310 h 2899476"/>
                <a:gd name="connsiteX13" fmla="*/ 1127754 w 2255509"/>
                <a:gd name="connsiteY13" fmla="*/ 0 h 2899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5509" h="2899476">
                  <a:moveTo>
                    <a:pt x="1127754" y="0"/>
                  </a:moveTo>
                  <a:cubicBezTo>
                    <a:pt x="1379215" y="0"/>
                    <a:pt x="1583064" y="203849"/>
                    <a:pt x="1583064" y="455310"/>
                  </a:cubicBezTo>
                  <a:lnTo>
                    <a:pt x="1583064" y="468793"/>
                  </a:lnTo>
                  <a:lnTo>
                    <a:pt x="2064783" y="468793"/>
                  </a:lnTo>
                  <a:cubicBezTo>
                    <a:pt x="2170118" y="468793"/>
                    <a:pt x="2255509" y="554184"/>
                    <a:pt x="2255509" y="659519"/>
                  </a:cubicBezTo>
                  <a:lnTo>
                    <a:pt x="2255509" y="2708750"/>
                  </a:lnTo>
                  <a:cubicBezTo>
                    <a:pt x="2255509" y="2814085"/>
                    <a:pt x="2170118" y="2899476"/>
                    <a:pt x="2064783" y="2899476"/>
                  </a:cubicBezTo>
                  <a:lnTo>
                    <a:pt x="190726" y="2899476"/>
                  </a:lnTo>
                  <a:cubicBezTo>
                    <a:pt x="85391" y="2899476"/>
                    <a:pt x="0" y="2814085"/>
                    <a:pt x="0" y="2708750"/>
                  </a:cubicBezTo>
                  <a:lnTo>
                    <a:pt x="0" y="659519"/>
                  </a:lnTo>
                  <a:cubicBezTo>
                    <a:pt x="0" y="554184"/>
                    <a:pt x="85391" y="468793"/>
                    <a:pt x="190726" y="468793"/>
                  </a:cubicBezTo>
                  <a:lnTo>
                    <a:pt x="672444" y="468793"/>
                  </a:lnTo>
                  <a:lnTo>
                    <a:pt x="672444" y="455310"/>
                  </a:lnTo>
                  <a:cubicBezTo>
                    <a:pt x="672444" y="203849"/>
                    <a:pt x="876293" y="0"/>
                    <a:pt x="112775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2600000" scaled="0"/>
              <a:tileRect/>
            </a:gradFill>
            <a:ln>
              <a:noFill/>
            </a:ln>
            <a:effectLst>
              <a:outerShdw blurRad="571500" dist="635000" dir="4500000" sx="75000" sy="75000" algn="r" rotWithShape="0">
                <a:schemeClr val="accent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>
                <a:solidFill>
                  <a:srgbClr val="FFFFFF"/>
                </a:solidFill>
                <a:latin typeface="Nunito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D123A15E-1612-44A0-29B8-1BA3F9042A01}"/>
                </a:ext>
              </a:extLst>
            </p:cNvPr>
            <p:cNvSpPr txBox="1"/>
            <p:nvPr/>
          </p:nvSpPr>
          <p:spPr>
            <a:xfrm>
              <a:off x="9037279" y="2066999"/>
              <a:ext cx="222204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Treino diário.</a:t>
              </a:r>
            </a:p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Tem que fazer todos os dias.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C0D6B196-63A3-271D-321C-2EA468977C1E}"/>
                </a:ext>
              </a:extLst>
            </p:cNvPr>
            <p:cNvSpPr txBox="1"/>
            <p:nvPr/>
          </p:nvSpPr>
          <p:spPr>
            <a:xfrm>
              <a:off x="9731342" y="1794269"/>
              <a:ext cx="936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Método</a:t>
              </a:r>
            </a:p>
          </p:txBody>
        </p:sp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D4E9388E-07BB-9E00-13F6-EC4AB38E3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 rot="10800000">
              <a:off x="9984726" y="1355517"/>
              <a:ext cx="360000" cy="360000"/>
            </a:xfrm>
            <a:prstGeom prst="rect">
              <a:avLst/>
            </a:prstGeom>
          </p:spPr>
        </p:pic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6E53482-A439-E826-F5E6-750D94A57D0A}"/>
              </a:ext>
            </a:extLst>
          </p:cNvPr>
          <p:cNvSpPr txBox="1"/>
          <p:nvPr/>
        </p:nvSpPr>
        <p:spPr>
          <a:xfrm>
            <a:off x="8314478" y="666987"/>
            <a:ext cx="1192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Exemplo</a:t>
            </a:r>
          </a:p>
        </p:txBody>
      </p:sp>
      <p:grpSp>
        <p:nvGrpSpPr>
          <p:cNvPr id="11" name="banner negativo">
            <a:extLst>
              <a:ext uri="{FF2B5EF4-FFF2-40B4-BE49-F238E27FC236}">
                <a16:creationId xmlns:a16="http://schemas.microsoft.com/office/drawing/2014/main" id="{F3F8B6C2-C24E-E05E-4C86-3CA6E012E687}"/>
              </a:ext>
            </a:extLst>
          </p:cNvPr>
          <p:cNvGrpSpPr/>
          <p:nvPr/>
        </p:nvGrpSpPr>
        <p:grpSpPr>
          <a:xfrm>
            <a:off x="6507640" y="1070635"/>
            <a:ext cx="2255509" cy="3003649"/>
            <a:chOff x="6507640" y="1221109"/>
            <a:chExt cx="2255509" cy="3003649"/>
          </a:xfrm>
        </p:grpSpPr>
        <p:sp>
          <p:nvSpPr>
            <p:cNvPr id="12" name="Forma Livre 11">
              <a:extLst>
                <a:ext uri="{FF2B5EF4-FFF2-40B4-BE49-F238E27FC236}">
                  <a16:creationId xmlns:a16="http://schemas.microsoft.com/office/drawing/2014/main" id="{96F9631E-43C6-26EF-40C0-74960BE6C3B2}"/>
                </a:ext>
              </a:extLst>
            </p:cNvPr>
            <p:cNvSpPr/>
            <p:nvPr/>
          </p:nvSpPr>
          <p:spPr>
            <a:xfrm>
              <a:off x="6507640" y="1221109"/>
              <a:ext cx="2255509" cy="3003649"/>
            </a:xfrm>
            <a:custGeom>
              <a:avLst/>
              <a:gdLst>
                <a:gd name="connsiteX0" fmla="*/ 1127754 w 2255509"/>
                <a:gd name="connsiteY0" fmla="*/ 0 h 2899476"/>
                <a:gd name="connsiteX1" fmla="*/ 1583064 w 2255509"/>
                <a:gd name="connsiteY1" fmla="*/ 455310 h 2899476"/>
                <a:gd name="connsiteX2" fmla="*/ 1583064 w 2255509"/>
                <a:gd name="connsiteY2" fmla="*/ 468793 h 2899476"/>
                <a:gd name="connsiteX3" fmla="*/ 1995336 w 2255509"/>
                <a:gd name="connsiteY3" fmla="*/ 468793 h 2899476"/>
                <a:gd name="connsiteX4" fmla="*/ 2255509 w 2255509"/>
                <a:gd name="connsiteY4" fmla="*/ 728966 h 2899476"/>
                <a:gd name="connsiteX5" fmla="*/ 2255509 w 2255509"/>
                <a:gd name="connsiteY5" fmla="*/ 2639303 h 2899476"/>
                <a:gd name="connsiteX6" fmla="*/ 1995336 w 2255509"/>
                <a:gd name="connsiteY6" fmla="*/ 2899476 h 2899476"/>
                <a:gd name="connsiteX7" fmla="*/ 260173 w 2255509"/>
                <a:gd name="connsiteY7" fmla="*/ 2899476 h 2899476"/>
                <a:gd name="connsiteX8" fmla="*/ 0 w 2255509"/>
                <a:gd name="connsiteY8" fmla="*/ 2639303 h 2899476"/>
                <a:gd name="connsiteX9" fmla="*/ 0 w 2255509"/>
                <a:gd name="connsiteY9" fmla="*/ 728966 h 2899476"/>
                <a:gd name="connsiteX10" fmla="*/ 260173 w 2255509"/>
                <a:gd name="connsiteY10" fmla="*/ 468793 h 2899476"/>
                <a:gd name="connsiteX11" fmla="*/ 672444 w 2255509"/>
                <a:gd name="connsiteY11" fmla="*/ 468793 h 2899476"/>
                <a:gd name="connsiteX12" fmla="*/ 672444 w 2255509"/>
                <a:gd name="connsiteY12" fmla="*/ 455310 h 2899476"/>
                <a:gd name="connsiteX13" fmla="*/ 1127754 w 2255509"/>
                <a:gd name="connsiteY13" fmla="*/ 0 h 2899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5509" h="2899476">
                  <a:moveTo>
                    <a:pt x="1127754" y="0"/>
                  </a:moveTo>
                  <a:cubicBezTo>
                    <a:pt x="1379215" y="0"/>
                    <a:pt x="1583064" y="203849"/>
                    <a:pt x="1583064" y="455310"/>
                  </a:cubicBezTo>
                  <a:lnTo>
                    <a:pt x="1583064" y="468793"/>
                  </a:lnTo>
                  <a:lnTo>
                    <a:pt x="1995336" y="468793"/>
                  </a:lnTo>
                  <a:cubicBezTo>
                    <a:pt x="2139026" y="468793"/>
                    <a:pt x="2255509" y="585276"/>
                    <a:pt x="2255509" y="728966"/>
                  </a:cubicBezTo>
                  <a:lnTo>
                    <a:pt x="2255509" y="2639303"/>
                  </a:lnTo>
                  <a:cubicBezTo>
                    <a:pt x="2255509" y="2782993"/>
                    <a:pt x="2139026" y="2899476"/>
                    <a:pt x="1995336" y="2899476"/>
                  </a:cubicBezTo>
                  <a:lnTo>
                    <a:pt x="260173" y="2899476"/>
                  </a:lnTo>
                  <a:cubicBezTo>
                    <a:pt x="116483" y="2899476"/>
                    <a:pt x="0" y="2782993"/>
                    <a:pt x="0" y="2639303"/>
                  </a:cubicBezTo>
                  <a:lnTo>
                    <a:pt x="0" y="728966"/>
                  </a:lnTo>
                  <a:cubicBezTo>
                    <a:pt x="0" y="585276"/>
                    <a:pt x="116483" y="468793"/>
                    <a:pt x="260173" y="468793"/>
                  </a:cubicBezTo>
                  <a:lnTo>
                    <a:pt x="672444" y="468793"/>
                  </a:lnTo>
                  <a:lnTo>
                    <a:pt x="672444" y="455310"/>
                  </a:lnTo>
                  <a:cubicBezTo>
                    <a:pt x="672444" y="203849"/>
                    <a:pt x="876293" y="0"/>
                    <a:pt x="112775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71500" dist="635000" dir="4500000" sx="75000" sy="75000" algn="r" rotWithShape="0">
                <a:schemeClr val="accent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>
                <a:solidFill>
                  <a:srgbClr val="FFFFFF"/>
                </a:solidFill>
                <a:latin typeface="Nunito"/>
              </a:endParaRPr>
            </a:p>
          </p:txBody>
        </p:sp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B607B143-388C-61F5-48A3-4E70174E9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 rot="10800000">
              <a:off x="7455394" y="1378455"/>
              <a:ext cx="360000" cy="360000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29D3E18E-FC61-912E-8F5D-FB1E7F94DBCA}"/>
                </a:ext>
              </a:extLst>
            </p:cNvPr>
            <p:cNvSpPr txBox="1"/>
            <p:nvPr/>
          </p:nvSpPr>
          <p:spPr>
            <a:xfrm>
              <a:off x="6921762" y="1794269"/>
              <a:ext cx="13626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Ferramentas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1EFF992B-A51F-30AD-CC78-3E6D3CD5AD16}"/>
                </a:ext>
              </a:extLst>
            </p:cNvPr>
            <p:cNvSpPr txBox="1"/>
            <p:nvPr/>
          </p:nvSpPr>
          <p:spPr>
            <a:xfrm>
              <a:off x="6541101" y="2066999"/>
              <a:ext cx="222204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Flash Cards</a:t>
              </a:r>
            </a:p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Textos</a:t>
              </a:r>
            </a:p>
          </p:txBody>
        </p:sp>
      </p:grpSp>
      <p:sp>
        <p:nvSpPr>
          <p:cNvPr id="16" name="!!fundo2">
            <a:extLst>
              <a:ext uri="{FF2B5EF4-FFF2-40B4-BE49-F238E27FC236}">
                <a16:creationId xmlns:a16="http://schemas.microsoft.com/office/drawing/2014/main" id="{8E896AA4-B97E-1876-EF8B-CA27CFE57107}"/>
              </a:ext>
            </a:extLst>
          </p:cNvPr>
          <p:cNvSpPr/>
          <p:nvPr/>
        </p:nvSpPr>
        <p:spPr>
          <a:xfrm>
            <a:off x="11963373" y="-989451"/>
            <a:ext cx="1172364" cy="1176621"/>
          </a:xfrm>
          <a:prstGeom prst="roundRect">
            <a:avLst>
              <a:gd name="adj" fmla="val 1570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!!fundo3">
            <a:extLst>
              <a:ext uri="{FF2B5EF4-FFF2-40B4-BE49-F238E27FC236}">
                <a16:creationId xmlns:a16="http://schemas.microsoft.com/office/drawing/2014/main" id="{93E0BB91-1EFB-741F-0AC9-10254F9B0E8F}"/>
              </a:ext>
            </a:extLst>
          </p:cNvPr>
          <p:cNvSpPr/>
          <p:nvPr/>
        </p:nvSpPr>
        <p:spPr>
          <a:xfrm>
            <a:off x="716589" y="3485980"/>
            <a:ext cx="5220000" cy="2736000"/>
          </a:xfrm>
          <a:prstGeom prst="roundRect">
            <a:avLst>
              <a:gd name="adj" fmla="val 911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!!fundo4">
            <a:extLst>
              <a:ext uri="{FF2B5EF4-FFF2-40B4-BE49-F238E27FC236}">
                <a16:creationId xmlns:a16="http://schemas.microsoft.com/office/drawing/2014/main" id="{19ECA7A6-A0F3-0AFC-73A5-4654452CD9B1}"/>
              </a:ext>
            </a:extLst>
          </p:cNvPr>
          <p:cNvSpPr/>
          <p:nvPr/>
        </p:nvSpPr>
        <p:spPr>
          <a:xfrm>
            <a:off x="11957866" y="554941"/>
            <a:ext cx="1172364" cy="1176621"/>
          </a:xfrm>
          <a:prstGeom prst="roundRect">
            <a:avLst>
              <a:gd name="adj" fmla="val 14761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!!fundo1">
            <a:extLst>
              <a:ext uri="{FF2B5EF4-FFF2-40B4-BE49-F238E27FC236}">
                <a16:creationId xmlns:a16="http://schemas.microsoft.com/office/drawing/2014/main" id="{988CF2C0-015E-1BB8-175C-6861D601F213}"/>
              </a:ext>
            </a:extLst>
          </p:cNvPr>
          <p:cNvSpPr/>
          <p:nvPr/>
        </p:nvSpPr>
        <p:spPr>
          <a:xfrm>
            <a:off x="10127800" y="-1040962"/>
            <a:ext cx="1172364" cy="1176621"/>
          </a:xfrm>
          <a:prstGeom prst="roundRect">
            <a:avLst>
              <a:gd name="adj" fmla="val 1992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0" name="!!balao2">
            <a:extLst>
              <a:ext uri="{FF2B5EF4-FFF2-40B4-BE49-F238E27FC236}">
                <a16:creationId xmlns:a16="http://schemas.microsoft.com/office/drawing/2014/main" id="{0948263C-3334-08EB-C50E-95947291ADDA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11083750" y="-2609127"/>
            <a:ext cx="3492000" cy="3492000"/>
            <a:chOff x="3124200" y="457200"/>
            <a:chExt cx="5943600" cy="5943600"/>
          </a:xfrm>
        </p:grpSpPr>
        <p:sp>
          <p:nvSpPr>
            <p:cNvPr id="21" name="aro invisivel">
              <a:extLst>
                <a:ext uri="{FF2B5EF4-FFF2-40B4-BE49-F238E27FC236}">
                  <a16:creationId xmlns:a16="http://schemas.microsoft.com/office/drawing/2014/main" id="{38EB1F72-019D-544D-9E89-BF38D5E935D3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B5784E27-48E0-B2C1-F83E-E460F5B8CFC2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3" name="Forma Livre 22">
                <a:extLst>
                  <a:ext uri="{FF2B5EF4-FFF2-40B4-BE49-F238E27FC236}">
                    <a16:creationId xmlns:a16="http://schemas.microsoft.com/office/drawing/2014/main" id="{5A3F4490-7957-7C2D-2A4C-ABF4C4F9A288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4" name="Forma Livre 23">
                <a:extLst>
                  <a:ext uri="{FF2B5EF4-FFF2-40B4-BE49-F238E27FC236}">
                    <a16:creationId xmlns:a16="http://schemas.microsoft.com/office/drawing/2014/main" id="{9965338E-48C1-9946-6965-125C3C5E96F1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5" name="!!balao3">
            <a:extLst>
              <a:ext uri="{FF2B5EF4-FFF2-40B4-BE49-F238E27FC236}">
                <a16:creationId xmlns:a16="http://schemas.microsoft.com/office/drawing/2014/main" id="{AB2742C4-85C7-E813-99BA-3E7958B9A792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11063089" y="-132619"/>
            <a:ext cx="3492000" cy="3492000"/>
            <a:chOff x="3124200" y="457200"/>
            <a:chExt cx="5943600" cy="5943600"/>
          </a:xfrm>
        </p:grpSpPr>
        <p:sp>
          <p:nvSpPr>
            <p:cNvPr id="26" name="aro invisivel">
              <a:extLst>
                <a:ext uri="{FF2B5EF4-FFF2-40B4-BE49-F238E27FC236}">
                  <a16:creationId xmlns:a16="http://schemas.microsoft.com/office/drawing/2014/main" id="{C9D17A61-5BFA-4F3B-D0C3-D91A6D9E2E7D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E297AAC5-8B5C-CEEF-57A7-F94E4CE4FB40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8" name="Forma Livre 27">
                <a:extLst>
                  <a:ext uri="{FF2B5EF4-FFF2-40B4-BE49-F238E27FC236}">
                    <a16:creationId xmlns:a16="http://schemas.microsoft.com/office/drawing/2014/main" id="{8347FAC9-680E-EDA0-8A4B-6EDD8827C466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9" name="Forma Livre 28">
                <a:extLst>
                  <a:ext uri="{FF2B5EF4-FFF2-40B4-BE49-F238E27FC236}">
                    <a16:creationId xmlns:a16="http://schemas.microsoft.com/office/drawing/2014/main" id="{73A8CB89-CBF7-EFB6-0F44-F50048B89B40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0" name="!!balao1">
            <a:extLst>
              <a:ext uri="{FF2B5EF4-FFF2-40B4-BE49-F238E27FC236}">
                <a16:creationId xmlns:a16="http://schemas.microsoft.com/office/drawing/2014/main" id="{927F4489-A743-C7A9-EBB0-E87AEE1C3873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8673096" y="-2607231"/>
            <a:ext cx="3492000" cy="3492000"/>
            <a:chOff x="3124200" y="457200"/>
            <a:chExt cx="5943600" cy="5943600"/>
          </a:xfrm>
        </p:grpSpPr>
        <p:sp>
          <p:nvSpPr>
            <p:cNvPr id="31" name="aro invisivel">
              <a:extLst>
                <a:ext uri="{FF2B5EF4-FFF2-40B4-BE49-F238E27FC236}">
                  <a16:creationId xmlns:a16="http://schemas.microsoft.com/office/drawing/2014/main" id="{38C210CC-2E03-BA2B-9947-7B7B258CDD15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32" name="!!speech">
              <a:extLst>
                <a:ext uri="{FF2B5EF4-FFF2-40B4-BE49-F238E27FC236}">
                  <a16:creationId xmlns:a16="http://schemas.microsoft.com/office/drawing/2014/main" id="{05E3F014-55F9-64B2-C968-D8814605AFF4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33" name="Forma Livre 32">
                <a:extLst>
                  <a:ext uri="{FF2B5EF4-FFF2-40B4-BE49-F238E27FC236}">
                    <a16:creationId xmlns:a16="http://schemas.microsoft.com/office/drawing/2014/main" id="{7076F7A5-6DC4-3961-5163-4CFAB4B2A653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34" name="Forma Livre 33">
                <a:extLst>
                  <a:ext uri="{FF2B5EF4-FFF2-40B4-BE49-F238E27FC236}">
                    <a16:creationId xmlns:a16="http://schemas.microsoft.com/office/drawing/2014/main" id="{19547EAD-9E2B-0803-7627-19C8CDA5B31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5" name="!!balao4">
            <a:extLst>
              <a:ext uri="{FF2B5EF4-FFF2-40B4-BE49-F238E27FC236}">
                <a16:creationId xmlns:a16="http://schemas.microsoft.com/office/drawing/2014/main" id="{5C0389F0-3DD8-8129-45BC-DAB2E2B5E175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-106325" y="5427288"/>
            <a:ext cx="1620000" cy="1620000"/>
            <a:chOff x="3124200" y="457200"/>
            <a:chExt cx="5943600" cy="5943600"/>
          </a:xfrm>
        </p:grpSpPr>
        <p:sp>
          <p:nvSpPr>
            <p:cNvPr id="36" name="aro invisivel">
              <a:extLst>
                <a:ext uri="{FF2B5EF4-FFF2-40B4-BE49-F238E27FC236}">
                  <a16:creationId xmlns:a16="http://schemas.microsoft.com/office/drawing/2014/main" id="{83D317CE-F6B8-7ECB-2EB2-05766E20AC3E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37" name="!!speech">
              <a:extLst>
                <a:ext uri="{FF2B5EF4-FFF2-40B4-BE49-F238E27FC236}">
                  <a16:creationId xmlns:a16="http://schemas.microsoft.com/office/drawing/2014/main" id="{CEB33823-D8CA-C76B-5815-4661527D4F55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38" name="Forma Livre 37">
                <a:extLst>
                  <a:ext uri="{FF2B5EF4-FFF2-40B4-BE49-F238E27FC236}">
                    <a16:creationId xmlns:a16="http://schemas.microsoft.com/office/drawing/2014/main" id="{05FCE37E-6D95-CA6D-70DA-35FA9FF746A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39" name="Forma Livre 38">
                <a:extLst>
                  <a:ext uri="{FF2B5EF4-FFF2-40B4-BE49-F238E27FC236}">
                    <a16:creationId xmlns:a16="http://schemas.microsoft.com/office/drawing/2014/main" id="{603056E8-36D2-AC88-9490-EF1880F5B312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1594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1B8F687B-F822-F454-5978-901ED91BD79B}"/>
              </a:ext>
            </a:extLst>
          </p:cNvPr>
          <p:cNvSpPr txBox="1"/>
          <p:nvPr/>
        </p:nvSpPr>
        <p:spPr>
          <a:xfrm>
            <a:off x="9312781" y="-659844"/>
            <a:ext cx="2222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6DF3D-89FF-14D2-E9CD-0DB03D1E0EB0}"/>
              </a:ext>
            </a:extLst>
          </p:cNvPr>
          <p:cNvSpPr txBox="1"/>
          <p:nvPr/>
        </p:nvSpPr>
        <p:spPr>
          <a:xfrm>
            <a:off x="11880210" y="-659844"/>
            <a:ext cx="2169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CONT. FINANCEIRO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E977BC36-FB90-DD55-0006-F84C6AEF1187}"/>
              </a:ext>
            </a:extLst>
          </p:cNvPr>
          <p:cNvSpPr txBox="1"/>
          <p:nvPr/>
        </p:nvSpPr>
        <p:spPr>
          <a:xfrm>
            <a:off x="1186030" y="5807395"/>
            <a:ext cx="924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INGLÊS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13A1CCA2-2150-F13C-3525-68970D1E03DB}"/>
              </a:ext>
            </a:extLst>
          </p:cNvPr>
          <p:cNvSpPr txBox="1"/>
          <p:nvPr/>
        </p:nvSpPr>
        <p:spPr>
          <a:xfrm>
            <a:off x="12522370" y="1735464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HAB. 4</a:t>
            </a:r>
          </a:p>
        </p:txBody>
      </p:sp>
      <p:pic>
        <p:nvPicPr>
          <p:cNvPr id="44" name="ic1">
            <a:extLst>
              <a:ext uri="{FF2B5EF4-FFF2-40B4-BE49-F238E27FC236}">
                <a16:creationId xmlns:a16="http://schemas.microsoft.com/office/drawing/2014/main" id="{726A67E1-2DC8-F8B1-0197-EF0FA63E7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087747" y="-1291595"/>
            <a:ext cx="628650" cy="628650"/>
          </a:xfrm>
          <a:prstGeom prst="rect">
            <a:avLst/>
          </a:prstGeom>
        </p:spPr>
      </p:pic>
      <p:pic>
        <p:nvPicPr>
          <p:cNvPr id="45" name="ic2">
            <a:extLst>
              <a:ext uri="{FF2B5EF4-FFF2-40B4-BE49-F238E27FC236}">
                <a16:creationId xmlns:a16="http://schemas.microsoft.com/office/drawing/2014/main" id="{BC5CAC20-AF5E-3DB9-3D93-BAE4F0C449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642618" y="-1291595"/>
            <a:ext cx="628650" cy="628650"/>
          </a:xfrm>
          <a:prstGeom prst="rect">
            <a:avLst/>
          </a:prstGeom>
        </p:spPr>
      </p:pic>
      <p:pic>
        <p:nvPicPr>
          <p:cNvPr id="46" name="ic3">
            <a:extLst>
              <a:ext uri="{FF2B5EF4-FFF2-40B4-BE49-F238E27FC236}">
                <a16:creationId xmlns:a16="http://schemas.microsoft.com/office/drawing/2014/main" id="{BC86905E-B16F-624D-0B3E-04F8A73464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51181" y="5995934"/>
            <a:ext cx="468000" cy="468000"/>
          </a:xfrm>
          <a:prstGeom prst="rect">
            <a:avLst/>
          </a:prstGeom>
        </p:spPr>
      </p:pic>
      <p:pic>
        <p:nvPicPr>
          <p:cNvPr id="47" name="ic4">
            <a:extLst>
              <a:ext uri="{FF2B5EF4-FFF2-40B4-BE49-F238E27FC236}">
                <a16:creationId xmlns:a16="http://schemas.microsoft.com/office/drawing/2014/main" id="{7C5356A6-65B6-4494-812D-54BEE1E931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2642618" y="1137928"/>
            <a:ext cx="628650" cy="628650"/>
          </a:xfrm>
          <a:prstGeom prst="rect">
            <a:avLst/>
          </a:prstGeom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F2557A10-F673-517F-D057-502D9C685E49}"/>
              </a:ext>
            </a:extLst>
          </p:cNvPr>
          <p:cNvSpPr txBox="1"/>
          <p:nvPr/>
        </p:nvSpPr>
        <p:spPr>
          <a:xfrm>
            <a:off x="912377" y="3596467"/>
            <a:ext cx="495219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Cerca de 60% de todo o conteúdo na web está em inglês.</a:t>
            </a:r>
          </a:p>
          <a:p>
            <a:r>
              <a:rPr lang="pt-BR" sz="1600" dirty="0">
                <a:solidFill>
                  <a:schemeClr val="bg1"/>
                </a:solidFill>
              </a:rPr>
              <a:t>Russo: Aproximadamente 8-9% do conteúdo da web é em russo.</a:t>
            </a:r>
          </a:p>
          <a:p>
            <a:r>
              <a:rPr lang="pt-BR" sz="1600" dirty="0">
                <a:solidFill>
                  <a:schemeClr val="bg1"/>
                </a:solidFill>
              </a:rPr>
              <a:t>Espanhol: O espanhol representa em torno de 4-5% do conteúdo digital</a:t>
            </a:r>
          </a:p>
          <a:p>
            <a:r>
              <a:rPr lang="pt-BR" sz="1600" dirty="0">
                <a:solidFill>
                  <a:schemeClr val="bg1"/>
                </a:solidFill>
              </a:rPr>
              <a:t>Português: O conteúdo em português compõe cerca de 2% do total na web. </a:t>
            </a:r>
          </a:p>
          <a:p>
            <a:r>
              <a:rPr lang="pt-BR" sz="1600" b="1" dirty="0">
                <a:solidFill>
                  <a:schemeClr val="bg1"/>
                </a:solidFill>
              </a:rPr>
              <a:t>Fonte: ChatGPT</a:t>
            </a:r>
          </a:p>
        </p:txBody>
      </p:sp>
      <p:sp>
        <p:nvSpPr>
          <p:cNvPr id="49" name="fundo foto">
            <a:extLst>
              <a:ext uri="{FF2B5EF4-FFF2-40B4-BE49-F238E27FC236}">
                <a16:creationId xmlns:a16="http://schemas.microsoft.com/office/drawing/2014/main" id="{291F16B1-1792-A718-52A5-F2C70278ED56}"/>
              </a:ext>
            </a:extLst>
          </p:cNvPr>
          <p:cNvSpPr/>
          <p:nvPr/>
        </p:nvSpPr>
        <p:spPr>
          <a:xfrm>
            <a:off x="716589" y="632288"/>
            <a:ext cx="5220000" cy="2736000"/>
          </a:xfrm>
          <a:prstGeom prst="roundRect">
            <a:avLst>
              <a:gd name="adj" fmla="val 10388"/>
            </a:avLst>
          </a:prstGeom>
          <a:solidFill>
            <a:schemeClr val="bg1"/>
          </a:solidFill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56" name="Gráfico 55">
            <a:extLst>
              <a:ext uri="{FF2B5EF4-FFF2-40B4-BE49-F238E27FC236}">
                <a16:creationId xmlns:a16="http://schemas.microsoft.com/office/drawing/2014/main" id="{549DB6CD-9C2F-1083-7BBA-A6786E0B3D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363245"/>
              </p:ext>
            </p:extLst>
          </p:nvPr>
        </p:nvGraphicFramePr>
        <p:xfrm>
          <a:off x="793820" y="666986"/>
          <a:ext cx="5088053" cy="2727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57" name="Gráfico 56">
            <a:extLst>
              <a:ext uri="{FF2B5EF4-FFF2-40B4-BE49-F238E27FC236}">
                <a16:creationId xmlns:a16="http://schemas.microsoft.com/office/drawing/2014/main" id="{7418D612-4EDE-5A10-9BDD-B34E9E7305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5260751"/>
              </p:ext>
            </p:extLst>
          </p:nvPr>
        </p:nvGraphicFramePr>
        <p:xfrm>
          <a:off x="794102" y="665087"/>
          <a:ext cx="5088053" cy="2727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267030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5.55112E-17 L -1.875E-6 0.11435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0.20573 0 " pathEditMode="relative" rAng="0" ptsTypes="AA">
                                      <p:cBhvr>
                                        <p:cTn id="25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Graphic spid="56" grpId="0">
        <p:bldAsOne/>
      </p:bldGraphic>
      <p:bldGraphic spid="5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!!fundo2">
            <a:extLst>
              <a:ext uri="{FF2B5EF4-FFF2-40B4-BE49-F238E27FC236}">
                <a16:creationId xmlns:a16="http://schemas.microsoft.com/office/drawing/2014/main" id="{DFEEBCBA-0D97-36BA-65D9-AE5D36AE5282}"/>
              </a:ext>
            </a:extLst>
          </p:cNvPr>
          <p:cNvSpPr/>
          <p:nvPr/>
        </p:nvSpPr>
        <p:spPr>
          <a:xfrm>
            <a:off x="6390654" y="2052760"/>
            <a:ext cx="1172364" cy="1176621"/>
          </a:xfrm>
          <a:prstGeom prst="roundRect">
            <a:avLst>
              <a:gd name="adj" fmla="val 1570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!!fundo3">
            <a:extLst>
              <a:ext uri="{FF2B5EF4-FFF2-40B4-BE49-F238E27FC236}">
                <a16:creationId xmlns:a16="http://schemas.microsoft.com/office/drawing/2014/main" id="{63725515-284B-006A-95AA-C3387D108B45}"/>
              </a:ext>
            </a:extLst>
          </p:cNvPr>
          <p:cNvSpPr/>
          <p:nvPr/>
        </p:nvSpPr>
        <p:spPr>
          <a:xfrm>
            <a:off x="4596180" y="3656101"/>
            <a:ext cx="1172364" cy="1176621"/>
          </a:xfrm>
          <a:prstGeom prst="roundRect">
            <a:avLst>
              <a:gd name="adj" fmla="val 1758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!!fundo4">
            <a:extLst>
              <a:ext uri="{FF2B5EF4-FFF2-40B4-BE49-F238E27FC236}">
                <a16:creationId xmlns:a16="http://schemas.microsoft.com/office/drawing/2014/main" id="{05795AD6-1C13-D0B9-91B0-6E38303B09B1}"/>
              </a:ext>
            </a:extLst>
          </p:cNvPr>
          <p:cNvSpPr/>
          <p:nvPr/>
        </p:nvSpPr>
        <p:spPr>
          <a:xfrm>
            <a:off x="6385147" y="3597152"/>
            <a:ext cx="1172364" cy="1176621"/>
          </a:xfrm>
          <a:prstGeom prst="roundRect">
            <a:avLst>
              <a:gd name="adj" fmla="val 14761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!!fundo1">
            <a:extLst>
              <a:ext uri="{FF2B5EF4-FFF2-40B4-BE49-F238E27FC236}">
                <a16:creationId xmlns:a16="http://schemas.microsoft.com/office/drawing/2014/main" id="{60F0D477-A6FB-A3ED-C456-6603EBBA95EC}"/>
              </a:ext>
            </a:extLst>
          </p:cNvPr>
          <p:cNvSpPr/>
          <p:nvPr/>
        </p:nvSpPr>
        <p:spPr>
          <a:xfrm>
            <a:off x="4555081" y="2001249"/>
            <a:ext cx="1172364" cy="1176621"/>
          </a:xfrm>
          <a:prstGeom prst="roundRect">
            <a:avLst>
              <a:gd name="adj" fmla="val 1992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!!balao2">
            <a:extLst>
              <a:ext uri="{FF2B5EF4-FFF2-40B4-BE49-F238E27FC236}">
                <a16:creationId xmlns:a16="http://schemas.microsoft.com/office/drawing/2014/main" id="{7C8257B6-D00B-023C-9E9D-AD2E6E2DC6E1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5511031" y="433084"/>
            <a:ext cx="3492000" cy="3492000"/>
            <a:chOff x="3124200" y="457200"/>
            <a:chExt cx="5943600" cy="5943600"/>
          </a:xfrm>
        </p:grpSpPr>
        <p:sp>
          <p:nvSpPr>
            <p:cNvPr id="3" name="aro invisivel">
              <a:extLst>
                <a:ext uri="{FF2B5EF4-FFF2-40B4-BE49-F238E27FC236}">
                  <a16:creationId xmlns:a16="http://schemas.microsoft.com/office/drawing/2014/main" id="{BC9EDD7F-2203-16ED-FBB8-8A3E74B962F6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22D7B597-4386-DB3A-43FF-117E1B3D6A1F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5" name="Forma Livre 4">
                <a:extLst>
                  <a:ext uri="{FF2B5EF4-FFF2-40B4-BE49-F238E27FC236}">
                    <a16:creationId xmlns:a16="http://schemas.microsoft.com/office/drawing/2014/main" id="{818068B2-F3AC-4A44-238B-9F7DF044FA0E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6" name="Forma Livre 5">
                <a:extLst>
                  <a:ext uri="{FF2B5EF4-FFF2-40B4-BE49-F238E27FC236}">
                    <a16:creationId xmlns:a16="http://schemas.microsoft.com/office/drawing/2014/main" id="{69C884B4-1230-49E1-5A33-EAA9A57298E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!!balao3">
            <a:extLst>
              <a:ext uri="{FF2B5EF4-FFF2-40B4-BE49-F238E27FC236}">
                <a16:creationId xmlns:a16="http://schemas.microsoft.com/office/drawing/2014/main" id="{278F8EBE-29C1-0062-57DE-F12A36FA2616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5490370" y="2909592"/>
            <a:ext cx="3492000" cy="3492000"/>
            <a:chOff x="3124200" y="457200"/>
            <a:chExt cx="5943600" cy="5943600"/>
          </a:xfrm>
        </p:grpSpPr>
        <p:sp>
          <p:nvSpPr>
            <p:cNvPr id="8" name="aro invisivel">
              <a:extLst>
                <a:ext uri="{FF2B5EF4-FFF2-40B4-BE49-F238E27FC236}">
                  <a16:creationId xmlns:a16="http://schemas.microsoft.com/office/drawing/2014/main" id="{CC3386F0-1FEB-89D4-F545-D5FFCE2EB2FC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364177D8-33D1-A0C4-33E7-EE227023902D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0" name="Forma Livre 9">
                <a:extLst>
                  <a:ext uri="{FF2B5EF4-FFF2-40B4-BE49-F238E27FC236}">
                    <a16:creationId xmlns:a16="http://schemas.microsoft.com/office/drawing/2014/main" id="{5B36850F-26B7-7577-DDC2-B60BEF55AE7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1" name="Forma Livre 10">
                <a:extLst>
                  <a:ext uri="{FF2B5EF4-FFF2-40B4-BE49-F238E27FC236}">
                    <a16:creationId xmlns:a16="http://schemas.microsoft.com/office/drawing/2014/main" id="{A7E56602-EAAF-5CFF-A1B5-4BEC3397533B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" name="!!balao1">
            <a:extLst>
              <a:ext uri="{FF2B5EF4-FFF2-40B4-BE49-F238E27FC236}">
                <a16:creationId xmlns:a16="http://schemas.microsoft.com/office/drawing/2014/main" id="{DEBDE9D1-7D7B-DA2E-7340-8D84D9FABB79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3100377" y="434980"/>
            <a:ext cx="3492000" cy="3492000"/>
            <a:chOff x="3124200" y="457200"/>
            <a:chExt cx="5943600" cy="5943600"/>
          </a:xfrm>
        </p:grpSpPr>
        <p:sp>
          <p:nvSpPr>
            <p:cNvPr id="13" name="aro invisivel">
              <a:extLst>
                <a:ext uri="{FF2B5EF4-FFF2-40B4-BE49-F238E27FC236}">
                  <a16:creationId xmlns:a16="http://schemas.microsoft.com/office/drawing/2014/main" id="{1B7D4F88-73CF-E858-54FC-5F6F812AA5F7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14" name="!!speech">
              <a:extLst>
                <a:ext uri="{FF2B5EF4-FFF2-40B4-BE49-F238E27FC236}">
                  <a16:creationId xmlns:a16="http://schemas.microsoft.com/office/drawing/2014/main" id="{B89D294B-1E01-563D-E902-189C4ACF8E85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115E03FC-1772-A1C9-79D8-8F3D692AA4F8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B9E0E814-DAC3-299E-BEEB-90F201ADD076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!!balao4">
            <a:extLst>
              <a:ext uri="{FF2B5EF4-FFF2-40B4-BE49-F238E27FC236}">
                <a16:creationId xmlns:a16="http://schemas.microsoft.com/office/drawing/2014/main" id="{6B22D95F-9ACE-6B98-95BF-DDD4765A061F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3119745" y="2914672"/>
            <a:ext cx="3492000" cy="3492000"/>
            <a:chOff x="3124200" y="457200"/>
            <a:chExt cx="5943600" cy="5943600"/>
          </a:xfrm>
        </p:grpSpPr>
        <p:sp>
          <p:nvSpPr>
            <p:cNvPr id="23" name="aro invisivel">
              <a:extLst>
                <a:ext uri="{FF2B5EF4-FFF2-40B4-BE49-F238E27FC236}">
                  <a16:creationId xmlns:a16="http://schemas.microsoft.com/office/drawing/2014/main" id="{A3675225-38CC-EB60-F120-12A37CD10FE4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4" name="!!speech">
              <a:extLst>
                <a:ext uri="{FF2B5EF4-FFF2-40B4-BE49-F238E27FC236}">
                  <a16:creationId xmlns:a16="http://schemas.microsoft.com/office/drawing/2014/main" id="{6891BA3B-FB1A-BB98-5F6B-6FA47254CEF4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5" name="Forma Livre 24">
                <a:extLst>
                  <a:ext uri="{FF2B5EF4-FFF2-40B4-BE49-F238E27FC236}">
                    <a16:creationId xmlns:a16="http://schemas.microsoft.com/office/drawing/2014/main" id="{B1580553-00AB-CED3-C204-339A64609F3C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6" name="Forma Livre 25">
                <a:extLst>
                  <a:ext uri="{FF2B5EF4-FFF2-40B4-BE49-F238E27FC236}">
                    <a16:creationId xmlns:a16="http://schemas.microsoft.com/office/drawing/2014/main" id="{CC0C6B36-D94C-D664-E3D6-BEF1F4A412B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1594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BBD61D5-7615-97BD-8A04-B15CBEA250F4}"/>
              </a:ext>
            </a:extLst>
          </p:cNvPr>
          <p:cNvSpPr txBox="1"/>
          <p:nvPr/>
        </p:nvSpPr>
        <p:spPr>
          <a:xfrm>
            <a:off x="3740062" y="2382367"/>
            <a:ext cx="2222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B5ECCE4-98FE-0BDA-AB57-C3351DCAD8E3}"/>
              </a:ext>
            </a:extLst>
          </p:cNvPr>
          <p:cNvSpPr txBox="1"/>
          <p:nvPr/>
        </p:nvSpPr>
        <p:spPr>
          <a:xfrm>
            <a:off x="6307491" y="2382367"/>
            <a:ext cx="2169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CONT. FINANCEIRO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F8D2F06-D69E-7D8B-273B-304A793313A2}"/>
              </a:ext>
            </a:extLst>
          </p:cNvPr>
          <p:cNvSpPr txBox="1"/>
          <p:nvPr/>
        </p:nvSpPr>
        <p:spPr>
          <a:xfrm>
            <a:off x="4388960" y="4777675"/>
            <a:ext cx="924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INGLÊS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DFFE8A5-F83D-5B0F-7545-73DA06E0891B}"/>
              </a:ext>
            </a:extLst>
          </p:cNvPr>
          <p:cNvSpPr txBox="1"/>
          <p:nvPr/>
        </p:nvSpPr>
        <p:spPr>
          <a:xfrm>
            <a:off x="6473048" y="4777675"/>
            <a:ext cx="1838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COMUNICAÇÃO</a:t>
            </a:r>
          </a:p>
        </p:txBody>
      </p:sp>
      <p:pic>
        <p:nvPicPr>
          <p:cNvPr id="36" name="ic1">
            <a:extLst>
              <a:ext uri="{FF2B5EF4-FFF2-40B4-BE49-F238E27FC236}">
                <a16:creationId xmlns:a16="http://schemas.microsoft.com/office/drawing/2014/main" id="{77374840-783E-E88A-41EA-1DFB5487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15028" y="1750616"/>
            <a:ext cx="628650" cy="628650"/>
          </a:xfrm>
          <a:prstGeom prst="rect">
            <a:avLst/>
          </a:prstGeom>
        </p:spPr>
      </p:pic>
      <p:pic>
        <p:nvPicPr>
          <p:cNvPr id="37" name="ic2">
            <a:extLst>
              <a:ext uri="{FF2B5EF4-FFF2-40B4-BE49-F238E27FC236}">
                <a16:creationId xmlns:a16="http://schemas.microsoft.com/office/drawing/2014/main" id="{F7C43417-66F5-B561-E3F3-3CF06EFE7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069899" y="1750616"/>
            <a:ext cx="628650" cy="628650"/>
          </a:xfrm>
          <a:prstGeom prst="rect">
            <a:avLst/>
          </a:prstGeom>
        </p:spPr>
      </p:pic>
      <p:pic>
        <p:nvPicPr>
          <p:cNvPr id="38" name="ic3">
            <a:extLst>
              <a:ext uri="{FF2B5EF4-FFF2-40B4-BE49-F238E27FC236}">
                <a16:creationId xmlns:a16="http://schemas.microsoft.com/office/drawing/2014/main" id="{7236E598-7570-F07E-3F1A-3E25BBC47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515028" y="4180139"/>
            <a:ext cx="628650" cy="628650"/>
          </a:xfrm>
          <a:prstGeom prst="rect">
            <a:avLst/>
          </a:prstGeom>
        </p:spPr>
      </p:pic>
      <p:pic>
        <p:nvPicPr>
          <p:cNvPr id="39" name="ic4">
            <a:extLst>
              <a:ext uri="{FF2B5EF4-FFF2-40B4-BE49-F238E27FC236}">
                <a16:creationId xmlns:a16="http://schemas.microsoft.com/office/drawing/2014/main" id="{20833FF0-4D0A-0B19-F0C3-D77A3104CC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069899" y="4180139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72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undo foto">
            <a:extLst>
              <a:ext uri="{FF2B5EF4-FFF2-40B4-BE49-F238E27FC236}">
                <a16:creationId xmlns:a16="http://schemas.microsoft.com/office/drawing/2014/main" id="{4EB9619D-9093-1690-43AE-0E4FD13D730C}"/>
              </a:ext>
            </a:extLst>
          </p:cNvPr>
          <p:cNvSpPr/>
          <p:nvPr/>
        </p:nvSpPr>
        <p:spPr>
          <a:xfrm>
            <a:off x="12700864" y="627918"/>
            <a:ext cx="5220000" cy="2736000"/>
          </a:xfrm>
          <a:prstGeom prst="roundRect">
            <a:avLst>
              <a:gd name="adj" fmla="val 785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!!fundo_exemplo">
            <a:extLst>
              <a:ext uri="{FF2B5EF4-FFF2-40B4-BE49-F238E27FC236}">
                <a16:creationId xmlns:a16="http://schemas.microsoft.com/office/drawing/2014/main" id="{F7B75AFB-8528-81EC-879A-666FEC0ED97D}"/>
              </a:ext>
            </a:extLst>
          </p:cNvPr>
          <p:cNvSpPr/>
          <p:nvPr/>
        </p:nvSpPr>
        <p:spPr>
          <a:xfrm>
            <a:off x="711367" y="-5917633"/>
            <a:ext cx="5218918" cy="5603463"/>
          </a:xfrm>
          <a:prstGeom prst="roundRect">
            <a:avLst>
              <a:gd name="adj" fmla="val 4117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!!fundo2">
            <a:extLst>
              <a:ext uri="{FF2B5EF4-FFF2-40B4-BE49-F238E27FC236}">
                <a16:creationId xmlns:a16="http://schemas.microsoft.com/office/drawing/2014/main" id="{DFEEBCBA-0D97-36BA-65D9-AE5D36AE5282}"/>
              </a:ext>
            </a:extLst>
          </p:cNvPr>
          <p:cNvSpPr/>
          <p:nvPr/>
        </p:nvSpPr>
        <p:spPr>
          <a:xfrm>
            <a:off x="6390654" y="2052760"/>
            <a:ext cx="1172364" cy="1176621"/>
          </a:xfrm>
          <a:prstGeom prst="roundRect">
            <a:avLst>
              <a:gd name="adj" fmla="val 1570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!!fundo3">
            <a:extLst>
              <a:ext uri="{FF2B5EF4-FFF2-40B4-BE49-F238E27FC236}">
                <a16:creationId xmlns:a16="http://schemas.microsoft.com/office/drawing/2014/main" id="{63725515-284B-006A-95AA-C3387D108B45}"/>
              </a:ext>
            </a:extLst>
          </p:cNvPr>
          <p:cNvSpPr/>
          <p:nvPr/>
        </p:nvSpPr>
        <p:spPr>
          <a:xfrm>
            <a:off x="4596180" y="3656101"/>
            <a:ext cx="1172364" cy="1176621"/>
          </a:xfrm>
          <a:prstGeom prst="roundRect">
            <a:avLst>
              <a:gd name="adj" fmla="val 1758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!!fundo4">
            <a:extLst>
              <a:ext uri="{FF2B5EF4-FFF2-40B4-BE49-F238E27FC236}">
                <a16:creationId xmlns:a16="http://schemas.microsoft.com/office/drawing/2014/main" id="{05795AD6-1C13-D0B9-91B0-6E38303B09B1}"/>
              </a:ext>
            </a:extLst>
          </p:cNvPr>
          <p:cNvSpPr/>
          <p:nvPr/>
        </p:nvSpPr>
        <p:spPr>
          <a:xfrm>
            <a:off x="6270847" y="3495552"/>
            <a:ext cx="5220000" cy="2736000"/>
          </a:xfrm>
          <a:prstGeom prst="roundRect">
            <a:avLst>
              <a:gd name="adj" fmla="val 8415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!!fundo1">
            <a:extLst>
              <a:ext uri="{FF2B5EF4-FFF2-40B4-BE49-F238E27FC236}">
                <a16:creationId xmlns:a16="http://schemas.microsoft.com/office/drawing/2014/main" id="{60F0D477-A6FB-A3ED-C456-6603EBBA95EC}"/>
              </a:ext>
            </a:extLst>
          </p:cNvPr>
          <p:cNvSpPr/>
          <p:nvPr/>
        </p:nvSpPr>
        <p:spPr>
          <a:xfrm>
            <a:off x="4555081" y="2001249"/>
            <a:ext cx="1172364" cy="1176621"/>
          </a:xfrm>
          <a:prstGeom prst="roundRect">
            <a:avLst>
              <a:gd name="adj" fmla="val 1992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!!balao2">
            <a:extLst>
              <a:ext uri="{FF2B5EF4-FFF2-40B4-BE49-F238E27FC236}">
                <a16:creationId xmlns:a16="http://schemas.microsoft.com/office/drawing/2014/main" id="{7C8257B6-D00B-023C-9E9D-AD2E6E2DC6E1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5511031" y="433084"/>
            <a:ext cx="3492000" cy="3492000"/>
            <a:chOff x="3124200" y="457200"/>
            <a:chExt cx="5943600" cy="5943600"/>
          </a:xfrm>
        </p:grpSpPr>
        <p:sp>
          <p:nvSpPr>
            <p:cNvPr id="3" name="aro invisivel">
              <a:extLst>
                <a:ext uri="{FF2B5EF4-FFF2-40B4-BE49-F238E27FC236}">
                  <a16:creationId xmlns:a16="http://schemas.microsoft.com/office/drawing/2014/main" id="{BC9EDD7F-2203-16ED-FBB8-8A3E74B962F6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22D7B597-4386-DB3A-43FF-117E1B3D6A1F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5" name="Forma Livre 4">
                <a:extLst>
                  <a:ext uri="{FF2B5EF4-FFF2-40B4-BE49-F238E27FC236}">
                    <a16:creationId xmlns:a16="http://schemas.microsoft.com/office/drawing/2014/main" id="{818068B2-F3AC-4A44-238B-9F7DF044FA0E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6" name="Forma Livre 5">
                <a:extLst>
                  <a:ext uri="{FF2B5EF4-FFF2-40B4-BE49-F238E27FC236}">
                    <a16:creationId xmlns:a16="http://schemas.microsoft.com/office/drawing/2014/main" id="{69C884B4-1230-49E1-5A33-EAA9A57298E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!!balao3">
            <a:extLst>
              <a:ext uri="{FF2B5EF4-FFF2-40B4-BE49-F238E27FC236}">
                <a16:creationId xmlns:a16="http://schemas.microsoft.com/office/drawing/2014/main" id="{278F8EBE-29C1-0062-57DE-F12A36FA2616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10690935" y="5425264"/>
            <a:ext cx="1620000" cy="1620000"/>
            <a:chOff x="3124200" y="457200"/>
            <a:chExt cx="5943600" cy="5943600"/>
          </a:xfrm>
        </p:grpSpPr>
        <p:sp>
          <p:nvSpPr>
            <p:cNvPr id="8" name="aro invisivel">
              <a:extLst>
                <a:ext uri="{FF2B5EF4-FFF2-40B4-BE49-F238E27FC236}">
                  <a16:creationId xmlns:a16="http://schemas.microsoft.com/office/drawing/2014/main" id="{CC3386F0-1FEB-89D4-F545-D5FFCE2EB2FC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364177D8-33D1-A0C4-33E7-EE227023902D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0" name="Forma Livre 9">
                <a:extLst>
                  <a:ext uri="{FF2B5EF4-FFF2-40B4-BE49-F238E27FC236}">
                    <a16:creationId xmlns:a16="http://schemas.microsoft.com/office/drawing/2014/main" id="{5B36850F-26B7-7577-DDC2-B60BEF55AE7D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1" name="Forma Livre 10">
                <a:extLst>
                  <a:ext uri="{FF2B5EF4-FFF2-40B4-BE49-F238E27FC236}">
                    <a16:creationId xmlns:a16="http://schemas.microsoft.com/office/drawing/2014/main" id="{A7E56602-EAAF-5CFF-A1B5-4BEC3397533B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" name="!!balao1">
            <a:extLst>
              <a:ext uri="{FF2B5EF4-FFF2-40B4-BE49-F238E27FC236}">
                <a16:creationId xmlns:a16="http://schemas.microsoft.com/office/drawing/2014/main" id="{DEBDE9D1-7D7B-DA2E-7340-8D84D9FABB79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3100377" y="434980"/>
            <a:ext cx="3492000" cy="3492000"/>
            <a:chOff x="3124200" y="457200"/>
            <a:chExt cx="5943600" cy="5943600"/>
          </a:xfrm>
        </p:grpSpPr>
        <p:sp>
          <p:nvSpPr>
            <p:cNvPr id="13" name="aro invisivel">
              <a:extLst>
                <a:ext uri="{FF2B5EF4-FFF2-40B4-BE49-F238E27FC236}">
                  <a16:creationId xmlns:a16="http://schemas.microsoft.com/office/drawing/2014/main" id="{1B7D4F88-73CF-E858-54FC-5F6F812AA5F7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14" name="!!speech">
              <a:extLst>
                <a:ext uri="{FF2B5EF4-FFF2-40B4-BE49-F238E27FC236}">
                  <a16:creationId xmlns:a16="http://schemas.microsoft.com/office/drawing/2014/main" id="{B89D294B-1E01-563D-E902-189C4ACF8E85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115E03FC-1772-A1C9-79D8-8F3D692AA4F8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B9E0E814-DAC3-299E-BEEB-90F201ADD076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!!balao4">
            <a:extLst>
              <a:ext uri="{FF2B5EF4-FFF2-40B4-BE49-F238E27FC236}">
                <a16:creationId xmlns:a16="http://schemas.microsoft.com/office/drawing/2014/main" id="{6B22D95F-9ACE-6B98-95BF-DDD4765A061F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3119745" y="2914672"/>
            <a:ext cx="3492000" cy="3492000"/>
            <a:chOff x="3124200" y="457200"/>
            <a:chExt cx="5943600" cy="5943600"/>
          </a:xfrm>
        </p:grpSpPr>
        <p:sp>
          <p:nvSpPr>
            <p:cNvPr id="23" name="aro invisivel">
              <a:extLst>
                <a:ext uri="{FF2B5EF4-FFF2-40B4-BE49-F238E27FC236}">
                  <a16:creationId xmlns:a16="http://schemas.microsoft.com/office/drawing/2014/main" id="{A3675225-38CC-EB60-F120-12A37CD10FE4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4" name="!!speech">
              <a:extLst>
                <a:ext uri="{FF2B5EF4-FFF2-40B4-BE49-F238E27FC236}">
                  <a16:creationId xmlns:a16="http://schemas.microsoft.com/office/drawing/2014/main" id="{6891BA3B-FB1A-BB98-5F6B-6FA47254CEF4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5" name="Forma Livre 24">
                <a:extLst>
                  <a:ext uri="{FF2B5EF4-FFF2-40B4-BE49-F238E27FC236}">
                    <a16:creationId xmlns:a16="http://schemas.microsoft.com/office/drawing/2014/main" id="{B1580553-00AB-CED3-C204-339A64609F3C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6" name="Forma Livre 25">
                <a:extLst>
                  <a:ext uri="{FF2B5EF4-FFF2-40B4-BE49-F238E27FC236}">
                    <a16:creationId xmlns:a16="http://schemas.microsoft.com/office/drawing/2014/main" id="{CC0C6B36-D94C-D664-E3D6-BEF1F4A412B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1594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BBD61D5-7615-97BD-8A04-B15CBEA250F4}"/>
              </a:ext>
            </a:extLst>
          </p:cNvPr>
          <p:cNvSpPr txBox="1"/>
          <p:nvPr/>
        </p:nvSpPr>
        <p:spPr>
          <a:xfrm>
            <a:off x="3740062" y="2382367"/>
            <a:ext cx="2222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B5ECCE4-98FE-0BDA-AB57-C3351DCAD8E3}"/>
              </a:ext>
            </a:extLst>
          </p:cNvPr>
          <p:cNvSpPr txBox="1"/>
          <p:nvPr/>
        </p:nvSpPr>
        <p:spPr>
          <a:xfrm>
            <a:off x="6307491" y="2382367"/>
            <a:ext cx="2169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CONT. FINANCEIRO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F8D2F06-D69E-7D8B-273B-304A793313A2}"/>
              </a:ext>
            </a:extLst>
          </p:cNvPr>
          <p:cNvSpPr txBox="1"/>
          <p:nvPr/>
        </p:nvSpPr>
        <p:spPr>
          <a:xfrm>
            <a:off x="4388959" y="4777675"/>
            <a:ext cx="924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INGLÊS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DFFE8A5-F83D-5B0F-7545-73DA06E0891B}"/>
              </a:ext>
            </a:extLst>
          </p:cNvPr>
          <p:cNvSpPr txBox="1"/>
          <p:nvPr/>
        </p:nvSpPr>
        <p:spPr>
          <a:xfrm>
            <a:off x="9204445" y="5831442"/>
            <a:ext cx="1838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COMUNICAÇÃO</a:t>
            </a:r>
          </a:p>
        </p:txBody>
      </p:sp>
      <p:pic>
        <p:nvPicPr>
          <p:cNvPr id="36" name="ic1">
            <a:extLst>
              <a:ext uri="{FF2B5EF4-FFF2-40B4-BE49-F238E27FC236}">
                <a16:creationId xmlns:a16="http://schemas.microsoft.com/office/drawing/2014/main" id="{77374840-783E-E88A-41EA-1DFB5487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15028" y="1750616"/>
            <a:ext cx="628650" cy="628650"/>
          </a:xfrm>
          <a:prstGeom prst="rect">
            <a:avLst/>
          </a:prstGeom>
        </p:spPr>
      </p:pic>
      <p:pic>
        <p:nvPicPr>
          <p:cNvPr id="37" name="ic2">
            <a:extLst>
              <a:ext uri="{FF2B5EF4-FFF2-40B4-BE49-F238E27FC236}">
                <a16:creationId xmlns:a16="http://schemas.microsoft.com/office/drawing/2014/main" id="{F7C43417-66F5-B561-E3F3-3CF06EFE7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069899" y="1750616"/>
            <a:ext cx="628650" cy="628650"/>
          </a:xfrm>
          <a:prstGeom prst="rect">
            <a:avLst/>
          </a:prstGeom>
        </p:spPr>
      </p:pic>
      <p:pic>
        <p:nvPicPr>
          <p:cNvPr id="38" name="ic3">
            <a:extLst>
              <a:ext uri="{FF2B5EF4-FFF2-40B4-BE49-F238E27FC236}">
                <a16:creationId xmlns:a16="http://schemas.microsoft.com/office/drawing/2014/main" id="{7236E598-7570-F07E-3F1A-3E25BBC47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515028" y="4180139"/>
            <a:ext cx="628650" cy="628650"/>
          </a:xfrm>
          <a:prstGeom prst="rect">
            <a:avLst/>
          </a:prstGeom>
        </p:spPr>
      </p:pic>
      <p:pic>
        <p:nvPicPr>
          <p:cNvPr id="39" name="ic4">
            <a:extLst>
              <a:ext uri="{FF2B5EF4-FFF2-40B4-BE49-F238E27FC236}">
                <a16:creationId xmlns:a16="http://schemas.microsoft.com/office/drawing/2014/main" id="{20833FF0-4D0A-0B19-F0C3-D77A3104CC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318136" y="6007908"/>
            <a:ext cx="468000" cy="46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A56F901-7243-67A2-534A-7AC6C60E45E7}"/>
              </a:ext>
            </a:extLst>
          </p:cNvPr>
          <p:cNvSpPr txBox="1"/>
          <p:nvPr/>
        </p:nvSpPr>
        <p:spPr>
          <a:xfrm>
            <a:off x="6404749" y="3648255"/>
            <a:ext cx="49521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Estas habilidades são essenciais em todas as áreas da vida, tanto pessoal quanto profissionalmente. No ambiente de trabalho, a capacidade de se comunicar de maneira eficaz é altamente valorizada pelos empregadores.</a:t>
            </a:r>
          </a:p>
        </p:txBody>
      </p:sp>
    </p:spTree>
    <p:extLst>
      <p:ext uri="{BB962C8B-B14F-4D97-AF65-F5344CB8AC3E}">
        <p14:creationId xmlns:p14="http://schemas.microsoft.com/office/powerpoint/2010/main" val="2285667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aixaDeTexto 51">
            <a:extLst>
              <a:ext uri="{FF2B5EF4-FFF2-40B4-BE49-F238E27FC236}">
                <a16:creationId xmlns:a16="http://schemas.microsoft.com/office/drawing/2014/main" id="{B5FE6714-9333-64AA-9EE1-31D739DFFCBF}"/>
              </a:ext>
            </a:extLst>
          </p:cNvPr>
          <p:cNvSpPr txBox="1"/>
          <p:nvPr/>
        </p:nvSpPr>
        <p:spPr>
          <a:xfrm>
            <a:off x="-7360074" y="2303415"/>
            <a:ext cx="4695198" cy="230832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+mj-lt"/>
              </a:rPr>
              <a:t>Fundamentos da comunicação não violenta</a:t>
            </a:r>
          </a:p>
        </p:txBody>
      </p:sp>
      <p:sp>
        <p:nvSpPr>
          <p:cNvPr id="3" name="fundo foto">
            <a:extLst>
              <a:ext uri="{FF2B5EF4-FFF2-40B4-BE49-F238E27FC236}">
                <a16:creationId xmlns:a16="http://schemas.microsoft.com/office/drawing/2014/main" id="{3DEC34C2-AB53-1736-6740-9028F0136785}"/>
              </a:ext>
            </a:extLst>
          </p:cNvPr>
          <p:cNvSpPr/>
          <p:nvPr/>
        </p:nvSpPr>
        <p:spPr>
          <a:xfrm>
            <a:off x="6257533" y="627918"/>
            <a:ext cx="5220000" cy="2736000"/>
          </a:xfrm>
          <a:prstGeom prst="roundRect">
            <a:avLst>
              <a:gd name="adj" fmla="val 785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!!fundo_exemplo">
            <a:extLst>
              <a:ext uri="{FF2B5EF4-FFF2-40B4-BE49-F238E27FC236}">
                <a16:creationId xmlns:a16="http://schemas.microsoft.com/office/drawing/2014/main" id="{6B99AE79-85A4-4048-BB8E-E277BA1F37ED}"/>
              </a:ext>
            </a:extLst>
          </p:cNvPr>
          <p:cNvSpPr/>
          <p:nvPr/>
        </p:nvSpPr>
        <p:spPr>
          <a:xfrm>
            <a:off x="711367" y="622540"/>
            <a:ext cx="5218918" cy="5603463"/>
          </a:xfrm>
          <a:prstGeom prst="roundRect">
            <a:avLst>
              <a:gd name="adj" fmla="val 4117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FF86CC0-DA39-7DEE-D236-A9A8AC8EB120}"/>
              </a:ext>
            </a:extLst>
          </p:cNvPr>
          <p:cNvSpPr txBox="1"/>
          <p:nvPr/>
        </p:nvSpPr>
        <p:spPr>
          <a:xfrm>
            <a:off x="1039125" y="4515306"/>
            <a:ext cx="4751687" cy="71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t-BR" sz="1600" dirty="0">
                <a:solidFill>
                  <a:schemeClr val="bg1"/>
                </a:solidFill>
                <a:cs typeface="Arial" panose="020B0604020202020204" pitchFamily="34" charset="0"/>
              </a:rPr>
              <a:t>- Dica de livro:  Como fazer amigos e influenciar pessoas.</a:t>
            </a:r>
          </a:p>
        </p:txBody>
      </p:sp>
      <p:grpSp>
        <p:nvGrpSpPr>
          <p:cNvPr id="6" name="banner positivo">
            <a:extLst>
              <a:ext uri="{FF2B5EF4-FFF2-40B4-BE49-F238E27FC236}">
                <a16:creationId xmlns:a16="http://schemas.microsoft.com/office/drawing/2014/main" id="{31C9E416-71B8-B69B-BF8C-4333F6B7F845}"/>
              </a:ext>
            </a:extLst>
          </p:cNvPr>
          <p:cNvGrpSpPr/>
          <p:nvPr/>
        </p:nvGrpSpPr>
        <p:grpSpPr>
          <a:xfrm>
            <a:off x="3462775" y="1070635"/>
            <a:ext cx="2255509" cy="3003649"/>
            <a:chOff x="9008867" y="1221109"/>
            <a:chExt cx="2255509" cy="3003649"/>
          </a:xfrm>
        </p:grpSpPr>
        <p:sp>
          <p:nvSpPr>
            <p:cNvPr id="7" name="Forma Livre 6">
              <a:extLst>
                <a:ext uri="{FF2B5EF4-FFF2-40B4-BE49-F238E27FC236}">
                  <a16:creationId xmlns:a16="http://schemas.microsoft.com/office/drawing/2014/main" id="{121B0BAA-7279-920D-AAC3-42B3D0BF6873}"/>
                </a:ext>
              </a:extLst>
            </p:cNvPr>
            <p:cNvSpPr/>
            <p:nvPr/>
          </p:nvSpPr>
          <p:spPr>
            <a:xfrm>
              <a:off x="9008867" y="1221109"/>
              <a:ext cx="2255509" cy="3003649"/>
            </a:xfrm>
            <a:custGeom>
              <a:avLst/>
              <a:gdLst>
                <a:gd name="connsiteX0" fmla="*/ 1127754 w 2255509"/>
                <a:gd name="connsiteY0" fmla="*/ 0 h 2899476"/>
                <a:gd name="connsiteX1" fmla="*/ 1583064 w 2255509"/>
                <a:gd name="connsiteY1" fmla="*/ 455310 h 2899476"/>
                <a:gd name="connsiteX2" fmla="*/ 1583064 w 2255509"/>
                <a:gd name="connsiteY2" fmla="*/ 468793 h 2899476"/>
                <a:gd name="connsiteX3" fmla="*/ 2064783 w 2255509"/>
                <a:gd name="connsiteY3" fmla="*/ 468793 h 2899476"/>
                <a:gd name="connsiteX4" fmla="*/ 2255509 w 2255509"/>
                <a:gd name="connsiteY4" fmla="*/ 659519 h 2899476"/>
                <a:gd name="connsiteX5" fmla="*/ 2255509 w 2255509"/>
                <a:gd name="connsiteY5" fmla="*/ 2708750 h 2899476"/>
                <a:gd name="connsiteX6" fmla="*/ 2064783 w 2255509"/>
                <a:gd name="connsiteY6" fmla="*/ 2899476 h 2899476"/>
                <a:gd name="connsiteX7" fmla="*/ 190726 w 2255509"/>
                <a:gd name="connsiteY7" fmla="*/ 2899476 h 2899476"/>
                <a:gd name="connsiteX8" fmla="*/ 0 w 2255509"/>
                <a:gd name="connsiteY8" fmla="*/ 2708750 h 2899476"/>
                <a:gd name="connsiteX9" fmla="*/ 0 w 2255509"/>
                <a:gd name="connsiteY9" fmla="*/ 659519 h 2899476"/>
                <a:gd name="connsiteX10" fmla="*/ 190726 w 2255509"/>
                <a:gd name="connsiteY10" fmla="*/ 468793 h 2899476"/>
                <a:gd name="connsiteX11" fmla="*/ 672444 w 2255509"/>
                <a:gd name="connsiteY11" fmla="*/ 468793 h 2899476"/>
                <a:gd name="connsiteX12" fmla="*/ 672444 w 2255509"/>
                <a:gd name="connsiteY12" fmla="*/ 455310 h 2899476"/>
                <a:gd name="connsiteX13" fmla="*/ 1127754 w 2255509"/>
                <a:gd name="connsiteY13" fmla="*/ 0 h 2899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5509" h="2899476">
                  <a:moveTo>
                    <a:pt x="1127754" y="0"/>
                  </a:moveTo>
                  <a:cubicBezTo>
                    <a:pt x="1379215" y="0"/>
                    <a:pt x="1583064" y="203849"/>
                    <a:pt x="1583064" y="455310"/>
                  </a:cubicBezTo>
                  <a:lnTo>
                    <a:pt x="1583064" y="468793"/>
                  </a:lnTo>
                  <a:lnTo>
                    <a:pt x="2064783" y="468793"/>
                  </a:lnTo>
                  <a:cubicBezTo>
                    <a:pt x="2170118" y="468793"/>
                    <a:pt x="2255509" y="554184"/>
                    <a:pt x="2255509" y="659519"/>
                  </a:cubicBezTo>
                  <a:lnTo>
                    <a:pt x="2255509" y="2708750"/>
                  </a:lnTo>
                  <a:cubicBezTo>
                    <a:pt x="2255509" y="2814085"/>
                    <a:pt x="2170118" y="2899476"/>
                    <a:pt x="2064783" y="2899476"/>
                  </a:cubicBezTo>
                  <a:lnTo>
                    <a:pt x="190726" y="2899476"/>
                  </a:lnTo>
                  <a:cubicBezTo>
                    <a:pt x="85391" y="2899476"/>
                    <a:pt x="0" y="2814085"/>
                    <a:pt x="0" y="2708750"/>
                  </a:cubicBezTo>
                  <a:lnTo>
                    <a:pt x="0" y="659519"/>
                  </a:lnTo>
                  <a:cubicBezTo>
                    <a:pt x="0" y="554184"/>
                    <a:pt x="85391" y="468793"/>
                    <a:pt x="190726" y="468793"/>
                  </a:cubicBezTo>
                  <a:lnTo>
                    <a:pt x="672444" y="468793"/>
                  </a:lnTo>
                  <a:lnTo>
                    <a:pt x="672444" y="455310"/>
                  </a:lnTo>
                  <a:cubicBezTo>
                    <a:pt x="672444" y="203849"/>
                    <a:pt x="876293" y="0"/>
                    <a:pt x="112775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2600000" scaled="0"/>
              <a:tileRect/>
            </a:gradFill>
            <a:ln>
              <a:noFill/>
            </a:ln>
            <a:effectLst>
              <a:outerShdw blurRad="571500" dist="635000" dir="4500000" sx="75000" sy="75000" algn="r" rotWithShape="0">
                <a:schemeClr val="accent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>
                <a:solidFill>
                  <a:srgbClr val="FFFFFF"/>
                </a:solidFill>
                <a:latin typeface="Nunito"/>
              </a:endParaRP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36827F5B-7458-DF3B-8908-EB8A4C8E186B}"/>
                </a:ext>
              </a:extLst>
            </p:cNvPr>
            <p:cNvSpPr txBox="1"/>
            <p:nvPr/>
          </p:nvSpPr>
          <p:spPr>
            <a:xfrm>
              <a:off x="9037279" y="2066999"/>
              <a:ext cx="2222048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- Treinar bastante para que essa habilidade fique mais fácil de ser executada.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848B15FB-769C-FFA8-EE9D-01DEA9DE6620}"/>
                </a:ext>
              </a:extLst>
            </p:cNvPr>
            <p:cNvSpPr txBox="1"/>
            <p:nvPr/>
          </p:nvSpPr>
          <p:spPr>
            <a:xfrm>
              <a:off x="9731342" y="1794269"/>
              <a:ext cx="936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Método</a:t>
              </a:r>
            </a:p>
          </p:txBody>
        </p:sp>
        <p:pic>
          <p:nvPicPr>
            <p:cNvPr id="10" name="Gráfico 9">
              <a:extLst>
                <a:ext uri="{FF2B5EF4-FFF2-40B4-BE49-F238E27FC236}">
                  <a16:creationId xmlns:a16="http://schemas.microsoft.com/office/drawing/2014/main" id="{8B436DE3-912F-EAAE-DBAE-26A4D4869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 rot="10800000">
              <a:off x="9984726" y="1355517"/>
              <a:ext cx="360000" cy="360000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44283AB-BF23-E49C-CAB9-1CDFBEBAAF08}"/>
              </a:ext>
            </a:extLst>
          </p:cNvPr>
          <p:cNvSpPr txBox="1"/>
          <p:nvPr/>
        </p:nvSpPr>
        <p:spPr>
          <a:xfrm>
            <a:off x="2768386" y="666987"/>
            <a:ext cx="1192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Exemplo</a:t>
            </a:r>
          </a:p>
        </p:txBody>
      </p:sp>
      <p:grpSp>
        <p:nvGrpSpPr>
          <p:cNvPr id="12" name="banner negativo">
            <a:extLst>
              <a:ext uri="{FF2B5EF4-FFF2-40B4-BE49-F238E27FC236}">
                <a16:creationId xmlns:a16="http://schemas.microsoft.com/office/drawing/2014/main" id="{54800E3D-12E7-65AA-183B-14983DF166E3}"/>
              </a:ext>
            </a:extLst>
          </p:cNvPr>
          <p:cNvGrpSpPr/>
          <p:nvPr/>
        </p:nvGrpSpPr>
        <p:grpSpPr>
          <a:xfrm>
            <a:off x="961548" y="1070635"/>
            <a:ext cx="2255509" cy="3003649"/>
            <a:chOff x="6507640" y="1221109"/>
            <a:chExt cx="2255509" cy="3003649"/>
          </a:xfrm>
        </p:grpSpPr>
        <p:sp>
          <p:nvSpPr>
            <p:cNvPr id="13" name="Forma Livre 12">
              <a:extLst>
                <a:ext uri="{FF2B5EF4-FFF2-40B4-BE49-F238E27FC236}">
                  <a16:creationId xmlns:a16="http://schemas.microsoft.com/office/drawing/2014/main" id="{4DAA3872-AACC-10BA-10F0-7DE120278852}"/>
                </a:ext>
              </a:extLst>
            </p:cNvPr>
            <p:cNvSpPr/>
            <p:nvPr/>
          </p:nvSpPr>
          <p:spPr>
            <a:xfrm>
              <a:off x="6507640" y="1221109"/>
              <a:ext cx="2255509" cy="3003649"/>
            </a:xfrm>
            <a:custGeom>
              <a:avLst/>
              <a:gdLst>
                <a:gd name="connsiteX0" fmla="*/ 1127754 w 2255509"/>
                <a:gd name="connsiteY0" fmla="*/ 0 h 2899476"/>
                <a:gd name="connsiteX1" fmla="*/ 1583064 w 2255509"/>
                <a:gd name="connsiteY1" fmla="*/ 455310 h 2899476"/>
                <a:gd name="connsiteX2" fmla="*/ 1583064 w 2255509"/>
                <a:gd name="connsiteY2" fmla="*/ 468793 h 2899476"/>
                <a:gd name="connsiteX3" fmla="*/ 1995336 w 2255509"/>
                <a:gd name="connsiteY3" fmla="*/ 468793 h 2899476"/>
                <a:gd name="connsiteX4" fmla="*/ 2255509 w 2255509"/>
                <a:gd name="connsiteY4" fmla="*/ 728966 h 2899476"/>
                <a:gd name="connsiteX5" fmla="*/ 2255509 w 2255509"/>
                <a:gd name="connsiteY5" fmla="*/ 2639303 h 2899476"/>
                <a:gd name="connsiteX6" fmla="*/ 1995336 w 2255509"/>
                <a:gd name="connsiteY6" fmla="*/ 2899476 h 2899476"/>
                <a:gd name="connsiteX7" fmla="*/ 260173 w 2255509"/>
                <a:gd name="connsiteY7" fmla="*/ 2899476 h 2899476"/>
                <a:gd name="connsiteX8" fmla="*/ 0 w 2255509"/>
                <a:gd name="connsiteY8" fmla="*/ 2639303 h 2899476"/>
                <a:gd name="connsiteX9" fmla="*/ 0 w 2255509"/>
                <a:gd name="connsiteY9" fmla="*/ 728966 h 2899476"/>
                <a:gd name="connsiteX10" fmla="*/ 260173 w 2255509"/>
                <a:gd name="connsiteY10" fmla="*/ 468793 h 2899476"/>
                <a:gd name="connsiteX11" fmla="*/ 672444 w 2255509"/>
                <a:gd name="connsiteY11" fmla="*/ 468793 h 2899476"/>
                <a:gd name="connsiteX12" fmla="*/ 672444 w 2255509"/>
                <a:gd name="connsiteY12" fmla="*/ 455310 h 2899476"/>
                <a:gd name="connsiteX13" fmla="*/ 1127754 w 2255509"/>
                <a:gd name="connsiteY13" fmla="*/ 0 h 2899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5509" h="2899476">
                  <a:moveTo>
                    <a:pt x="1127754" y="0"/>
                  </a:moveTo>
                  <a:cubicBezTo>
                    <a:pt x="1379215" y="0"/>
                    <a:pt x="1583064" y="203849"/>
                    <a:pt x="1583064" y="455310"/>
                  </a:cubicBezTo>
                  <a:lnTo>
                    <a:pt x="1583064" y="468793"/>
                  </a:lnTo>
                  <a:lnTo>
                    <a:pt x="1995336" y="468793"/>
                  </a:lnTo>
                  <a:cubicBezTo>
                    <a:pt x="2139026" y="468793"/>
                    <a:pt x="2255509" y="585276"/>
                    <a:pt x="2255509" y="728966"/>
                  </a:cubicBezTo>
                  <a:lnTo>
                    <a:pt x="2255509" y="2639303"/>
                  </a:lnTo>
                  <a:cubicBezTo>
                    <a:pt x="2255509" y="2782993"/>
                    <a:pt x="2139026" y="2899476"/>
                    <a:pt x="1995336" y="2899476"/>
                  </a:cubicBezTo>
                  <a:lnTo>
                    <a:pt x="260173" y="2899476"/>
                  </a:lnTo>
                  <a:cubicBezTo>
                    <a:pt x="116483" y="2899476"/>
                    <a:pt x="0" y="2782993"/>
                    <a:pt x="0" y="2639303"/>
                  </a:cubicBezTo>
                  <a:lnTo>
                    <a:pt x="0" y="728966"/>
                  </a:lnTo>
                  <a:cubicBezTo>
                    <a:pt x="0" y="585276"/>
                    <a:pt x="116483" y="468793"/>
                    <a:pt x="260173" y="468793"/>
                  </a:cubicBezTo>
                  <a:lnTo>
                    <a:pt x="672444" y="468793"/>
                  </a:lnTo>
                  <a:lnTo>
                    <a:pt x="672444" y="455310"/>
                  </a:lnTo>
                  <a:cubicBezTo>
                    <a:pt x="672444" y="203849"/>
                    <a:pt x="876293" y="0"/>
                    <a:pt x="112775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71500" dist="635000" dir="4500000" sx="75000" sy="75000" algn="r" rotWithShape="0">
                <a:schemeClr val="accent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>
                <a:solidFill>
                  <a:srgbClr val="FFFFFF"/>
                </a:solidFill>
                <a:latin typeface="Nunito"/>
              </a:endParaRPr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9D1B638B-6F34-993B-A223-092999286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 rot="10800000">
              <a:off x="7455394" y="1378455"/>
              <a:ext cx="360000" cy="360000"/>
            </a:xfrm>
            <a:prstGeom prst="rect">
              <a:avLst/>
            </a:prstGeom>
          </p:spPr>
        </p:pic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A8D3DDF3-9F79-779C-66AF-9FE106F93280}"/>
                </a:ext>
              </a:extLst>
            </p:cNvPr>
            <p:cNvSpPr txBox="1"/>
            <p:nvPr/>
          </p:nvSpPr>
          <p:spPr>
            <a:xfrm>
              <a:off x="6921762" y="1794269"/>
              <a:ext cx="13626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+mj-lt"/>
                </a:rPr>
                <a:t>Ferramentas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D7197E05-6E75-7125-0D98-7257882CEC26}"/>
                </a:ext>
              </a:extLst>
            </p:cNvPr>
            <p:cNvSpPr txBox="1"/>
            <p:nvPr/>
          </p:nvSpPr>
          <p:spPr>
            <a:xfrm>
              <a:off x="6541101" y="2066999"/>
              <a:ext cx="222204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- Leitura para melhorar o repertório.</a:t>
              </a:r>
            </a:p>
          </p:txBody>
        </p:sp>
      </p:grpSp>
      <p:sp>
        <p:nvSpPr>
          <p:cNvPr id="17" name="!!fundo2">
            <a:extLst>
              <a:ext uri="{FF2B5EF4-FFF2-40B4-BE49-F238E27FC236}">
                <a16:creationId xmlns:a16="http://schemas.microsoft.com/office/drawing/2014/main" id="{DD0A83D3-E20E-2A00-A2B8-319D3AB4AE6D}"/>
              </a:ext>
            </a:extLst>
          </p:cNvPr>
          <p:cNvSpPr/>
          <p:nvPr/>
        </p:nvSpPr>
        <p:spPr>
          <a:xfrm>
            <a:off x="818034" y="-924912"/>
            <a:ext cx="1172364" cy="1176621"/>
          </a:xfrm>
          <a:prstGeom prst="roundRect">
            <a:avLst>
              <a:gd name="adj" fmla="val 1570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!!fundo3">
            <a:extLst>
              <a:ext uri="{FF2B5EF4-FFF2-40B4-BE49-F238E27FC236}">
                <a16:creationId xmlns:a16="http://schemas.microsoft.com/office/drawing/2014/main" id="{95532D60-4BE7-F537-B5C1-49B0D78D8B10}"/>
              </a:ext>
            </a:extLst>
          </p:cNvPr>
          <p:cNvSpPr/>
          <p:nvPr/>
        </p:nvSpPr>
        <p:spPr>
          <a:xfrm>
            <a:off x="-976440" y="678429"/>
            <a:ext cx="1172364" cy="1176621"/>
          </a:xfrm>
          <a:prstGeom prst="roundRect">
            <a:avLst>
              <a:gd name="adj" fmla="val 17580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!!fundo4">
            <a:extLst>
              <a:ext uri="{FF2B5EF4-FFF2-40B4-BE49-F238E27FC236}">
                <a16:creationId xmlns:a16="http://schemas.microsoft.com/office/drawing/2014/main" id="{F5187704-ECF0-35E4-0257-1482D7E36096}"/>
              </a:ext>
            </a:extLst>
          </p:cNvPr>
          <p:cNvSpPr/>
          <p:nvPr/>
        </p:nvSpPr>
        <p:spPr>
          <a:xfrm>
            <a:off x="6270847" y="3495552"/>
            <a:ext cx="5220000" cy="2736000"/>
          </a:xfrm>
          <a:prstGeom prst="roundRect">
            <a:avLst>
              <a:gd name="adj" fmla="val 756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!!fundo1">
            <a:extLst>
              <a:ext uri="{FF2B5EF4-FFF2-40B4-BE49-F238E27FC236}">
                <a16:creationId xmlns:a16="http://schemas.microsoft.com/office/drawing/2014/main" id="{17B363C9-1C19-EFA4-A41B-48F6D5B22338}"/>
              </a:ext>
            </a:extLst>
          </p:cNvPr>
          <p:cNvSpPr/>
          <p:nvPr/>
        </p:nvSpPr>
        <p:spPr>
          <a:xfrm>
            <a:off x="-1017539" y="-976423"/>
            <a:ext cx="1172364" cy="1176621"/>
          </a:xfrm>
          <a:prstGeom prst="roundRect">
            <a:avLst>
              <a:gd name="adj" fmla="val 19929"/>
            </a:avLst>
          </a:prstGeom>
          <a:ln>
            <a:noFill/>
          </a:ln>
          <a:effectLst>
            <a:innerShdw blurRad="190500" dist="50800" dir="13500000">
              <a:schemeClr val="accent1">
                <a:lumMod val="50000"/>
                <a:alpha val="7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1" name="!!balao2">
            <a:extLst>
              <a:ext uri="{FF2B5EF4-FFF2-40B4-BE49-F238E27FC236}">
                <a16:creationId xmlns:a16="http://schemas.microsoft.com/office/drawing/2014/main" id="{EE641E4B-381E-8E54-0DE6-65CA792A93A8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-61589" y="-2544588"/>
            <a:ext cx="3492000" cy="3492000"/>
            <a:chOff x="3124200" y="457200"/>
            <a:chExt cx="5943600" cy="5943600"/>
          </a:xfrm>
        </p:grpSpPr>
        <p:sp>
          <p:nvSpPr>
            <p:cNvPr id="22" name="aro invisivel">
              <a:extLst>
                <a:ext uri="{FF2B5EF4-FFF2-40B4-BE49-F238E27FC236}">
                  <a16:creationId xmlns:a16="http://schemas.microsoft.com/office/drawing/2014/main" id="{FF14F580-C287-EFC0-2216-12276F900805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4EB32C5A-A56C-8122-C16D-61FABC458034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4" name="Forma Livre 23">
                <a:extLst>
                  <a:ext uri="{FF2B5EF4-FFF2-40B4-BE49-F238E27FC236}">
                    <a16:creationId xmlns:a16="http://schemas.microsoft.com/office/drawing/2014/main" id="{94C13741-7985-AF90-37A5-3B0F9E9FAF52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5" name="Forma Livre 24">
                <a:extLst>
                  <a:ext uri="{FF2B5EF4-FFF2-40B4-BE49-F238E27FC236}">
                    <a16:creationId xmlns:a16="http://schemas.microsoft.com/office/drawing/2014/main" id="{AA3A631D-D1E5-33F8-7F81-1FA8CCCA6C36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6" name="!!balao3">
            <a:extLst>
              <a:ext uri="{FF2B5EF4-FFF2-40B4-BE49-F238E27FC236}">
                <a16:creationId xmlns:a16="http://schemas.microsoft.com/office/drawing/2014/main" id="{ADA3966A-0645-3007-C235-A0F791E425B1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10690935" y="5425264"/>
            <a:ext cx="1620000" cy="1620000"/>
            <a:chOff x="3124200" y="457200"/>
            <a:chExt cx="5943600" cy="5943600"/>
          </a:xfrm>
        </p:grpSpPr>
        <p:sp>
          <p:nvSpPr>
            <p:cNvPr id="27" name="aro invisivel">
              <a:extLst>
                <a:ext uri="{FF2B5EF4-FFF2-40B4-BE49-F238E27FC236}">
                  <a16:creationId xmlns:a16="http://schemas.microsoft.com/office/drawing/2014/main" id="{63948E11-233D-A53B-B1BB-254ED7060B23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8C878BEB-FD3E-AA3A-A14F-F4BD832575E0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9" name="Forma Livre 28">
                <a:extLst>
                  <a:ext uri="{FF2B5EF4-FFF2-40B4-BE49-F238E27FC236}">
                    <a16:creationId xmlns:a16="http://schemas.microsoft.com/office/drawing/2014/main" id="{7E5A5DD2-7CD5-3BBD-0EED-5858BCDC8A4B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30" name="Forma Livre 29">
                <a:extLst>
                  <a:ext uri="{FF2B5EF4-FFF2-40B4-BE49-F238E27FC236}">
                    <a16:creationId xmlns:a16="http://schemas.microsoft.com/office/drawing/2014/main" id="{29E9050D-4F2D-E5AC-037D-7A734F4C97E6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27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1" name="!!balao1">
            <a:extLst>
              <a:ext uri="{FF2B5EF4-FFF2-40B4-BE49-F238E27FC236}">
                <a16:creationId xmlns:a16="http://schemas.microsoft.com/office/drawing/2014/main" id="{B6DA4124-652E-B03A-7F8B-D4696C7B8291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-2472243" y="-2542692"/>
            <a:ext cx="3492000" cy="3492000"/>
            <a:chOff x="3124200" y="457200"/>
            <a:chExt cx="5943600" cy="5943600"/>
          </a:xfrm>
        </p:grpSpPr>
        <p:sp>
          <p:nvSpPr>
            <p:cNvPr id="32" name="aro invisivel">
              <a:extLst>
                <a:ext uri="{FF2B5EF4-FFF2-40B4-BE49-F238E27FC236}">
                  <a16:creationId xmlns:a16="http://schemas.microsoft.com/office/drawing/2014/main" id="{9A65AF0E-8204-F505-B605-FF48080C9E60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33" name="!!speech">
              <a:extLst>
                <a:ext uri="{FF2B5EF4-FFF2-40B4-BE49-F238E27FC236}">
                  <a16:creationId xmlns:a16="http://schemas.microsoft.com/office/drawing/2014/main" id="{35C1F84A-0B20-7BB3-A00C-025AF924D0FF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34" name="Forma Livre 33">
                <a:extLst>
                  <a:ext uri="{FF2B5EF4-FFF2-40B4-BE49-F238E27FC236}">
                    <a16:creationId xmlns:a16="http://schemas.microsoft.com/office/drawing/2014/main" id="{44F9167D-E124-9738-3C2F-8CA9E086804F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35" name="Forma Livre 34">
                <a:extLst>
                  <a:ext uri="{FF2B5EF4-FFF2-40B4-BE49-F238E27FC236}">
                    <a16:creationId xmlns:a16="http://schemas.microsoft.com/office/drawing/2014/main" id="{0D000F3E-24B1-A4AE-55FB-5A75AB30578D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6" name="!!balao4">
            <a:extLst>
              <a:ext uri="{FF2B5EF4-FFF2-40B4-BE49-F238E27FC236}">
                <a16:creationId xmlns:a16="http://schemas.microsoft.com/office/drawing/2014/main" id="{BEDCEC46-59BB-E709-29BD-FAB1E29D676E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-2452875" y="-63000"/>
            <a:ext cx="3492000" cy="3492000"/>
            <a:chOff x="3124200" y="457200"/>
            <a:chExt cx="5943600" cy="5943600"/>
          </a:xfrm>
        </p:grpSpPr>
        <p:sp>
          <p:nvSpPr>
            <p:cNvPr id="37" name="aro invisivel">
              <a:extLst>
                <a:ext uri="{FF2B5EF4-FFF2-40B4-BE49-F238E27FC236}">
                  <a16:creationId xmlns:a16="http://schemas.microsoft.com/office/drawing/2014/main" id="{AAF30EC4-6AF4-01B1-6C51-70364C1AB170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38" name="!!speech">
              <a:extLst>
                <a:ext uri="{FF2B5EF4-FFF2-40B4-BE49-F238E27FC236}">
                  <a16:creationId xmlns:a16="http://schemas.microsoft.com/office/drawing/2014/main" id="{84C2D9ED-0924-40F9-6828-13CD1BD98121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39" name="Forma Livre 38">
                <a:extLst>
                  <a:ext uri="{FF2B5EF4-FFF2-40B4-BE49-F238E27FC236}">
                    <a16:creationId xmlns:a16="http://schemas.microsoft.com/office/drawing/2014/main" id="{66D22293-6B42-47B6-F682-E508CE36AC55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40" name="Forma Livre 39">
                <a:extLst>
                  <a:ext uri="{FF2B5EF4-FFF2-40B4-BE49-F238E27FC236}">
                    <a16:creationId xmlns:a16="http://schemas.microsoft.com/office/drawing/2014/main" id="{30EB7587-5863-30AE-BD3E-D332D84143A6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1594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4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25219421-AF05-0593-8A59-8E44B627F2F3}"/>
              </a:ext>
            </a:extLst>
          </p:cNvPr>
          <p:cNvSpPr txBox="1"/>
          <p:nvPr/>
        </p:nvSpPr>
        <p:spPr>
          <a:xfrm>
            <a:off x="-1512729" y="-595305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Observação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882AD159-6EB0-64F6-A4A7-0A491B85E5A3}"/>
              </a:ext>
            </a:extLst>
          </p:cNvPr>
          <p:cNvSpPr txBox="1"/>
          <p:nvPr/>
        </p:nvSpPr>
        <p:spPr>
          <a:xfrm>
            <a:off x="1043606" y="-595305"/>
            <a:ext cx="1552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Sentimento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C2D65D9-B78C-EAA7-9348-3912F542C5A2}"/>
              </a:ext>
            </a:extLst>
          </p:cNvPr>
          <p:cNvSpPr txBox="1"/>
          <p:nvPr/>
        </p:nvSpPr>
        <p:spPr>
          <a:xfrm>
            <a:off x="-1558411" y="1800003"/>
            <a:ext cx="1673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Necessidade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4C601548-90F8-1BAA-93B3-C85B66AD9CAF}"/>
              </a:ext>
            </a:extLst>
          </p:cNvPr>
          <p:cNvSpPr txBox="1"/>
          <p:nvPr/>
        </p:nvSpPr>
        <p:spPr>
          <a:xfrm>
            <a:off x="9185062" y="5827536"/>
            <a:ext cx="1838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COMUNICAÇÃO</a:t>
            </a:r>
          </a:p>
        </p:txBody>
      </p:sp>
      <p:pic>
        <p:nvPicPr>
          <p:cNvPr id="45" name="ic1">
            <a:extLst>
              <a:ext uri="{FF2B5EF4-FFF2-40B4-BE49-F238E27FC236}">
                <a16:creationId xmlns:a16="http://schemas.microsoft.com/office/drawing/2014/main" id="{30DAFB5E-9DE6-918D-885D-04E676680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1057592" y="-1227056"/>
            <a:ext cx="628650" cy="628650"/>
          </a:xfrm>
          <a:prstGeom prst="rect">
            <a:avLst/>
          </a:prstGeom>
        </p:spPr>
      </p:pic>
      <p:pic>
        <p:nvPicPr>
          <p:cNvPr id="46" name="ic2">
            <a:extLst>
              <a:ext uri="{FF2B5EF4-FFF2-40B4-BE49-F238E27FC236}">
                <a16:creationId xmlns:a16="http://schemas.microsoft.com/office/drawing/2014/main" id="{5C8A78C5-9A44-EF02-F825-E1BEC10F5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97279" y="-1227056"/>
            <a:ext cx="628650" cy="628650"/>
          </a:xfrm>
          <a:prstGeom prst="rect">
            <a:avLst/>
          </a:prstGeom>
        </p:spPr>
      </p:pic>
      <p:pic>
        <p:nvPicPr>
          <p:cNvPr id="47" name="ic3">
            <a:extLst>
              <a:ext uri="{FF2B5EF4-FFF2-40B4-BE49-F238E27FC236}">
                <a16:creationId xmlns:a16="http://schemas.microsoft.com/office/drawing/2014/main" id="{C2A9467F-FF96-FEAB-2D68-41A9BB7EE1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-1057592" y="1202467"/>
            <a:ext cx="628650" cy="628650"/>
          </a:xfrm>
          <a:prstGeom prst="rect">
            <a:avLst/>
          </a:prstGeom>
        </p:spPr>
      </p:pic>
      <p:pic>
        <p:nvPicPr>
          <p:cNvPr id="48" name="ic4">
            <a:extLst>
              <a:ext uri="{FF2B5EF4-FFF2-40B4-BE49-F238E27FC236}">
                <a16:creationId xmlns:a16="http://schemas.microsoft.com/office/drawing/2014/main" id="{18CC8ED7-4799-A8D0-EAB0-574E9C3328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318136" y="6007908"/>
            <a:ext cx="468000" cy="468000"/>
          </a:xfrm>
          <a:prstGeom prst="rect">
            <a:avLst/>
          </a:prstGeom>
        </p:spPr>
      </p:pic>
      <p:sp>
        <p:nvSpPr>
          <p:cNvPr id="49" name="CaixaDeTexto 48">
            <a:extLst>
              <a:ext uri="{FF2B5EF4-FFF2-40B4-BE49-F238E27FC236}">
                <a16:creationId xmlns:a16="http://schemas.microsoft.com/office/drawing/2014/main" id="{E61406E7-C413-49C3-0EB8-35756EF3D7FF}"/>
              </a:ext>
            </a:extLst>
          </p:cNvPr>
          <p:cNvSpPr txBox="1"/>
          <p:nvPr/>
        </p:nvSpPr>
        <p:spPr>
          <a:xfrm>
            <a:off x="6404749" y="3648255"/>
            <a:ext cx="49521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Estas habilidades são essenciais em todas as áreas da vida, tanto pessoal quanto profissionalmente. No ambiente de trabalho, a capacidade de se comunicar de maneira eficaz é altamente valorizada pelos empregadores.</a:t>
            </a:r>
          </a:p>
        </p:txBody>
      </p:sp>
      <p:pic>
        <p:nvPicPr>
          <p:cNvPr id="51" name="Espaço Reservado para Imagem 50" descr="Pessoa falando no microfone&#10;&#10;Descrição gerada automaticamente com confiança média">
            <a:extLst>
              <a:ext uri="{FF2B5EF4-FFF2-40B4-BE49-F238E27FC236}">
                <a16:creationId xmlns:a16="http://schemas.microsoft.com/office/drawing/2014/main" id="{1236C10A-B7A6-7715-A55E-B0BBF2753C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" r="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634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-4.16667E-6 0.11435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 L -0.20573 0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!!balao2">
            <a:extLst>
              <a:ext uri="{FF2B5EF4-FFF2-40B4-BE49-F238E27FC236}">
                <a16:creationId xmlns:a16="http://schemas.microsoft.com/office/drawing/2014/main" id="{79BA8868-2493-B7F9-6760-3CE808C645D6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8239943" y="433084"/>
            <a:ext cx="3492000" cy="3492000"/>
            <a:chOff x="3124200" y="457200"/>
            <a:chExt cx="5943600" cy="5943600"/>
          </a:xfrm>
        </p:grpSpPr>
        <p:sp>
          <p:nvSpPr>
            <p:cNvPr id="7" name="aro invisivel">
              <a:extLst>
                <a:ext uri="{FF2B5EF4-FFF2-40B4-BE49-F238E27FC236}">
                  <a16:creationId xmlns:a16="http://schemas.microsoft.com/office/drawing/2014/main" id="{A5C08264-8786-045F-B986-4939F25A7066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5E0F4BAE-B8D9-243C-9212-5E6647B7AA2A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9" name="Forma Livre 8">
                <a:extLst>
                  <a:ext uri="{FF2B5EF4-FFF2-40B4-BE49-F238E27FC236}">
                    <a16:creationId xmlns:a16="http://schemas.microsoft.com/office/drawing/2014/main" id="{95B9283D-CEC1-D36B-2D2E-865D0C32C47E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0" name="Forma Livre 9">
                <a:extLst>
                  <a:ext uri="{FF2B5EF4-FFF2-40B4-BE49-F238E27FC236}">
                    <a16:creationId xmlns:a16="http://schemas.microsoft.com/office/drawing/2014/main" id="{D9775977-BBDE-9779-36E4-F22AFAC63225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2"/>
                  </a:gs>
                  <a:gs pos="0">
                    <a:schemeClr val="accent2">
                      <a:lumMod val="75000"/>
                    </a:schemeClr>
                  </a:gs>
                </a:gsLst>
                <a:lin ang="96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" name="!!balao3">
            <a:extLst>
              <a:ext uri="{FF2B5EF4-FFF2-40B4-BE49-F238E27FC236}">
                <a16:creationId xmlns:a16="http://schemas.microsoft.com/office/drawing/2014/main" id="{A61589E8-9765-C6EB-6CEE-6104533D207D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8219282" y="2909592"/>
            <a:ext cx="3492000" cy="3492000"/>
            <a:chOff x="3124200" y="457200"/>
            <a:chExt cx="5943600" cy="5943600"/>
          </a:xfrm>
        </p:grpSpPr>
        <p:sp>
          <p:nvSpPr>
            <p:cNvPr id="12" name="aro invisivel">
              <a:extLst>
                <a:ext uri="{FF2B5EF4-FFF2-40B4-BE49-F238E27FC236}">
                  <a16:creationId xmlns:a16="http://schemas.microsoft.com/office/drawing/2014/main" id="{8389F535-D73F-8E36-F828-A564B565E5A0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49EA780B-BBD2-794C-DF2C-CBC73647CFE5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4" name="Forma Livre 13">
                <a:extLst>
                  <a:ext uri="{FF2B5EF4-FFF2-40B4-BE49-F238E27FC236}">
                    <a16:creationId xmlns:a16="http://schemas.microsoft.com/office/drawing/2014/main" id="{C1A9E5A2-36C5-66D7-1202-C60838CF53E6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84200" dist="254000" dir="12600000" sx="75000" sy="75000" algn="r" rotWithShape="0">
                  <a:schemeClr val="accent1">
                    <a:lumMod val="40000"/>
                    <a:lumOff val="60000"/>
                    <a:alpha val="19672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15" name="Forma Livre 14">
                <a:extLst>
                  <a:ext uri="{FF2B5EF4-FFF2-40B4-BE49-F238E27FC236}">
                    <a16:creationId xmlns:a16="http://schemas.microsoft.com/office/drawing/2014/main" id="{208BB179-4ECF-2A63-4DE8-143CE186C571}"/>
                  </a:ext>
                </a:extLst>
              </p:cNvPr>
              <p:cNvSpPr/>
              <p:nvPr/>
            </p:nvSpPr>
            <p:spPr>
              <a:xfrm flipH="1"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5"/>
                  </a:gs>
                  <a:gs pos="0">
                    <a:schemeClr val="accent5">
                      <a:lumMod val="75000"/>
                    </a:schemeClr>
                  </a:gs>
                </a:gsLst>
                <a:lin ang="84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" name="!!balao1">
            <a:extLst>
              <a:ext uri="{FF2B5EF4-FFF2-40B4-BE49-F238E27FC236}">
                <a16:creationId xmlns:a16="http://schemas.microsoft.com/office/drawing/2014/main" id="{8D0ABDE7-CAA9-C0A1-7FB0-D266A6990EA8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5829289" y="434980"/>
            <a:ext cx="3492000" cy="3492000"/>
            <a:chOff x="3124200" y="457200"/>
            <a:chExt cx="5943600" cy="5943600"/>
          </a:xfrm>
        </p:grpSpPr>
        <p:sp>
          <p:nvSpPr>
            <p:cNvPr id="17" name="aro invisivel">
              <a:extLst>
                <a:ext uri="{FF2B5EF4-FFF2-40B4-BE49-F238E27FC236}">
                  <a16:creationId xmlns:a16="http://schemas.microsoft.com/office/drawing/2014/main" id="{8B2B9DA3-9646-4AD7-CFA4-F07CA5FED302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18" name="!!speech">
              <a:extLst>
                <a:ext uri="{FF2B5EF4-FFF2-40B4-BE49-F238E27FC236}">
                  <a16:creationId xmlns:a16="http://schemas.microsoft.com/office/drawing/2014/main" id="{AE334E9A-7263-7911-C9BB-0DE9AD81B1E0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19" name="Forma Livre 18">
                <a:extLst>
                  <a:ext uri="{FF2B5EF4-FFF2-40B4-BE49-F238E27FC236}">
                    <a16:creationId xmlns:a16="http://schemas.microsoft.com/office/drawing/2014/main" id="{A200B69F-9EFF-5D46-05DB-F90293126A92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0" name="Forma Livre 19">
                <a:extLst>
                  <a:ext uri="{FF2B5EF4-FFF2-40B4-BE49-F238E27FC236}">
                    <a16:creationId xmlns:a16="http://schemas.microsoft.com/office/drawing/2014/main" id="{011AFF56-5CF8-E152-5E04-36EA0B27D620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6"/>
                  </a:gs>
                  <a:gs pos="100000">
                    <a:schemeClr val="accent6">
                      <a:lumMod val="7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23000">
                        <a:schemeClr val="accent6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lin ang="18000000" scaled="0"/>
                  </a:gra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" name="!!balao4">
            <a:extLst>
              <a:ext uri="{FF2B5EF4-FFF2-40B4-BE49-F238E27FC236}">
                <a16:creationId xmlns:a16="http://schemas.microsoft.com/office/drawing/2014/main" id="{71DA4133-13A4-F80C-0EA1-E2255799DED3}"/>
              </a:ext>
            </a:extLst>
          </p:cNvPr>
          <p:cNvGrpSpPr>
            <a:grpSpLocks noChangeAspect="1"/>
          </p:cNvGrpSpPr>
          <p:nvPr/>
        </p:nvGrpSpPr>
        <p:grpSpPr>
          <a:xfrm flipH="1" flipV="1">
            <a:off x="5848657" y="2914672"/>
            <a:ext cx="3492000" cy="3492000"/>
            <a:chOff x="3124200" y="457200"/>
            <a:chExt cx="5943600" cy="5943600"/>
          </a:xfrm>
        </p:grpSpPr>
        <p:sp>
          <p:nvSpPr>
            <p:cNvPr id="22" name="aro invisivel">
              <a:extLst>
                <a:ext uri="{FF2B5EF4-FFF2-40B4-BE49-F238E27FC236}">
                  <a16:creationId xmlns:a16="http://schemas.microsoft.com/office/drawing/2014/main" id="{BCDCC264-4A4B-4905-40A1-ACE1262BB18C}"/>
                </a:ext>
              </a:extLst>
            </p:cNvPr>
            <p:cNvSpPr/>
            <p:nvPr/>
          </p:nvSpPr>
          <p:spPr>
            <a:xfrm>
              <a:off x="3124200" y="457200"/>
              <a:ext cx="5943600" cy="5943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"/>
                <a:ea typeface="+mn-ea"/>
                <a:cs typeface="+mn-cs"/>
              </a:endParaRPr>
            </a:p>
          </p:txBody>
        </p:sp>
        <p:grpSp>
          <p:nvGrpSpPr>
            <p:cNvPr id="23" name="!!speech">
              <a:extLst>
                <a:ext uri="{FF2B5EF4-FFF2-40B4-BE49-F238E27FC236}">
                  <a16:creationId xmlns:a16="http://schemas.microsoft.com/office/drawing/2014/main" id="{BA334105-6759-6A32-E2D0-93ABBC45FDF2}"/>
                </a:ext>
              </a:extLst>
            </p:cNvPr>
            <p:cNvGrpSpPr/>
            <p:nvPr/>
          </p:nvGrpSpPr>
          <p:grpSpPr>
            <a:xfrm>
              <a:off x="3986798" y="1616928"/>
              <a:ext cx="4073677" cy="3920840"/>
              <a:chOff x="3986798" y="1616928"/>
              <a:chExt cx="4073677" cy="3920840"/>
            </a:xfrm>
          </p:grpSpPr>
          <p:sp>
            <p:nvSpPr>
              <p:cNvPr id="24" name="Forma Livre 23">
                <a:extLst>
                  <a:ext uri="{FF2B5EF4-FFF2-40B4-BE49-F238E27FC236}">
                    <a16:creationId xmlns:a16="http://schemas.microsoft.com/office/drawing/2014/main" id="{8643DB76-26A1-28A3-B590-A37953269A6B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15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84200" dist="635000" dir="12600000" sx="75000" sy="75000" algn="r" rotWithShape="0">
                  <a:schemeClr val="accent1">
                    <a:lumMod val="40000"/>
                    <a:lumOff val="6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  <p:sp>
            <p:nvSpPr>
              <p:cNvPr id="25" name="Forma Livre 24">
                <a:extLst>
                  <a:ext uri="{FF2B5EF4-FFF2-40B4-BE49-F238E27FC236}">
                    <a16:creationId xmlns:a16="http://schemas.microsoft.com/office/drawing/2014/main" id="{C762CADC-AE98-636B-2283-3EE2DD2EE915}"/>
                  </a:ext>
                </a:extLst>
              </p:cNvPr>
              <p:cNvSpPr/>
              <p:nvPr/>
            </p:nvSpPr>
            <p:spPr>
              <a:xfrm>
                <a:off x="3986798" y="1616928"/>
                <a:ext cx="4073677" cy="3920840"/>
              </a:xfrm>
              <a:custGeom>
                <a:avLst/>
                <a:gdLst>
                  <a:gd name="connsiteX0" fmla="*/ 1222952 w 4073677"/>
                  <a:gd name="connsiteY0" fmla="*/ 0 h 3920840"/>
                  <a:gd name="connsiteX1" fmla="*/ 3147858 w 4073677"/>
                  <a:gd name="connsiteY1" fmla="*/ 0 h 3920840"/>
                  <a:gd name="connsiteX2" fmla="*/ 4073677 w 4073677"/>
                  <a:gd name="connsiteY2" fmla="*/ 925820 h 3920840"/>
                  <a:gd name="connsiteX3" fmla="*/ 4073677 w 4073677"/>
                  <a:gd name="connsiteY3" fmla="*/ 2850725 h 3920840"/>
                  <a:gd name="connsiteX4" fmla="*/ 3147858 w 4073677"/>
                  <a:gd name="connsiteY4" fmla="*/ 3776545 h 3920840"/>
                  <a:gd name="connsiteX5" fmla="*/ 1222952 w 4073677"/>
                  <a:gd name="connsiteY5" fmla="*/ 3776545 h 3920840"/>
                  <a:gd name="connsiteX6" fmla="*/ 781651 w 4073677"/>
                  <a:gd name="connsiteY6" fmla="*/ 3664804 h 3920840"/>
                  <a:gd name="connsiteX7" fmla="*/ 776691 w 4073677"/>
                  <a:gd name="connsiteY7" fmla="*/ 3661790 h 3920840"/>
                  <a:gd name="connsiteX8" fmla="*/ 665745 w 4073677"/>
                  <a:gd name="connsiteY8" fmla="*/ 3702414 h 3920840"/>
                  <a:gd name="connsiteX9" fmla="*/ 0 w 4073677"/>
                  <a:gd name="connsiteY9" fmla="*/ 3920840 h 3920840"/>
                  <a:gd name="connsiteX10" fmla="*/ 389877 w 4073677"/>
                  <a:gd name="connsiteY10" fmla="*/ 3404422 h 3920840"/>
                  <a:gd name="connsiteX11" fmla="*/ 424984 w 4073677"/>
                  <a:gd name="connsiteY11" fmla="*/ 3318544 h 3920840"/>
                  <a:gd name="connsiteX12" fmla="*/ 408872 w 4073677"/>
                  <a:gd name="connsiteY12" fmla="*/ 3292026 h 3920840"/>
                  <a:gd name="connsiteX13" fmla="*/ 297132 w 4073677"/>
                  <a:gd name="connsiteY13" fmla="*/ 2850725 h 3920840"/>
                  <a:gd name="connsiteX14" fmla="*/ 297131 w 4073677"/>
                  <a:gd name="connsiteY14" fmla="*/ 925819 h 3920840"/>
                  <a:gd name="connsiteX15" fmla="*/ 1222952 w 4073677"/>
                  <a:gd name="connsiteY15" fmla="*/ 0 h 3920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73677" h="3920840">
                    <a:moveTo>
                      <a:pt x="1222952" y="0"/>
                    </a:moveTo>
                    <a:lnTo>
                      <a:pt x="3147858" y="0"/>
                    </a:lnTo>
                    <a:cubicBezTo>
                      <a:pt x="3659174" y="0"/>
                      <a:pt x="4073677" y="414503"/>
                      <a:pt x="4073677" y="925820"/>
                    </a:cubicBezTo>
                    <a:lnTo>
                      <a:pt x="4073677" y="2850725"/>
                    </a:lnTo>
                    <a:cubicBezTo>
                      <a:pt x="4073677" y="3362041"/>
                      <a:pt x="3659174" y="3776545"/>
                      <a:pt x="3147858" y="3776545"/>
                    </a:cubicBezTo>
                    <a:lnTo>
                      <a:pt x="1222952" y="3776545"/>
                    </a:lnTo>
                    <a:cubicBezTo>
                      <a:pt x="1063165" y="3776545"/>
                      <a:pt x="912833" y="3736066"/>
                      <a:pt x="781651" y="3664804"/>
                    </a:cubicBezTo>
                    <a:lnTo>
                      <a:pt x="776691" y="3661790"/>
                    </a:lnTo>
                    <a:lnTo>
                      <a:pt x="665745" y="3702414"/>
                    </a:lnTo>
                    <a:cubicBezTo>
                      <a:pt x="443831" y="3775222"/>
                      <a:pt x="203481" y="3827752"/>
                      <a:pt x="0" y="3920840"/>
                    </a:cubicBezTo>
                    <a:cubicBezTo>
                      <a:pt x="170518" y="3757919"/>
                      <a:pt x="298633" y="3596841"/>
                      <a:pt x="389877" y="3404422"/>
                    </a:cubicBezTo>
                    <a:lnTo>
                      <a:pt x="424984" y="3318544"/>
                    </a:lnTo>
                    <a:lnTo>
                      <a:pt x="408872" y="3292026"/>
                    </a:lnTo>
                    <a:cubicBezTo>
                      <a:pt x="337610" y="3160843"/>
                      <a:pt x="297132" y="3010512"/>
                      <a:pt x="297132" y="2850725"/>
                    </a:cubicBezTo>
                    <a:lnTo>
                      <a:pt x="297131" y="925819"/>
                    </a:lnTo>
                    <a:cubicBezTo>
                      <a:pt x="297132" y="414503"/>
                      <a:pt x="711636" y="0"/>
                      <a:pt x="122295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9200000" scaled="0"/>
                <a:tileRect/>
              </a:gradFill>
              <a:ln>
                <a:noFill/>
              </a:ln>
              <a:effectLst>
                <a:outerShdw blurRad="571500" dist="635000" dir="4500000" sx="75000" sy="75000" algn="r" rotWithShape="0">
                  <a:schemeClr val="accent1">
                    <a:lumMod val="50000"/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unito"/>
                  <a:ea typeface="+mn-ea"/>
                  <a:cs typeface="+mn-cs"/>
                </a:endParaRPr>
              </a:p>
            </p:txBody>
          </p:sp>
        </p:grpSp>
      </p:grp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66263E0-10B0-FC3D-9FD4-9DB80B552FEE}"/>
              </a:ext>
            </a:extLst>
          </p:cNvPr>
          <p:cNvSpPr txBox="1"/>
          <p:nvPr/>
        </p:nvSpPr>
        <p:spPr>
          <a:xfrm>
            <a:off x="6468974" y="2382367"/>
            <a:ext cx="2222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GESTÃO DO TEMPO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B16AF86-2187-6502-7EA6-20B4A63EB1DF}"/>
              </a:ext>
            </a:extLst>
          </p:cNvPr>
          <p:cNvSpPr txBox="1"/>
          <p:nvPr/>
        </p:nvSpPr>
        <p:spPr>
          <a:xfrm>
            <a:off x="9036403" y="2382367"/>
            <a:ext cx="2169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CONT. FINANCEIRO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A10BA2F-C06E-274F-5626-EAAAF1F6329C}"/>
              </a:ext>
            </a:extLst>
          </p:cNvPr>
          <p:cNvSpPr txBox="1"/>
          <p:nvPr/>
        </p:nvSpPr>
        <p:spPr>
          <a:xfrm>
            <a:off x="7117871" y="4777675"/>
            <a:ext cx="924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INGLÊS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30D67E6-EBF4-895E-38BF-29D70E4935D2}"/>
              </a:ext>
            </a:extLst>
          </p:cNvPr>
          <p:cNvSpPr txBox="1"/>
          <p:nvPr/>
        </p:nvSpPr>
        <p:spPr>
          <a:xfrm>
            <a:off x="9201960" y="4777675"/>
            <a:ext cx="1838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+mj-lt"/>
              </a:rPr>
              <a:t>COMUNICAÇÃO</a:t>
            </a:r>
          </a:p>
        </p:txBody>
      </p:sp>
      <p:pic>
        <p:nvPicPr>
          <p:cNvPr id="30" name="ic1">
            <a:extLst>
              <a:ext uri="{FF2B5EF4-FFF2-40B4-BE49-F238E27FC236}">
                <a16:creationId xmlns:a16="http://schemas.microsoft.com/office/drawing/2014/main" id="{4487B728-4707-6A8B-7DE8-FF3632D35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43940" y="1750616"/>
            <a:ext cx="628650" cy="628650"/>
          </a:xfrm>
          <a:prstGeom prst="rect">
            <a:avLst/>
          </a:prstGeom>
        </p:spPr>
      </p:pic>
      <p:pic>
        <p:nvPicPr>
          <p:cNvPr id="31" name="ic2">
            <a:extLst>
              <a:ext uri="{FF2B5EF4-FFF2-40B4-BE49-F238E27FC236}">
                <a16:creationId xmlns:a16="http://schemas.microsoft.com/office/drawing/2014/main" id="{28EFFB51-75A3-4621-3E05-0B9BED0B9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798811" y="1750616"/>
            <a:ext cx="628650" cy="628650"/>
          </a:xfrm>
          <a:prstGeom prst="rect">
            <a:avLst/>
          </a:prstGeom>
        </p:spPr>
      </p:pic>
      <p:pic>
        <p:nvPicPr>
          <p:cNvPr id="32" name="ic3">
            <a:extLst>
              <a:ext uri="{FF2B5EF4-FFF2-40B4-BE49-F238E27FC236}">
                <a16:creationId xmlns:a16="http://schemas.microsoft.com/office/drawing/2014/main" id="{C930516A-FB55-5346-F2F6-66A8698CD3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243940" y="4180139"/>
            <a:ext cx="628650" cy="628650"/>
          </a:xfrm>
          <a:prstGeom prst="rect">
            <a:avLst/>
          </a:prstGeom>
        </p:spPr>
      </p:pic>
      <p:pic>
        <p:nvPicPr>
          <p:cNvPr id="33" name="ic4">
            <a:extLst>
              <a:ext uri="{FF2B5EF4-FFF2-40B4-BE49-F238E27FC236}">
                <a16:creationId xmlns:a16="http://schemas.microsoft.com/office/drawing/2014/main" id="{52EB75FF-B3CE-A2B0-FC55-165CD533F3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798811" y="4180139"/>
            <a:ext cx="628650" cy="628650"/>
          </a:xfrm>
          <a:prstGeom prst="rect">
            <a:avLst/>
          </a:prstGeom>
        </p:spPr>
      </p:pic>
      <p:sp>
        <p:nvSpPr>
          <p:cNvPr id="66" name="CaixaDeTexto 65">
            <a:extLst>
              <a:ext uri="{FF2B5EF4-FFF2-40B4-BE49-F238E27FC236}">
                <a16:creationId xmlns:a16="http://schemas.microsoft.com/office/drawing/2014/main" id="{4A8092A6-CAC4-F649-AFC7-6615376E59EF}"/>
              </a:ext>
            </a:extLst>
          </p:cNvPr>
          <p:cNvSpPr txBox="1"/>
          <p:nvPr/>
        </p:nvSpPr>
        <p:spPr>
          <a:xfrm>
            <a:off x="1137659" y="1561410"/>
            <a:ext cx="4695198" cy="341632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pt-BR" sz="540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nton" panose="00000500000000000000" pitchFamily="2" charset="0"/>
              </a:rPr>
              <a:t>FUNDAMENTOS DA PERFORMANCE PESSOAL E PROFISSIONAL</a:t>
            </a:r>
          </a:p>
        </p:txBody>
      </p:sp>
    </p:spTree>
    <p:extLst>
      <p:ext uri="{BB962C8B-B14F-4D97-AF65-F5344CB8AC3E}">
        <p14:creationId xmlns:p14="http://schemas.microsoft.com/office/powerpoint/2010/main" val="2137772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ROAR_Blue">
      <a:dk1>
        <a:srgbClr val="2B2B2B"/>
      </a:dk1>
      <a:lt1>
        <a:srgbClr val="FFFFFF"/>
      </a:lt1>
      <a:dk2>
        <a:srgbClr val="2B2B2B"/>
      </a:dk2>
      <a:lt2>
        <a:srgbClr val="FFFFFF"/>
      </a:lt2>
      <a:accent1>
        <a:srgbClr val="41B7D0"/>
      </a:accent1>
      <a:accent2>
        <a:srgbClr val="3FACD0"/>
      </a:accent2>
      <a:accent3>
        <a:srgbClr val="3DA1D2"/>
      </a:accent3>
      <a:accent4>
        <a:srgbClr val="3B96D3"/>
      </a:accent4>
      <a:accent5>
        <a:srgbClr val="398BD5"/>
      </a:accent5>
      <a:accent6>
        <a:srgbClr val="3780D7"/>
      </a:accent6>
      <a:hlink>
        <a:srgbClr val="5B9BD5"/>
      </a:hlink>
      <a:folHlink>
        <a:srgbClr val="70AD47"/>
      </a:folHlink>
    </a:clrScheme>
    <a:fontScheme name="CNV">
      <a:majorFont>
        <a:latin typeface="Baloo 2 ExtraBold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ROAR_Blue">
      <a:dk1>
        <a:srgbClr val="2B2B2B"/>
      </a:dk1>
      <a:lt1>
        <a:srgbClr val="FFFFFF"/>
      </a:lt1>
      <a:dk2>
        <a:srgbClr val="2B2B2B"/>
      </a:dk2>
      <a:lt2>
        <a:srgbClr val="FFFFFF"/>
      </a:lt2>
      <a:accent1>
        <a:srgbClr val="41B7D0"/>
      </a:accent1>
      <a:accent2>
        <a:srgbClr val="3FACD0"/>
      </a:accent2>
      <a:accent3>
        <a:srgbClr val="3DA1D2"/>
      </a:accent3>
      <a:accent4>
        <a:srgbClr val="3B96D3"/>
      </a:accent4>
      <a:accent5>
        <a:srgbClr val="398BD5"/>
      </a:accent5>
      <a:accent6>
        <a:srgbClr val="3780D7"/>
      </a:accent6>
      <a:hlink>
        <a:srgbClr val="5B9BD5"/>
      </a:hlink>
      <a:folHlink>
        <a:srgbClr val="70AD47"/>
      </a:folHlink>
    </a:clrScheme>
    <a:fontScheme name="Custom 8">
      <a:majorFont>
        <a:latin typeface="Plus Jakarta San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FB89015-5BCD-4A99-9B59-891E5FF8CD54}">
  <we:reference id="wa200003157" version="1.0.0.0" store="en-US" storeType="OMEX"/>
  <we:alternateReferences>
    <we:reference id="WA200003157" version="1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17036</TotalTime>
  <Words>612</Words>
  <Application>Microsoft Office PowerPoint</Application>
  <PresentationFormat>Widescreen</PresentationFormat>
  <Paragraphs>132</Paragraphs>
  <Slides>14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Anton</vt:lpstr>
      <vt:lpstr>Arial</vt:lpstr>
      <vt:lpstr>Calibri</vt:lpstr>
      <vt:lpstr>Nunito</vt:lpstr>
      <vt:lpstr>Nunito Light</vt:lpstr>
      <vt:lpstr>Office Theme</vt:lpstr>
      <vt:lpstr>1_Office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>Alexandre Araujo</Manager>
  <Company>Agência Maximize Soluções CNPJ 37.597.250/0001-60</Company>
  <LinksUpToDate>false</LinksUpToDate>
  <SharedDoc>false</SharedDoc>
  <HyperlinkBase>https://slidebox.com.br/slides-treinamento-comunicacao-nao-violenta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 Treinamento Comunicação Não Violenta</dc:title>
  <dc:subject>Comunicação Não Violenta</dc:subject>
  <dc:creator>Slide Box</dc:creator>
  <cp:keywords>CNV, comunicação não violenta</cp:keywords>
  <dc:description>Este material é de propriedade da empresa Maximize Soluções (slidebox.com.br) que licencia o uso para clientes.
Não comercializamos quaisquer templates fora da nossa plataforma. Caso você tenha comprado este material em qualquer outro local, você está incentivando a pirataria e estará sujeito a responder criminalmente.
PIRATARIA É CRIME! DENUNCIE!</dc:description>
  <cp:lastModifiedBy>aurelio rodriguescota</cp:lastModifiedBy>
  <cp:revision>370</cp:revision>
  <dcterms:created xsi:type="dcterms:W3CDTF">2022-03-19T06:15:01Z</dcterms:created>
  <dcterms:modified xsi:type="dcterms:W3CDTF">2024-11-01T21:03:51Z</dcterms:modified>
  <cp:category>Psicologia, RH</cp:category>
</cp:coreProperties>
</file>