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862" r:id="rId2"/>
  </p:sldMasterIdLst>
  <p:notesMasterIdLst>
    <p:notesMasterId r:id="rId5"/>
  </p:notesMasterIdLst>
  <p:sldIdLst>
    <p:sldId id="3467" r:id="rId3"/>
    <p:sldId id="3468" r:id="rId4"/>
  </p:sldIdLst>
  <p:sldSz cx="24382413" cy="13716000"/>
  <p:notesSz cx="6858000" cy="9144000"/>
  <p:defaultTextStyle>
    <a:defPPr>
      <a:defRPr lang="pt-BR"/>
    </a:defPPr>
    <a:lvl1pPr marL="0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354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709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063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417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771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126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480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4834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52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00"/>
    <p:restoredTop sz="96327"/>
  </p:normalViewPr>
  <p:slideViewPr>
    <p:cSldViewPr snapToGrid="0" showGuides="1">
      <p:cViewPr varScale="1">
        <p:scale>
          <a:sx n="41" d="100"/>
          <a:sy n="41" d="100"/>
        </p:scale>
        <p:origin x="274" y="101"/>
      </p:cViewPr>
      <p:guideLst>
        <p:guide orient="horz" pos="4252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Roboto" panose="02000000000000000000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Roboto" panose="02000000000000000000" pitchFamily="2" charset="0"/>
              </a:defRPr>
            </a:lvl1pPr>
          </a:lstStyle>
          <a:p>
            <a:fld id="{8E0EB7CB-F72F-8F43-9345-4084537D1429}" type="datetimeFigureOut">
              <a:rPr lang="pt-BR" smtClean="0"/>
              <a:pPr/>
              <a:t>03/11/2024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Roboto" panose="02000000000000000000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Roboto" panose="02000000000000000000" pitchFamily="2" charset="0"/>
              </a:defRPr>
            </a:lvl1pPr>
          </a:lstStyle>
          <a:p>
            <a:fld id="{529CB1DE-B5ED-D94D-9141-9A58E4F8CA5E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73570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709" rtl="0" eaLnBrk="1" latinLnBrk="0" hangingPunct="1">
      <a:defRPr sz="2400" b="0" i="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1pPr>
    <a:lvl2pPr marL="914354" algn="l" defTabSz="1828709" rtl="0" eaLnBrk="1" latinLnBrk="0" hangingPunct="1">
      <a:defRPr sz="2400" b="0" i="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2pPr>
    <a:lvl3pPr marL="1828709" algn="l" defTabSz="1828709" rtl="0" eaLnBrk="1" latinLnBrk="0" hangingPunct="1">
      <a:defRPr sz="2400" b="0" i="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3pPr>
    <a:lvl4pPr marL="2743063" algn="l" defTabSz="1828709" rtl="0" eaLnBrk="1" latinLnBrk="0" hangingPunct="1">
      <a:defRPr sz="2400" b="0" i="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4pPr>
    <a:lvl5pPr marL="3657417" algn="l" defTabSz="1828709" rtl="0" eaLnBrk="1" latinLnBrk="0" hangingPunct="1">
      <a:defRPr sz="2400" b="0" i="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5pPr>
    <a:lvl6pPr marL="4571771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6126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400480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4834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53A1B0-1AF7-7D12-3851-6A820CBE5F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7802" y="2244726"/>
            <a:ext cx="18286810" cy="4775200"/>
          </a:xfrm>
        </p:spPr>
        <p:txBody>
          <a:bodyPr anchor="b"/>
          <a:lstStyle>
            <a:lvl1pPr algn="ctr">
              <a:defRPr sz="11999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91966B9-0841-2949-38DC-7D875711D4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7802" y="7204076"/>
            <a:ext cx="1828681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EF90FD7-EB05-D587-343A-FCD821F19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CDF98-5278-2040-A95B-387DEC23A137}" type="datetimeFigureOut">
              <a:rPr lang="pt-BR" smtClean="0"/>
              <a:t>03/11/2024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F8097EF-2576-D6EC-E59D-89B306D93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8640319-018A-85BE-87DC-3BCAB0383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C8ABE-A79D-E445-81D2-4BEDAA82F7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7425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A57F92-7B17-DFC8-C993-8446956AE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30FBE59-24E8-1683-A322-BA9EEFDB2D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26D917C-76EF-9C1A-4376-94AA594B5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CDF98-5278-2040-A95B-387DEC23A137}" type="datetimeFigureOut">
              <a:rPr lang="pt-BR" smtClean="0"/>
              <a:t>03/11/2024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F8A86CE-F1E4-14F6-4240-E77587740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115CAC0-4EF1-B67A-FE5D-D9C2F51A4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C8ABE-A79D-E445-81D2-4BEDAA82F7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1731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3E10E7-86B2-86EC-82E2-554FF2852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592" y="3419477"/>
            <a:ext cx="21029831" cy="5705474"/>
          </a:xfrm>
        </p:spPr>
        <p:txBody>
          <a:bodyPr anchor="b"/>
          <a:lstStyle>
            <a:lvl1pPr>
              <a:defRPr sz="11999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6DE5A23-E440-AC86-AA4B-089A17242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3592" y="9178927"/>
            <a:ext cx="21029831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354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709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063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417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1771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126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48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483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130A98A-CF48-4595-5B74-84D78EADE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CDF98-5278-2040-A95B-387DEC23A137}" type="datetimeFigureOut">
              <a:rPr lang="pt-BR" smtClean="0"/>
              <a:t>03/11/2024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1068C3B-76D7-7F6B-0231-0F9B2D417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7681E20-09D3-823B-5EF5-0C1CCCEAC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C8ABE-A79D-E445-81D2-4BEDAA82F7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3033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F92831-4E70-0101-0E37-375CAE58F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5303104-9E3A-10F6-67E3-B0CDE95BDD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291" y="3651250"/>
            <a:ext cx="10362526" cy="87026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70FE5E6-9B88-5D67-40A8-6EA449643F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43596" y="3651250"/>
            <a:ext cx="10362526" cy="87026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A0B3DC4-7893-5D03-6752-D676C2774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CDF98-5278-2040-A95B-387DEC23A137}" type="datetimeFigureOut">
              <a:rPr lang="pt-BR" smtClean="0"/>
              <a:t>03/11/2024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12BF890-69B1-9236-FFE6-75EAE600B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E347769-8754-C899-4E32-237C9574B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C8ABE-A79D-E445-81D2-4BEDAA82F7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7594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CDDBD1-9885-301A-BFC4-1DF7C641F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467" y="730251"/>
            <a:ext cx="21029831" cy="2651126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FE01CD5-C515-AF6F-697B-3C045F9F5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9467" y="3362326"/>
            <a:ext cx="10314903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70305B7-20BC-E6EB-4B78-39A1440230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79467" y="5010150"/>
            <a:ext cx="10314903" cy="73691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A9B3F3A-CF06-0FB8-5378-B60868CF5C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343597" y="3362326"/>
            <a:ext cx="10365701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BD277F4-9629-722A-4FFE-E765AD3076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343597" y="5010150"/>
            <a:ext cx="10365701" cy="73691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609BEBC-F766-EC3E-8452-5CB031CF2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CDF98-5278-2040-A95B-387DEC23A137}" type="datetimeFigureOut">
              <a:rPr lang="pt-BR" smtClean="0"/>
              <a:t>03/11/2024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9B3E541-E57F-05B5-8471-AFC780CA3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836B142-FC5E-2979-332E-83352A1CC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C8ABE-A79D-E445-81D2-4BEDAA82F7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4563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2B25B4-1357-C73F-557A-2590BDE4B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C62246C-7F29-E6B7-15AD-B2A9C0797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CDF98-5278-2040-A95B-387DEC23A137}" type="datetimeFigureOut">
              <a:rPr lang="pt-BR" smtClean="0"/>
              <a:t>03/11/2024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EA8C572-7A37-E4C2-4901-0E543CDB0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C30BFD1-D5D3-E7FA-8992-8738E0029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C8ABE-A79D-E445-81D2-4BEDAA82F7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8509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22451F4-86F5-EB42-9BA9-12F12D006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CDF98-5278-2040-A95B-387DEC23A137}" type="datetimeFigureOut">
              <a:rPr lang="pt-BR" smtClean="0"/>
              <a:t>03/11/2024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9EA7DF0-8479-C6B2-F915-3A9C64008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1F69BC6-4336-6537-FBD2-EB2468F8D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C8ABE-A79D-E445-81D2-4BEDAA82F7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8329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CE610F-A8BF-D719-2F09-4857CD4A3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1D0F8F3-ECAB-1E02-A498-2CD395D66D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5701" y="1974851"/>
            <a:ext cx="12343597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687B313-D8F8-3335-2694-7B11E62830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D2CF451-8EE6-AFDC-67BB-9DDD0753E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CDF98-5278-2040-A95B-387DEC23A137}" type="datetimeFigureOut">
              <a:rPr lang="pt-BR" smtClean="0"/>
              <a:t>03/11/2024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836C538-8359-A50A-899A-81733D2FC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24C5A22-4A59-3C52-4B0E-3E127FE4F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C8ABE-A79D-E445-81D2-4BEDAA82F7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2356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CBB994-DA1E-01E5-5A60-E0192209C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285CB55-8C5F-EDC3-49D1-6E57CC7154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365701" y="1974851"/>
            <a:ext cx="12343597" cy="9747250"/>
          </a:xfrm>
        </p:spPr>
        <p:txBody>
          <a:bodyPr/>
          <a:lstStyle>
            <a:lvl1pPr marL="0" indent="0">
              <a:buNone/>
              <a:defRPr sz="6400"/>
            </a:lvl1pPr>
            <a:lvl2pPr marL="914354" indent="0">
              <a:buNone/>
              <a:defRPr sz="5600"/>
            </a:lvl2pPr>
            <a:lvl3pPr marL="1828709" indent="0">
              <a:buNone/>
              <a:defRPr sz="4800"/>
            </a:lvl3pPr>
            <a:lvl4pPr marL="2743063" indent="0">
              <a:buNone/>
              <a:defRPr sz="4000"/>
            </a:lvl4pPr>
            <a:lvl5pPr marL="3657417" indent="0">
              <a:buNone/>
              <a:defRPr sz="4000"/>
            </a:lvl5pPr>
            <a:lvl6pPr marL="4571771" indent="0">
              <a:buNone/>
              <a:defRPr sz="4000"/>
            </a:lvl6pPr>
            <a:lvl7pPr marL="5486126" indent="0">
              <a:buNone/>
              <a:defRPr sz="4000"/>
            </a:lvl7pPr>
            <a:lvl8pPr marL="6400480" indent="0">
              <a:buNone/>
              <a:defRPr sz="4000"/>
            </a:lvl8pPr>
            <a:lvl9pPr marL="7314834" indent="0">
              <a:buNone/>
              <a:defRPr sz="4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5B2972A-5ED8-A53F-DE0C-358F0C88A5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0400BC1-95A5-2BEA-0AC9-6FBDB667C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CDF98-5278-2040-A95B-387DEC23A137}" type="datetimeFigureOut">
              <a:rPr lang="pt-BR" smtClean="0"/>
              <a:t>03/11/2024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7132856-8372-D47F-0815-E5AF16706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1941DC6-C7F7-86CF-EB26-8CDBECB9E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C8ABE-A79D-E445-81D2-4BEDAA82F7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1008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54AB6B-484C-D273-C762-666C4B779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C6F388D-58C9-BE60-0597-2F04A16FB2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02BE7A9-B4BE-1F88-059B-FFBD361F0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CDF98-5278-2040-A95B-387DEC23A137}" type="datetimeFigureOut">
              <a:rPr lang="pt-BR" smtClean="0"/>
              <a:t>03/11/2024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6796F26-161F-0B15-B23F-F829183FD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F70951A-51AD-DE69-462C-72F53865B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C8ABE-A79D-E445-81D2-4BEDAA82F7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9666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D7B3C97-D467-1885-6561-FA30E10B08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7448664" y="730250"/>
            <a:ext cx="5257458" cy="1162367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7D1DC9E-1B11-8CDC-9781-E7027F96F4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76291" y="730250"/>
            <a:ext cx="15467593" cy="11623676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480E25D-B4EF-10F9-A82B-64658F0AD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CDF98-5278-2040-A95B-387DEC23A137}" type="datetimeFigureOut">
              <a:rPr lang="pt-BR" smtClean="0"/>
              <a:t>03/11/2024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E9717DA-F385-66E1-4D6A-168594F66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BF1A125-69B3-E72A-A6A7-7AC2D9597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C8ABE-A79D-E445-81D2-4BEDAA82F7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76565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802" y="2244726"/>
            <a:ext cx="18286810" cy="4775200"/>
          </a:xfrm>
        </p:spPr>
        <p:txBody>
          <a:bodyPr anchor="b"/>
          <a:lstStyle>
            <a:lvl1pPr algn="ctr">
              <a:defRPr sz="1199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802" y="7204076"/>
            <a:ext cx="1828681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813920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779350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592" y="3419477"/>
            <a:ext cx="21029831" cy="5705474"/>
          </a:xfrm>
        </p:spPr>
        <p:txBody>
          <a:bodyPr anchor="b"/>
          <a:lstStyle>
            <a:lvl1pPr>
              <a:defRPr sz="1199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592" y="9178927"/>
            <a:ext cx="21029831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354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709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063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417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1771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126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48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483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31135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291" y="3651250"/>
            <a:ext cx="10362526" cy="87026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3596" y="3651250"/>
            <a:ext cx="10362526" cy="87026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103566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7" y="730251"/>
            <a:ext cx="21029831" cy="2651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467" y="3362326"/>
            <a:ext cx="10314903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467" y="5010150"/>
            <a:ext cx="10314903" cy="73691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3597" y="3362326"/>
            <a:ext cx="10365701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3597" y="5010150"/>
            <a:ext cx="10365701" cy="73691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630290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729845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769869"/>
      </p:ext>
    </p:extLst>
  </p:cSld>
  <p:clrMapOvr>
    <a:masterClrMapping/>
  </p:clrMapOvr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5701" y="1974851"/>
            <a:ext cx="12343597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416234"/>
      </p:ext>
    </p:extLst>
  </p:cSld>
  <p:clrMapOvr>
    <a:masterClrMapping/>
  </p:clrMapOvr>
  <p:hf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5701" y="1974851"/>
            <a:ext cx="12343597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354" indent="0">
              <a:buNone/>
              <a:defRPr sz="5600"/>
            </a:lvl2pPr>
            <a:lvl3pPr marL="1828709" indent="0">
              <a:buNone/>
              <a:defRPr sz="4800"/>
            </a:lvl3pPr>
            <a:lvl4pPr marL="2743063" indent="0">
              <a:buNone/>
              <a:defRPr sz="4000"/>
            </a:lvl4pPr>
            <a:lvl5pPr marL="3657417" indent="0">
              <a:buNone/>
              <a:defRPr sz="4000"/>
            </a:lvl5pPr>
            <a:lvl6pPr marL="4571771" indent="0">
              <a:buNone/>
              <a:defRPr sz="4000"/>
            </a:lvl6pPr>
            <a:lvl7pPr marL="5486126" indent="0">
              <a:buNone/>
              <a:defRPr sz="4000"/>
            </a:lvl7pPr>
            <a:lvl8pPr marL="6400480" indent="0">
              <a:buNone/>
              <a:defRPr sz="4000"/>
            </a:lvl8pPr>
            <a:lvl9pPr marL="7314834" indent="0">
              <a:buNone/>
              <a:defRPr sz="4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597536"/>
      </p:ext>
    </p:extLst>
  </p:cSld>
  <p:clrMapOvr>
    <a:masterClrMapping/>
  </p:clrMapOvr>
  <p:hf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326682"/>
      </p:ext>
    </p:extLst>
  </p:cSld>
  <p:clrMapOvr>
    <a:masterClrMapping/>
  </p:clrMapOvr>
  <p:hf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8664" y="730250"/>
            <a:ext cx="5257458" cy="1162367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291" y="730250"/>
            <a:ext cx="15467593" cy="11623676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282882"/>
      </p:ext>
    </p:extLst>
  </p:cSld>
  <p:clrMapOvr>
    <a:masterClrMapping/>
  </p:clrMapOvr>
  <p:hf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nimation Background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27673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 Animated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30826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 Animated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2413" cy="137160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258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ing Animated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>
            <a:spLocks noGrp="1"/>
          </p:cNvSpPr>
          <p:nvPr>
            <p:ph type="pic" sz="quarter" idx="10"/>
          </p:nvPr>
        </p:nvSpPr>
        <p:spPr bwMode="auto">
          <a:xfrm>
            <a:off x="13347651" y="3780986"/>
            <a:ext cx="7568707" cy="7570640"/>
          </a:xfrm>
          <a:custGeom>
            <a:avLst/>
            <a:gdLst>
              <a:gd name="T0" fmla="*/ 4047 w 17424"/>
              <a:gd name="T1" fmla="*/ 0 h 17430"/>
              <a:gd name="T2" fmla="*/ 8712 w 17424"/>
              <a:gd name="T3" fmla="*/ 4667 h 17430"/>
              <a:gd name="T4" fmla="*/ 13377 w 17424"/>
              <a:gd name="T5" fmla="*/ 0 h 17430"/>
              <a:gd name="T6" fmla="*/ 17424 w 17424"/>
              <a:gd name="T7" fmla="*/ 4048 h 17430"/>
              <a:gd name="T8" fmla="*/ 12759 w 17424"/>
              <a:gd name="T9" fmla="*/ 8715 h 17430"/>
              <a:gd name="T10" fmla="*/ 17424 w 17424"/>
              <a:gd name="T11" fmla="*/ 13382 h 17430"/>
              <a:gd name="T12" fmla="*/ 13377 w 17424"/>
              <a:gd name="T13" fmla="*/ 17430 h 17430"/>
              <a:gd name="T14" fmla="*/ 8712 w 17424"/>
              <a:gd name="T15" fmla="*/ 12763 h 17430"/>
              <a:gd name="T16" fmla="*/ 4047 w 17424"/>
              <a:gd name="T17" fmla="*/ 17430 h 17430"/>
              <a:gd name="T18" fmla="*/ 0 w 17424"/>
              <a:gd name="T19" fmla="*/ 13382 h 17430"/>
              <a:gd name="T20" fmla="*/ 4665 w 17424"/>
              <a:gd name="T21" fmla="*/ 8715 h 17430"/>
              <a:gd name="T22" fmla="*/ 0 w 17424"/>
              <a:gd name="T23" fmla="*/ 4048 h 17430"/>
              <a:gd name="T24" fmla="*/ 4047 w 17424"/>
              <a:gd name="T25" fmla="*/ 0 h 17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7424" h="17430">
                <a:moveTo>
                  <a:pt x="4047" y="0"/>
                </a:moveTo>
                <a:lnTo>
                  <a:pt x="8712" y="4667"/>
                </a:lnTo>
                <a:lnTo>
                  <a:pt x="13377" y="0"/>
                </a:lnTo>
                <a:lnTo>
                  <a:pt x="17424" y="4048"/>
                </a:lnTo>
                <a:lnTo>
                  <a:pt x="12759" y="8715"/>
                </a:lnTo>
                <a:lnTo>
                  <a:pt x="17424" y="13382"/>
                </a:lnTo>
                <a:lnTo>
                  <a:pt x="13377" y="17430"/>
                </a:lnTo>
                <a:lnTo>
                  <a:pt x="8712" y="12763"/>
                </a:lnTo>
                <a:lnTo>
                  <a:pt x="4047" y="17430"/>
                </a:lnTo>
                <a:lnTo>
                  <a:pt x="0" y="13382"/>
                </a:lnTo>
                <a:lnTo>
                  <a:pt x="4665" y="8715"/>
                </a:lnTo>
                <a:lnTo>
                  <a:pt x="0" y="4048"/>
                </a:lnTo>
                <a:lnTo>
                  <a:pt x="4047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859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ing Animated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0006949" cy="13716000"/>
          </a:xfrm>
          <a:custGeom>
            <a:avLst/>
            <a:gdLst>
              <a:gd name="connsiteX0" fmla="*/ 0 w 7505700"/>
              <a:gd name="connsiteY0" fmla="*/ 0 h 10288588"/>
              <a:gd name="connsiteX1" fmla="*/ 7505700 w 7505700"/>
              <a:gd name="connsiteY1" fmla="*/ 4818043 h 10288588"/>
              <a:gd name="connsiteX2" fmla="*/ 0 w 7505700"/>
              <a:gd name="connsiteY2" fmla="*/ 10288588 h 1028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05700" h="10288588">
                <a:moveTo>
                  <a:pt x="0" y="0"/>
                </a:moveTo>
                <a:lnTo>
                  <a:pt x="7505700" y="4818043"/>
                </a:lnTo>
                <a:lnTo>
                  <a:pt x="0" y="10288588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6" name="Рисунок 2"/>
          <p:cNvSpPr>
            <a:spLocks noGrp="1"/>
          </p:cNvSpPr>
          <p:nvPr>
            <p:ph type="pic" sz="quarter" idx="11"/>
          </p:nvPr>
        </p:nvSpPr>
        <p:spPr>
          <a:xfrm>
            <a:off x="14375464" y="0"/>
            <a:ext cx="10006949" cy="13716000"/>
          </a:xfrm>
          <a:custGeom>
            <a:avLst/>
            <a:gdLst>
              <a:gd name="connsiteX0" fmla="*/ 7505700 w 7505700"/>
              <a:gd name="connsiteY0" fmla="*/ 0 h 10288588"/>
              <a:gd name="connsiteX1" fmla="*/ 7505700 w 7505700"/>
              <a:gd name="connsiteY1" fmla="*/ 10288588 h 10288588"/>
              <a:gd name="connsiteX2" fmla="*/ 0 w 7505700"/>
              <a:gd name="connsiteY2" fmla="*/ 5470545 h 1028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05700" h="10288588">
                <a:moveTo>
                  <a:pt x="7505700" y="0"/>
                </a:moveTo>
                <a:lnTo>
                  <a:pt x="7505700" y="10288588"/>
                </a:lnTo>
                <a:lnTo>
                  <a:pt x="0" y="5470545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08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4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9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9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40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9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9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9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9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9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9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6" grpId="0" animBg="1"/>
        </p:bldLst>
      </p:timing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ing Animated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2"/>
          <p:cNvSpPr>
            <a:spLocks noGrp="1"/>
          </p:cNvSpPr>
          <p:nvPr>
            <p:ph type="pic" sz="quarter" idx="11"/>
          </p:nvPr>
        </p:nvSpPr>
        <p:spPr bwMode="auto">
          <a:xfrm>
            <a:off x="12216692" y="0"/>
            <a:ext cx="12165722" cy="13716000"/>
          </a:xfrm>
          <a:custGeom>
            <a:avLst/>
            <a:gdLst>
              <a:gd name="connsiteX0" fmla="*/ 9124886 w 9124886"/>
              <a:gd name="connsiteY0" fmla="*/ 6489077 h 10288588"/>
              <a:gd name="connsiteX1" fmla="*/ 9124886 w 9124886"/>
              <a:gd name="connsiteY1" fmla="*/ 10288588 h 10288588"/>
              <a:gd name="connsiteX2" fmla="*/ 1076955 w 9124886"/>
              <a:gd name="connsiteY2" fmla="*/ 10288588 h 10288588"/>
              <a:gd name="connsiteX3" fmla="*/ 0 w 9124886"/>
              <a:gd name="connsiteY3" fmla="*/ 9884385 h 10288588"/>
              <a:gd name="connsiteX4" fmla="*/ 3055869 w 9124886"/>
              <a:gd name="connsiteY4" fmla="*/ 0 h 10288588"/>
              <a:gd name="connsiteX5" fmla="*/ 9124886 w 9124886"/>
              <a:gd name="connsiteY5" fmla="*/ 0 h 10288588"/>
              <a:gd name="connsiteX6" fmla="*/ 9124886 w 9124886"/>
              <a:gd name="connsiteY6" fmla="*/ 6488970 h 10288588"/>
              <a:gd name="connsiteX7" fmla="*/ 7272026 w 9124886"/>
              <a:gd name="connsiteY7" fmla="*/ 7178084 h 1028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24886" h="10288588">
                <a:moveTo>
                  <a:pt x="9124886" y="6489077"/>
                </a:moveTo>
                <a:lnTo>
                  <a:pt x="9124886" y="10288588"/>
                </a:lnTo>
                <a:lnTo>
                  <a:pt x="1076955" y="10288588"/>
                </a:lnTo>
                <a:lnTo>
                  <a:pt x="0" y="9884385"/>
                </a:lnTo>
                <a:close/>
                <a:moveTo>
                  <a:pt x="3055869" y="0"/>
                </a:moveTo>
                <a:lnTo>
                  <a:pt x="9124886" y="0"/>
                </a:lnTo>
                <a:lnTo>
                  <a:pt x="9124886" y="6488970"/>
                </a:lnTo>
                <a:lnTo>
                  <a:pt x="7272026" y="7178084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3" name="Рисунок 7"/>
          <p:cNvSpPr>
            <a:spLocks noGrp="1"/>
          </p:cNvSpPr>
          <p:nvPr>
            <p:ph type="pic" sz="quarter" idx="10"/>
          </p:nvPr>
        </p:nvSpPr>
        <p:spPr bwMode="auto">
          <a:xfrm>
            <a:off x="1" y="0"/>
            <a:ext cx="13649714" cy="13716000"/>
          </a:xfrm>
          <a:custGeom>
            <a:avLst/>
            <a:gdLst>
              <a:gd name="connsiteX0" fmla="*/ 0 w 10237952"/>
              <a:gd name="connsiteY0" fmla="*/ 0 h 10301880"/>
              <a:gd name="connsiteX1" fmla="*/ 6145470 w 10237952"/>
              <a:gd name="connsiteY1" fmla="*/ 0 h 10301880"/>
              <a:gd name="connsiteX2" fmla="*/ 1915225 w 10237952"/>
              <a:gd name="connsiteY2" fmla="*/ 7177128 h 10301880"/>
              <a:gd name="connsiteX3" fmla="*/ 10237952 w 10237952"/>
              <a:gd name="connsiteY3" fmla="*/ 10301880 h 10301880"/>
              <a:gd name="connsiteX4" fmla="*/ 0 w 10237952"/>
              <a:gd name="connsiteY4" fmla="*/ 10301880 h 10301880"/>
              <a:gd name="connsiteX5" fmla="*/ 0 w 10237952"/>
              <a:gd name="connsiteY5" fmla="*/ 6458060 h 10301880"/>
              <a:gd name="connsiteX6" fmla="*/ 785335 w 10237952"/>
              <a:gd name="connsiteY6" fmla="*/ 6752913 h 10301880"/>
              <a:gd name="connsiteX7" fmla="*/ 0 w 10237952"/>
              <a:gd name="connsiteY7" fmla="*/ 6445875 h 10301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37952" h="10301880">
                <a:moveTo>
                  <a:pt x="0" y="0"/>
                </a:moveTo>
                <a:lnTo>
                  <a:pt x="6145470" y="0"/>
                </a:lnTo>
                <a:lnTo>
                  <a:pt x="1915225" y="7177128"/>
                </a:lnTo>
                <a:lnTo>
                  <a:pt x="10237952" y="10301880"/>
                </a:lnTo>
                <a:lnTo>
                  <a:pt x="0" y="10301880"/>
                </a:lnTo>
                <a:lnTo>
                  <a:pt x="0" y="6458060"/>
                </a:lnTo>
                <a:lnTo>
                  <a:pt x="785335" y="6752913"/>
                </a:lnTo>
                <a:lnTo>
                  <a:pt x="0" y="6445875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43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4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9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9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40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9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9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9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9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9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9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3" grpId="0" animBg="1"/>
        </p:bldLst>
      </p:timing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ing Animated 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2089613" y="0"/>
            <a:ext cx="12292800" cy="137160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463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ing Animated 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199892" cy="137160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403167" y="0"/>
            <a:ext cx="6199892" cy="137160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877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ing Animated 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4675151"/>
            <a:ext cx="4344053" cy="904085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344053" y="6856943"/>
            <a:ext cx="4344053" cy="685905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682243" y="9038732"/>
            <a:ext cx="4344053" cy="467726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554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9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9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ing Animated 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20038360" y="1"/>
            <a:ext cx="4344053" cy="1235275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5694307" y="0"/>
            <a:ext cx="4344053" cy="10455132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1350253" y="0"/>
            <a:ext cx="4344053" cy="855751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734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9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9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ing Animated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354073" y="7521487"/>
            <a:ext cx="4881432" cy="481931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54983" y="1584529"/>
            <a:ext cx="17427430" cy="511198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012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ing Animated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089136" y="7521485"/>
            <a:ext cx="20293279" cy="511198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5435247" y="1584527"/>
            <a:ext cx="5028871" cy="511198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" y="1584527"/>
            <a:ext cx="5028871" cy="511198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060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9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9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ing Animated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 bwMode="auto">
          <a:xfrm>
            <a:off x="12546783" y="1877192"/>
            <a:ext cx="9956152" cy="9961612"/>
          </a:xfrm>
          <a:custGeom>
            <a:avLst/>
            <a:gdLst>
              <a:gd name="connsiteX0" fmla="*/ 5973763 w 7467600"/>
              <a:gd name="connsiteY0" fmla="*/ 5978525 h 7472362"/>
              <a:gd name="connsiteX1" fmla="*/ 7467600 w 7467600"/>
              <a:gd name="connsiteY1" fmla="*/ 5978525 h 7472362"/>
              <a:gd name="connsiteX2" fmla="*/ 5973763 w 7467600"/>
              <a:gd name="connsiteY2" fmla="*/ 7472362 h 7472362"/>
              <a:gd name="connsiteX3" fmla="*/ 1493838 w 7467600"/>
              <a:gd name="connsiteY3" fmla="*/ 5978525 h 7472362"/>
              <a:gd name="connsiteX4" fmla="*/ 2987675 w 7467600"/>
              <a:gd name="connsiteY4" fmla="*/ 5978525 h 7472362"/>
              <a:gd name="connsiteX5" fmla="*/ 2987676 w 7467600"/>
              <a:gd name="connsiteY5" fmla="*/ 5978525 h 7472362"/>
              <a:gd name="connsiteX6" fmla="*/ 4479925 w 7467600"/>
              <a:gd name="connsiteY6" fmla="*/ 5978525 h 7472362"/>
              <a:gd name="connsiteX7" fmla="*/ 2987675 w 7467600"/>
              <a:gd name="connsiteY7" fmla="*/ 7472362 h 7472362"/>
              <a:gd name="connsiteX8" fmla="*/ 2987675 w 7467600"/>
              <a:gd name="connsiteY8" fmla="*/ 5978526 h 7472362"/>
              <a:gd name="connsiteX9" fmla="*/ 1493838 w 7467600"/>
              <a:gd name="connsiteY9" fmla="*/ 7472362 h 7472362"/>
              <a:gd name="connsiteX10" fmla="*/ 0 w 7467600"/>
              <a:gd name="connsiteY10" fmla="*/ 5978525 h 7472362"/>
              <a:gd name="connsiteX11" fmla="*/ 1493838 w 7467600"/>
              <a:gd name="connsiteY11" fmla="*/ 5978525 h 7472362"/>
              <a:gd name="connsiteX12" fmla="*/ 0 w 7467600"/>
              <a:gd name="connsiteY12" fmla="*/ 7472362 h 7472362"/>
              <a:gd name="connsiteX13" fmla="*/ 4479926 w 7467600"/>
              <a:gd name="connsiteY13" fmla="*/ 4483100 h 7472362"/>
              <a:gd name="connsiteX14" fmla="*/ 5973763 w 7467600"/>
              <a:gd name="connsiteY14" fmla="*/ 4483100 h 7472362"/>
              <a:gd name="connsiteX15" fmla="*/ 5973764 w 7467600"/>
              <a:gd name="connsiteY15" fmla="*/ 4483100 h 7472362"/>
              <a:gd name="connsiteX16" fmla="*/ 7467600 w 7467600"/>
              <a:gd name="connsiteY16" fmla="*/ 4483100 h 7472362"/>
              <a:gd name="connsiteX17" fmla="*/ 5973763 w 7467600"/>
              <a:gd name="connsiteY17" fmla="*/ 5978525 h 7472362"/>
              <a:gd name="connsiteX18" fmla="*/ 4479925 w 7467600"/>
              <a:gd name="connsiteY18" fmla="*/ 7472362 h 7472362"/>
              <a:gd name="connsiteX19" fmla="*/ 4479925 w 7467600"/>
              <a:gd name="connsiteY19" fmla="*/ 5978525 h 7472362"/>
              <a:gd name="connsiteX20" fmla="*/ 4479926 w 7467600"/>
              <a:gd name="connsiteY20" fmla="*/ 5978524 h 7472362"/>
              <a:gd name="connsiteX21" fmla="*/ 1493838 w 7467600"/>
              <a:gd name="connsiteY21" fmla="*/ 4483100 h 7472362"/>
              <a:gd name="connsiteX22" fmla="*/ 2987675 w 7467600"/>
              <a:gd name="connsiteY22" fmla="*/ 4483100 h 7472362"/>
              <a:gd name="connsiteX23" fmla="*/ 2987676 w 7467600"/>
              <a:gd name="connsiteY23" fmla="*/ 4483100 h 7472362"/>
              <a:gd name="connsiteX24" fmla="*/ 4479925 w 7467600"/>
              <a:gd name="connsiteY24" fmla="*/ 4483100 h 7472362"/>
              <a:gd name="connsiteX25" fmla="*/ 2987675 w 7467600"/>
              <a:gd name="connsiteY25" fmla="*/ 5978525 h 7472362"/>
              <a:gd name="connsiteX26" fmla="*/ 2987675 w 7467600"/>
              <a:gd name="connsiteY26" fmla="*/ 4483101 h 7472362"/>
              <a:gd name="connsiteX27" fmla="*/ 1493838 w 7467600"/>
              <a:gd name="connsiteY27" fmla="*/ 5978525 h 7472362"/>
              <a:gd name="connsiteX28" fmla="*/ 0 w 7467600"/>
              <a:gd name="connsiteY28" fmla="*/ 4483100 h 7472362"/>
              <a:gd name="connsiteX29" fmla="*/ 1493838 w 7467600"/>
              <a:gd name="connsiteY29" fmla="*/ 4483100 h 7472362"/>
              <a:gd name="connsiteX30" fmla="*/ 0 w 7467600"/>
              <a:gd name="connsiteY30" fmla="*/ 5978525 h 7472362"/>
              <a:gd name="connsiteX31" fmla="*/ 5973763 w 7467600"/>
              <a:gd name="connsiteY31" fmla="*/ 2989262 h 7472362"/>
              <a:gd name="connsiteX32" fmla="*/ 7467600 w 7467600"/>
              <a:gd name="connsiteY32" fmla="*/ 2989262 h 7472362"/>
              <a:gd name="connsiteX33" fmla="*/ 5973763 w 7467600"/>
              <a:gd name="connsiteY33" fmla="*/ 4483099 h 7472362"/>
              <a:gd name="connsiteX34" fmla="*/ 4479925 w 7467600"/>
              <a:gd name="connsiteY34" fmla="*/ 2989262 h 7472362"/>
              <a:gd name="connsiteX35" fmla="*/ 5973763 w 7467600"/>
              <a:gd name="connsiteY35" fmla="*/ 2989262 h 7472362"/>
              <a:gd name="connsiteX36" fmla="*/ 4479925 w 7467600"/>
              <a:gd name="connsiteY36" fmla="*/ 4483099 h 7472362"/>
              <a:gd name="connsiteX37" fmla="*/ 0 w 7467600"/>
              <a:gd name="connsiteY37" fmla="*/ 2989262 h 7472362"/>
              <a:gd name="connsiteX38" fmla="*/ 1493838 w 7467600"/>
              <a:gd name="connsiteY38" fmla="*/ 2989262 h 7472362"/>
              <a:gd name="connsiteX39" fmla="*/ 0 w 7467600"/>
              <a:gd name="connsiteY39" fmla="*/ 4483099 h 7472362"/>
              <a:gd name="connsiteX40" fmla="*/ 2986882 w 7467600"/>
              <a:gd name="connsiteY40" fmla="*/ 2989261 h 7472362"/>
              <a:gd name="connsiteX41" fmla="*/ 2986882 w 7467600"/>
              <a:gd name="connsiteY41" fmla="*/ 2989262 h 7472362"/>
              <a:gd name="connsiteX42" fmla="*/ 2987675 w 7467600"/>
              <a:gd name="connsiteY42" fmla="*/ 2989262 h 7472362"/>
              <a:gd name="connsiteX43" fmla="*/ 2987676 w 7467600"/>
              <a:gd name="connsiteY43" fmla="*/ 2989262 h 7472362"/>
              <a:gd name="connsiteX44" fmla="*/ 4479925 w 7467600"/>
              <a:gd name="connsiteY44" fmla="*/ 2989262 h 7472362"/>
              <a:gd name="connsiteX45" fmla="*/ 2987675 w 7467600"/>
              <a:gd name="connsiteY45" fmla="*/ 4483099 h 7472362"/>
              <a:gd name="connsiteX46" fmla="*/ 2987675 w 7467600"/>
              <a:gd name="connsiteY46" fmla="*/ 2989263 h 7472362"/>
              <a:gd name="connsiteX47" fmla="*/ 2986882 w 7467600"/>
              <a:gd name="connsiteY47" fmla="*/ 2990056 h 7472362"/>
              <a:gd name="connsiteX48" fmla="*/ 2986882 w 7467600"/>
              <a:gd name="connsiteY48" fmla="*/ 4483098 h 7472362"/>
              <a:gd name="connsiteX49" fmla="*/ 1493839 w 7467600"/>
              <a:gd name="connsiteY49" fmla="*/ 4483098 h 7472362"/>
              <a:gd name="connsiteX50" fmla="*/ 1493838 w 7467600"/>
              <a:gd name="connsiteY50" fmla="*/ 4483099 h 7472362"/>
              <a:gd name="connsiteX51" fmla="*/ 1493838 w 7467600"/>
              <a:gd name="connsiteY51" fmla="*/ 4483098 h 7472362"/>
              <a:gd name="connsiteX52" fmla="*/ 1493044 w 7467600"/>
              <a:gd name="connsiteY52" fmla="*/ 4483098 h 7472362"/>
              <a:gd name="connsiteX53" fmla="*/ 1493838 w 7467600"/>
              <a:gd name="connsiteY53" fmla="*/ 4482304 h 7472362"/>
              <a:gd name="connsiteX54" fmla="*/ 1493838 w 7467600"/>
              <a:gd name="connsiteY54" fmla="*/ 2989262 h 7472362"/>
              <a:gd name="connsiteX55" fmla="*/ 2986881 w 7467600"/>
              <a:gd name="connsiteY55" fmla="*/ 2989262 h 7472362"/>
              <a:gd name="connsiteX56" fmla="*/ 0 w 7467600"/>
              <a:gd name="connsiteY56" fmla="*/ 1493839 h 7472362"/>
              <a:gd name="connsiteX57" fmla="*/ 1493838 w 7467600"/>
              <a:gd name="connsiteY57" fmla="*/ 1493839 h 7472362"/>
              <a:gd name="connsiteX58" fmla="*/ 0 w 7467600"/>
              <a:gd name="connsiteY58" fmla="*/ 2989262 h 7472362"/>
              <a:gd name="connsiteX59" fmla="*/ 4479925 w 7467600"/>
              <a:gd name="connsiteY59" fmla="*/ 1493838 h 7472362"/>
              <a:gd name="connsiteX60" fmla="*/ 5973763 w 7467600"/>
              <a:gd name="connsiteY60" fmla="*/ 1493838 h 7472362"/>
              <a:gd name="connsiteX61" fmla="*/ 4479925 w 7467600"/>
              <a:gd name="connsiteY61" fmla="*/ 2989262 h 7472362"/>
              <a:gd name="connsiteX62" fmla="*/ 2987675 w 7467600"/>
              <a:gd name="connsiteY62" fmla="*/ 1493838 h 7472362"/>
              <a:gd name="connsiteX63" fmla="*/ 4479925 w 7467600"/>
              <a:gd name="connsiteY63" fmla="*/ 1493838 h 7472362"/>
              <a:gd name="connsiteX64" fmla="*/ 2987675 w 7467600"/>
              <a:gd name="connsiteY64" fmla="*/ 2989262 h 7472362"/>
              <a:gd name="connsiteX65" fmla="*/ 2987675 w 7467600"/>
              <a:gd name="connsiteY65" fmla="*/ 1493841 h 7472362"/>
              <a:gd name="connsiteX66" fmla="*/ 1493838 w 7467600"/>
              <a:gd name="connsiteY66" fmla="*/ 2989262 h 7472362"/>
              <a:gd name="connsiteX67" fmla="*/ 1493838 w 7467600"/>
              <a:gd name="connsiteY67" fmla="*/ 1493839 h 7472362"/>
              <a:gd name="connsiteX68" fmla="*/ 2987675 w 7467600"/>
              <a:gd name="connsiteY68" fmla="*/ 1493839 h 7472362"/>
              <a:gd name="connsiteX69" fmla="*/ 5973763 w 7467600"/>
              <a:gd name="connsiteY69" fmla="*/ 1493838 h 7472362"/>
              <a:gd name="connsiteX70" fmla="*/ 7467600 w 7467600"/>
              <a:gd name="connsiteY70" fmla="*/ 1493838 h 7472362"/>
              <a:gd name="connsiteX71" fmla="*/ 5973763 w 7467600"/>
              <a:gd name="connsiteY71" fmla="*/ 2989262 h 7472362"/>
              <a:gd name="connsiteX72" fmla="*/ 5973763 w 7467600"/>
              <a:gd name="connsiteY72" fmla="*/ 1493838 h 7472362"/>
              <a:gd name="connsiteX73" fmla="*/ 0 w 7467600"/>
              <a:gd name="connsiteY73" fmla="*/ 3 h 7472362"/>
              <a:gd name="connsiteX74" fmla="*/ 1493838 w 7467600"/>
              <a:gd name="connsiteY74" fmla="*/ 3 h 7472362"/>
              <a:gd name="connsiteX75" fmla="*/ 0 w 7467600"/>
              <a:gd name="connsiteY75" fmla="*/ 1493839 h 7472362"/>
              <a:gd name="connsiteX76" fmla="*/ 5973763 w 7467600"/>
              <a:gd name="connsiteY76" fmla="*/ 1 h 7472362"/>
              <a:gd name="connsiteX77" fmla="*/ 7467600 w 7467600"/>
              <a:gd name="connsiteY77" fmla="*/ 1 h 7472362"/>
              <a:gd name="connsiteX78" fmla="*/ 5973763 w 7467600"/>
              <a:gd name="connsiteY78" fmla="*/ 1493838 h 7472362"/>
              <a:gd name="connsiteX79" fmla="*/ 5973763 w 7467600"/>
              <a:gd name="connsiteY79" fmla="*/ 2 h 7472362"/>
              <a:gd name="connsiteX80" fmla="*/ 2987675 w 7467600"/>
              <a:gd name="connsiteY80" fmla="*/ 0 h 7472362"/>
              <a:gd name="connsiteX81" fmla="*/ 4479925 w 7467600"/>
              <a:gd name="connsiteY81" fmla="*/ 0 h 7472362"/>
              <a:gd name="connsiteX82" fmla="*/ 4479925 w 7467600"/>
              <a:gd name="connsiteY82" fmla="*/ 2 h 7472362"/>
              <a:gd name="connsiteX83" fmla="*/ 5973763 w 7467600"/>
              <a:gd name="connsiteY83" fmla="*/ 2 h 7472362"/>
              <a:gd name="connsiteX84" fmla="*/ 4479925 w 7467600"/>
              <a:gd name="connsiteY84" fmla="*/ 1493838 h 7472362"/>
              <a:gd name="connsiteX85" fmla="*/ 4479925 w 7467600"/>
              <a:gd name="connsiteY85" fmla="*/ 1493837 h 7472362"/>
              <a:gd name="connsiteX86" fmla="*/ 2987675 w 7467600"/>
              <a:gd name="connsiteY86" fmla="*/ 1493837 h 7472362"/>
              <a:gd name="connsiteX87" fmla="*/ 2987675 w 7467600"/>
              <a:gd name="connsiteY87" fmla="*/ 4 h 7472362"/>
              <a:gd name="connsiteX88" fmla="*/ 1493838 w 7467600"/>
              <a:gd name="connsiteY88" fmla="*/ 1493839 h 7472362"/>
              <a:gd name="connsiteX89" fmla="*/ 1493838 w 7467600"/>
              <a:gd name="connsiteY89" fmla="*/ 3 h 7472362"/>
              <a:gd name="connsiteX90" fmla="*/ 2987675 w 7467600"/>
              <a:gd name="connsiteY90" fmla="*/ 3 h 7472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7467600" h="7472362">
                <a:moveTo>
                  <a:pt x="5973763" y="5978525"/>
                </a:moveTo>
                <a:lnTo>
                  <a:pt x="7467600" y="5978525"/>
                </a:lnTo>
                <a:lnTo>
                  <a:pt x="5973763" y="7472362"/>
                </a:lnTo>
                <a:close/>
                <a:moveTo>
                  <a:pt x="1493838" y="5978525"/>
                </a:moveTo>
                <a:lnTo>
                  <a:pt x="2987675" y="5978525"/>
                </a:lnTo>
                <a:lnTo>
                  <a:pt x="2987676" y="5978525"/>
                </a:lnTo>
                <a:lnTo>
                  <a:pt x="4479925" y="5978525"/>
                </a:lnTo>
                <a:lnTo>
                  <a:pt x="2987675" y="7472362"/>
                </a:lnTo>
                <a:lnTo>
                  <a:pt x="2987675" y="5978526"/>
                </a:lnTo>
                <a:lnTo>
                  <a:pt x="1493838" y="7472362"/>
                </a:lnTo>
                <a:close/>
                <a:moveTo>
                  <a:pt x="0" y="5978525"/>
                </a:moveTo>
                <a:lnTo>
                  <a:pt x="1493838" y="5978525"/>
                </a:lnTo>
                <a:lnTo>
                  <a:pt x="0" y="7472362"/>
                </a:lnTo>
                <a:close/>
                <a:moveTo>
                  <a:pt x="4479926" y="4483100"/>
                </a:moveTo>
                <a:lnTo>
                  <a:pt x="5973763" y="4483100"/>
                </a:lnTo>
                <a:lnTo>
                  <a:pt x="5973764" y="4483100"/>
                </a:lnTo>
                <a:lnTo>
                  <a:pt x="7467600" y="4483100"/>
                </a:lnTo>
                <a:lnTo>
                  <a:pt x="5973763" y="5978525"/>
                </a:lnTo>
                <a:lnTo>
                  <a:pt x="4479925" y="7472362"/>
                </a:lnTo>
                <a:lnTo>
                  <a:pt x="4479925" y="5978525"/>
                </a:lnTo>
                <a:lnTo>
                  <a:pt x="4479926" y="5978524"/>
                </a:lnTo>
                <a:close/>
                <a:moveTo>
                  <a:pt x="1493838" y="4483100"/>
                </a:moveTo>
                <a:lnTo>
                  <a:pt x="2987675" y="4483100"/>
                </a:lnTo>
                <a:lnTo>
                  <a:pt x="2987676" y="4483100"/>
                </a:lnTo>
                <a:lnTo>
                  <a:pt x="4479925" y="4483100"/>
                </a:lnTo>
                <a:lnTo>
                  <a:pt x="2987675" y="5978525"/>
                </a:lnTo>
                <a:lnTo>
                  <a:pt x="2987675" y="4483101"/>
                </a:lnTo>
                <a:lnTo>
                  <a:pt x="1493838" y="5978525"/>
                </a:lnTo>
                <a:close/>
                <a:moveTo>
                  <a:pt x="0" y="4483100"/>
                </a:moveTo>
                <a:lnTo>
                  <a:pt x="1493838" y="4483100"/>
                </a:lnTo>
                <a:lnTo>
                  <a:pt x="0" y="5978525"/>
                </a:lnTo>
                <a:close/>
                <a:moveTo>
                  <a:pt x="5973763" y="2989262"/>
                </a:moveTo>
                <a:lnTo>
                  <a:pt x="7467600" y="2989262"/>
                </a:lnTo>
                <a:lnTo>
                  <a:pt x="5973763" y="4483099"/>
                </a:lnTo>
                <a:close/>
                <a:moveTo>
                  <a:pt x="4479925" y="2989262"/>
                </a:moveTo>
                <a:lnTo>
                  <a:pt x="5973763" y="2989262"/>
                </a:lnTo>
                <a:lnTo>
                  <a:pt x="4479925" y="4483099"/>
                </a:lnTo>
                <a:close/>
                <a:moveTo>
                  <a:pt x="0" y="2989262"/>
                </a:moveTo>
                <a:lnTo>
                  <a:pt x="1493838" y="2989262"/>
                </a:lnTo>
                <a:lnTo>
                  <a:pt x="0" y="4483099"/>
                </a:lnTo>
                <a:close/>
                <a:moveTo>
                  <a:pt x="2986882" y="2989261"/>
                </a:moveTo>
                <a:lnTo>
                  <a:pt x="2986882" y="2989262"/>
                </a:lnTo>
                <a:lnTo>
                  <a:pt x="2987675" y="2989262"/>
                </a:lnTo>
                <a:lnTo>
                  <a:pt x="2987676" y="2989262"/>
                </a:lnTo>
                <a:lnTo>
                  <a:pt x="4479925" y="2989262"/>
                </a:lnTo>
                <a:lnTo>
                  <a:pt x="2987675" y="4483099"/>
                </a:lnTo>
                <a:lnTo>
                  <a:pt x="2987675" y="2989263"/>
                </a:lnTo>
                <a:lnTo>
                  <a:pt x="2986882" y="2990056"/>
                </a:lnTo>
                <a:lnTo>
                  <a:pt x="2986882" y="4483098"/>
                </a:lnTo>
                <a:lnTo>
                  <a:pt x="1493839" y="4483098"/>
                </a:lnTo>
                <a:lnTo>
                  <a:pt x="1493838" y="4483099"/>
                </a:lnTo>
                <a:lnTo>
                  <a:pt x="1493838" y="4483098"/>
                </a:lnTo>
                <a:lnTo>
                  <a:pt x="1493044" y="4483098"/>
                </a:lnTo>
                <a:lnTo>
                  <a:pt x="1493838" y="4482304"/>
                </a:lnTo>
                <a:lnTo>
                  <a:pt x="1493838" y="2989262"/>
                </a:lnTo>
                <a:lnTo>
                  <a:pt x="2986881" y="2989262"/>
                </a:lnTo>
                <a:close/>
                <a:moveTo>
                  <a:pt x="0" y="1493839"/>
                </a:moveTo>
                <a:lnTo>
                  <a:pt x="1493838" y="1493839"/>
                </a:lnTo>
                <a:lnTo>
                  <a:pt x="0" y="2989262"/>
                </a:lnTo>
                <a:close/>
                <a:moveTo>
                  <a:pt x="4479925" y="1493838"/>
                </a:moveTo>
                <a:lnTo>
                  <a:pt x="5973763" y="1493838"/>
                </a:lnTo>
                <a:lnTo>
                  <a:pt x="4479925" y="2989262"/>
                </a:lnTo>
                <a:close/>
                <a:moveTo>
                  <a:pt x="2987675" y="1493838"/>
                </a:moveTo>
                <a:lnTo>
                  <a:pt x="4479925" y="1493838"/>
                </a:lnTo>
                <a:lnTo>
                  <a:pt x="2987675" y="2989262"/>
                </a:lnTo>
                <a:lnTo>
                  <a:pt x="2987675" y="1493841"/>
                </a:lnTo>
                <a:lnTo>
                  <a:pt x="1493838" y="2989262"/>
                </a:lnTo>
                <a:lnTo>
                  <a:pt x="1493838" y="1493839"/>
                </a:lnTo>
                <a:lnTo>
                  <a:pt x="2987675" y="1493839"/>
                </a:lnTo>
                <a:close/>
                <a:moveTo>
                  <a:pt x="5973763" y="1493838"/>
                </a:moveTo>
                <a:lnTo>
                  <a:pt x="7467600" y="1493838"/>
                </a:lnTo>
                <a:lnTo>
                  <a:pt x="5973763" y="2989262"/>
                </a:lnTo>
                <a:lnTo>
                  <a:pt x="5973763" y="1493838"/>
                </a:lnTo>
                <a:close/>
                <a:moveTo>
                  <a:pt x="0" y="3"/>
                </a:moveTo>
                <a:lnTo>
                  <a:pt x="1493838" y="3"/>
                </a:lnTo>
                <a:lnTo>
                  <a:pt x="0" y="1493839"/>
                </a:lnTo>
                <a:close/>
                <a:moveTo>
                  <a:pt x="5973763" y="1"/>
                </a:moveTo>
                <a:lnTo>
                  <a:pt x="7467600" y="1"/>
                </a:lnTo>
                <a:lnTo>
                  <a:pt x="5973763" y="1493838"/>
                </a:lnTo>
                <a:lnTo>
                  <a:pt x="5973763" y="2"/>
                </a:lnTo>
                <a:close/>
                <a:moveTo>
                  <a:pt x="2987675" y="0"/>
                </a:moveTo>
                <a:lnTo>
                  <a:pt x="4479925" y="0"/>
                </a:lnTo>
                <a:lnTo>
                  <a:pt x="4479925" y="2"/>
                </a:lnTo>
                <a:lnTo>
                  <a:pt x="5973763" y="2"/>
                </a:lnTo>
                <a:lnTo>
                  <a:pt x="4479925" y="1493838"/>
                </a:lnTo>
                <a:lnTo>
                  <a:pt x="4479925" y="1493837"/>
                </a:lnTo>
                <a:lnTo>
                  <a:pt x="2987675" y="1493837"/>
                </a:lnTo>
                <a:lnTo>
                  <a:pt x="2987675" y="4"/>
                </a:lnTo>
                <a:lnTo>
                  <a:pt x="1493838" y="1493839"/>
                </a:lnTo>
                <a:lnTo>
                  <a:pt x="1493838" y="3"/>
                </a:lnTo>
                <a:lnTo>
                  <a:pt x="2987675" y="3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659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ing Animated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 bwMode="auto">
          <a:xfrm>
            <a:off x="12546783" y="1877192"/>
            <a:ext cx="9956152" cy="9961612"/>
          </a:xfrm>
          <a:custGeom>
            <a:avLst/>
            <a:gdLst>
              <a:gd name="connsiteX0" fmla="*/ 7469188 w 7469188"/>
              <a:gd name="connsiteY0" fmla="*/ 5002212 h 7472362"/>
              <a:gd name="connsiteX1" fmla="*/ 7469188 w 7469188"/>
              <a:gd name="connsiteY1" fmla="*/ 7472362 h 7472362"/>
              <a:gd name="connsiteX2" fmla="*/ 5000625 w 7469188"/>
              <a:gd name="connsiteY2" fmla="*/ 7472362 h 7472362"/>
              <a:gd name="connsiteX3" fmla="*/ 7469188 w 7469188"/>
              <a:gd name="connsiteY3" fmla="*/ 1838326 h 7472362"/>
              <a:gd name="connsiteX4" fmla="*/ 7469188 w 7469188"/>
              <a:gd name="connsiteY4" fmla="*/ 4492835 h 7472362"/>
              <a:gd name="connsiteX5" fmla="*/ 4490828 w 7469188"/>
              <a:gd name="connsiteY5" fmla="*/ 7472362 h 7472362"/>
              <a:gd name="connsiteX6" fmla="*/ 1836738 w 7469188"/>
              <a:gd name="connsiteY6" fmla="*/ 7472362 h 7472362"/>
              <a:gd name="connsiteX7" fmla="*/ 0 w 7469188"/>
              <a:gd name="connsiteY7" fmla="*/ 1 h 7472362"/>
              <a:gd name="connsiteX8" fmla="*/ 2468563 w 7469188"/>
              <a:gd name="connsiteY8" fmla="*/ 1 h 7472362"/>
              <a:gd name="connsiteX9" fmla="*/ 0 w 7469188"/>
              <a:gd name="connsiteY9" fmla="*/ 2470150 h 7472362"/>
              <a:gd name="connsiteX10" fmla="*/ 6142038 w 7469188"/>
              <a:gd name="connsiteY10" fmla="*/ 0 h 7472362"/>
              <a:gd name="connsiteX11" fmla="*/ 7469188 w 7469188"/>
              <a:gd name="connsiteY11" fmla="*/ 0 h 7472362"/>
              <a:gd name="connsiteX12" fmla="*/ 7469188 w 7469188"/>
              <a:gd name="connsiteY12" fmla="*/ 1327944 h 7472362"/>
              <a:gd name="connsiteX13" fmla="*/ 1327150 w 7469188"/>
              <a:gd name="connsiteY13" fmla="*/ 7472362 h 7472362"/>
              <a:gd name="connsiteX14" fmla="*/ 0 w 7469188"/>
              <a:gd name="connsiteY14" fmla="*/ 7472362 h 7472362"/>
              <a:gd name="connsiteX15" fmla="*/ 0 w 7469188"/>
              <a:gd name="connsiteY15" fmla="*/ 6144419 h 7472362"/>
              <a:gd name="connsiteX16" fmla="*/ 2978360 w 7469188"/>
              <a:gd name="connsiteY16" fmla="*/ 0 h 7472362"/>
              <a:gd name="connsiteX17" fmla="*/ 5632450 w 7469188"/>
              <a:gd name="connsiteY17" fmla="*/ 0 h 7472362"/>
              <a:gd name="connsiteX18" fmla="*/ 0 w 7469188"/>
              <a:gd name="connsiteY18" fmla="*/ 5634037 h 7472362"/>
              <a:gd name="connsiteX19" fmla="*/ 0 w 7469188"/>
              <a:gd name="connsiteY19" fmla="*/ 2979527 h 7472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469188" h="7472362">
                <a:moveTo>
                  <a:pt x="7469188" y="5002212"/>
                </a:moveTo>
                <a:lnTo>
                  <a:pt x="7469188" y="7472362"/>
                </a:lnTo>
                <a:lnTo>
                  <a:pt x="5000625" y="7472362"/>
                </a:lnTo>
                <a:close/>
                <a:moveTo>
                  <a:pt x="7469188" y="1838326"/>
                </a:moveTo>
                <a:lnTo>
                  <a:pt x="7469188" y="4492835"/>
                </a:lnTo>
                <a:lnTo>
                  <a:pt x="4490828" y="7472362"/>
                </a:lnTo>
                <a:lnTo>
                  <a:pt x="1836738" y="7472362"/>
                </a:lnTo>
                <a:close/>
                <a:moveTo>
                  <a:pt x="0" y="1"/>
                </a:moveTo>
                <a:lnTo>
                  <a:pt x="2468563" y="1"/>
                </a:lnTo>
                <a:lnTo>
                  <a:pt x="0" y="2470150"/>
                </a:lnTo>
                <a:close/>
                <a:moveTo>
                  <a:pt x="6142038" y="0"/>
                </a:moveTo>
                <a:lnTo>
                  <a:pt x="7469188" y="0"/>
                </a:lnTo>
                <a:lnTo>
                  <a:pt x="7469188" y="1327944"/>
                </a:lnTo>
                <a:lnTo>
                  <a:pt x="1327150" y="7472362"/>
                </a:lnTo>
                <a:lnTo>
                  <a:pt x="0" y="7472362"/>
                </a:lnTo>
                <a:lnTo>
                  <a:pt x="0" y="6144419"/>
                </a:lnTo>
                <a:close/>
                <a:moveTo>
                  <a:pt x="2978360" y="0"/>
                </a:moveTo>
                <a:lnTo>
                  <a:pt x="5632450" y="0"/>
                </a:lnTo>
                <a:lnTo>
                  <a:pt x="0" y="5634037"/>
                </a:lnTo>
                <a:lnTo>
                  <a:pt x="0" y="2979527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009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ing Animated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5"/>
          <p:cNvSpPr>
            <a:spLocks noGrp="1"/>
          </p:cNvSpPr>
          <p:nvPr>
            <p:ph type="pic" sz="quarter" idx="10"/>
          </p:nvPr>
        </p:nvSpPr>
        <p:spPr>
          <a:xfrm>
            <a:off x="10833007" y="0"/>
            <a:ext cx="13549406" cy="13716000"/>
          </a:xfrm>
          <a:custGeom>
            <a:avLst/>
            <a:gdLst>
              <a:gd name="connsiteX0" fmla="*/ 2165100 w 10162716"/>
              <a:gd name="connsiteY0" fmla="*/ 3353594 h 10288587"/>
              <a:gd name="connsiteX1" fmla="*/ 2165100 w 10162716"/>
              <a:gd name="connsiteY1" fmla="*/ 6934994 h 10288587"/>
              <a:gd name="connsiteX2" fmla="*/ 0 w 10162716"/>
              <a:gd name="connsiteY2" fmla="*/ 5144294 h 10288587"/>
              <a:gd name="connsiteX3" fmla="*/ 2165102 w 10162716"/>
              <a:gd name="connsiteY3" fmla="*/ 0 h 10288587"/>
              <a:gd name="connsiteX4" fmla="*/ 10162716 w 10162716"/>
              <a:gd name="connsiteY4" fmla="*/ 0 h 10288587"/>
              <a:gd name="connsiteX5" fmla="*/ 10162716 w 10162716"/>
              <a:gd name="connsiteY5" fmla="*/ 10288587 h 10288587"/>
              <a:gd name="connsiteX6" fmla="*/ 2165102 w 10162716"/>
              <a:gd name="connsiteY6" fmla="*/ 10288587 h 10288587"/>
              <a:gd name="connsiteX7" fmla="*/ 2165102 w 10162716"/>
              <a:gd name="connsiteY7" fmla="*/ 6934994 h 10288587"/>
              <a:gd name="connsiteX8" fmla="*/ 4330202 w 10162716"/>
              <a:gd name="connsiteY8" fmla="*/ 5144294 h 10288587"/>
              <a:gd name="connsiteX9" fmla="*/ 2165102 w 10162716"/>
              <a:gd name="connsiteY9" fmla="*/ 3353594 h 10288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162716" h="10288587">
                <a:moveTo>
                  <a:pt x="2165100" y="3353594"/>
                </a:moveTo>
                <a:lnTo>
                  <a:pt x="2165100" y="6934994"/>
                </a:lnTo>
                <a:lnTo>
                  <a:pt x="0" y="5144294"/>
                </a:lnTo>
                <a:close/>
                <a:moveTo>
                  <a:pt x="2165102" y="0"/>
                </a:moveTo>
                <a:lnTo>
                  <a:pt x="10162716" y="0"/>
                </a:lnTo>
                <a:lnTo>
                  <a:pt x="10162716" y="10288587"/>
                </a:lnTo>
                <a:lnTo>
                  <a:pt x="2165102" y="10288587"/>
                </a:lnTo>
                <a:lnTo>
                  <a:pt x="2165102" y="6934994"/>
                </a:lnTo>
                <a:lnTo>
                  <a:pt x="4330202" y="5144294"/>
                </a:lnTo>
                <a:lnTo>
                  <a:pt x="2165102" y="3353594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96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ing Animated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549406" cy="13716000"/>
          </a:xfrm>
          <a:custGeom>
            <a:avLst/>
            <a:gdLst>
              <a:gd name="connsiteX0" fmla="*/ 8003724 w 9756408"/>
              <a:gd name="connsiteY0" fmla="*/ 3391610 h 10288588"/>
              <a:gd name="connsiteX1" fmla="*/ 9756408 w 9756408"/>
              <a:gd name="connsiteY1" fmla="*/ 5144294 h 10288588"/>
              <a:gd name="connsiteX2" fmla="*/ 8003724 w 9756408"/>
              <a:gd name="connsiteY2" fmla="*/ 6896978 h 10288588"/>
              <a:gd name="connsiteX3" fmla="*/ 7997615 w 9756408"/>
              <a:gd name="connsiteY3" fmla="*/ 6896670 h 10288588"/>
              <a:gd name="connsiteX4" fmla="*/ 7997615 w 9756408"/>
              <a:gd name="connsiteY4" fmla="*/ 3391919 h 10288588"/>
              <a:gd name="connsiteX5" fmla="*/ 0 w 9756408"/>
              <a:gd name="connsiteY5" fmla="*/ 0 h 10288588"/>
              <a:gd name="connsiteX6" fmla="*/ 7997614 w 9756408"/>
              <a:gd name="connsiteY6" fmla="*/ 0 h 10288588"/>
              <a:gd name="connsiteX7" fmla="*/ 7997614 w 9756408"/>
              <a:gd name="connsiteY7" fmla="*/ 3391918 h 10288588"/>
              <a:gd name="connsiteX8" fmla="*/ 7991505 w 9756408"/>
              <a:gd name="connsiteY8" fmla="*/ 3391610 h 10288588"/>
              <a:gd name="connsiteX9" fmla="*/ 6238821 w 9756408"/>
              <a:gd name="connsiteY9" fmla="*/ 5144294 h 10288588"/>
              <a:gd name="connsiteX10" fmla="*/ 7991505 w 9756408"/>
              <a:gd name="connsiteY10" fmla="*/ 6896978 h 10288588"/>
              <a:gd name="connsiteX11" fmla="*/ 7997614 w 9756408"/>
              <a:gd name="connsiteY11" fmla="*/ 6896669 h 10288588"/>
              <a:gd name="connsiteX12" fmla="*/ 7997614 w 9756408"/>
              <a:gd name="connsiteY12" fmla="*/ 10288588 h 10288588"/>
              <a:gd name="connsiteX13" fmla="*/ 0 w 9756408"/>
              <a:gd name="connsiteY13" fmla="*/ 10288588 h 1028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756408" h="10288588">
                <a:moveTo>
                  <a:pt x="8003724" y="3391610"/>
                </a:moveTo>
                <a:cubicBezTo>
                  <a:pt x="8971705" y="3391610"/>
                  <a:pt x="9756408" y="4176313"/>
                  <a:pt x="9756408" y="5144294"/>
                </a:cubicBezTo>
                <a:cubicBezTo>
                  <a:pt x="9756408" y="6112275"/>
                  <a:pt x="8971705" y="6896978"/>
                  <a:pt x="8003724" y="6896978"/>
                </a:cubicBezTo>
                <a:lnTo>
                  <a:pt x="7997615" y="6896670"/>
                </a:lnTo>
                <a:lnTo>
                  <a:pt x="7997615" y="3391919"/>
                </a:lnTo>
                <a:close/>
                <a:moveTo>
                  <a:pt x="0" y="0"/>
                </a:moveTo>
                <a:lnTo>
                  <a:pt x="7997614" y="0"/>
                </a:lnTo>
                <a:lnTo>
                  <a:pt x="7997614" y="3391918"/>
                </a:lnTo>
                <a:lnTo>
                  <a:pt x="7991505" y="3391610"/>
                </a:lnTo>
                <a:cubicBezTo>
                  <a:pt x="7023524" y="3391610"/>
                  <a:pt x="6238821" y="4176313"/>
                  <a:pt x="6238821" y="5144294"/>
                </a:cubicBezTo>
                <a:cubicBezTo>
                  <a:pt x="6238821" y="6112275"/>
                  <a:pt x="7023524" y="6896978"/>
                  <a:pt x="7991505" y="6896978"/>
                </a:cubicBezTo>
                <a:lnTo>
                  <a:pt x="7997614" y="6896669"/>
                </a:lnTo>
                <a:lnTo>
                  <a:pt x="7997614" y="10288588"/>
                </a:lnTo>
                <a:lnTo>
                  <a:pt x="0" y="10288588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17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ing Animated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11197599" y="0"/>
            <a:ext cx="13184814" cy="13716000"/>
          </a:xfrm>
          <a:custGeom>
            <a:avLst/>
            <a:gdLst>
              <a:gd name="connsiteX0" fmla="*/ 0 w 9889254"/>
              <a:gd name="connsiteY0" fmla="*/ 1 h 10293057"/>
              <a:gd name="connsiteX1" fmla="*/ 3217760 w 9889254"/>
              <a:gd name="connsiteY1" fmla="*/ 1 h 10293057"/>
              <a:gd name="connsiteX2" fmla="*/ 3217759 w 9889254"/>
              <a:gd name="connsiteY2" fmla="*/ 6276403 h 10293057"/>
              <a:gd name="connsiteX3" fmla="*/ 1773378 w 9889254"/>
              <a:gd name="connsiteY3" fmla="*/ 7876977 h 10293057"/>
              <a:gd name="connsiteX4" fmla="*/ 1608889 w 9889254"/>
              <a:gd name="connsiteY4" fmla="*/ 7885283 h 10293057"/>
              <a:gd name="connsiteX5" fmla="*/ 1773379 w 9889254"/>
              <a:gd name="connsiteY5" fmla="*/ 7893589 h 10293057"/>
              <a:gd name="connsiteX6" fmla="*/ 3217760 w 9889254"/>
              <a:gd name="connsiteY6" fmla="*/ 9494162 h 10293057"/>
              <a:gd name="connsiteX7" fmla="*/ 3217760 w 9889254"/>
              <a:gd name="connsiteY7" fmla="*/ 10293057 h 10293057"/>
              <a:gd name="connsiteX8" fmla="*/ 0 w 9889254"/>
              <a:gd name="connsiteY8" fmla="*/ 10293057 h 10293057"/>
              <a:gd name="connsiteX9" fmla="*/ 0 w 9889254"/>
              <a:gd name="connsiteY9" fmla="*/ 9494162 h 10293057"/>
              <a:gd name="connsiteX10" fmla="*/ 1608880 w 9889254"/>
              <a:gd name="connsiteY10" fmla="*/ 7885282 h 10293057"/>
              <a:gd name="connsiteX11" fmla="*/ 0 w 9889254"/>
              <a:gd name="connsiteY11" fmla="*/ 6276402 h 10293057"/>
              <a:gd name="connsiteX12" fmla="*/ 3335748 w 9889254"/>
              <a:gd name="connsiteY12" fmla="*/ 0 h 10293057"/>
              <a:gd name="connsiteX13" fmla="*/ 6553507 w 9889254"/>
              <a:gd name="connsiteY13" fmla="*/ 0 h 10293057"/>
              <a:gd name="connsiteX14" fmla="*/ 6553507 w 9889254"/>
              <a:gd name="connsiteY14" fmla="*/ 1685214 h 10293057"/>
              <a:gd name="connsiteX15" fmla="*/ 5109126 w 9889254"/>
              <a:gd name="connsiteY15" fmla="*/ 3285788 h 10293057"/>
              <a:gd name="connsiteX16" fmla="*/ 4944639 w 9889254"/>
              <a:gd name="connsiteY16" fmla="*/ 3294094 h 10293057"/>
              <a:gd name="connsiteX17" fmla="*/ 5109126 w 9889254"/>
              <a:gd name="connsiteY17" fmla="*/ 3302400 h 10293057"/>
              <a:gd name="connsiteX18" fmla="*/ 6553507 w 9889254"/>
              <a:gd name="connsiteY18" fmla="*/ 4902973 h 10293057"/>
              <a:gd name="connsiteX19" fmla="*/ 6553506 w 9889254"/>
              <a:gd name="connsiteY19" fmla="*/ 10293057 h 10293057"/>
              <a:gd name="connsiteX20" fmla="*/ 3335747 w 9889254"/>
              <a:gd name="connsiteY20" fmla="*/ 10293057 h 10293057"/>
              <a:gd name="connsiteX21" fmla="*/ 3335747 w 9889254"/>
              <a:gd name="connsiteY21" fmla="*/ 4902973 h 10293057"/>
              <a:gd name="connsiteX22" fmla="*/ 4780128 w 9889254"/>
              <a:gd name="connsiteY22" fmla="*/ 3302400 h 10293057"/>
              <a:gd name="connsiteX23" fmla="*/ 4944624 w 9889254"/>
              <a:gd name="connsiteY23" fmla="*/ 3294093 h 10293057"/>
              <a:gd name="connsiteX24" fmla="*/ 4780129 w 9889254"/>
              <a:gd name="connsiteY24" fmla="*/ 3285787 h 10293057"/>
              <a:gd name="connsiteX25" fmla="*/ 3335748 w 9889254"/>
              <a:gd name="connsiteY25" fmla="*/ 1685213 h 10293057"/>
              <a:gd name="connsiteX26" fmla="*/ 6671495 w 9889254"/>
              <a:gd name="connsiteY26" fmla="*/ 0 h 10293057"/>
              <a:gd name="connsiteX27" fmla="*/ 9889254 w 9889254"/>
              <a:gd name="connsiteY27" fmla="*/ 0 h 10293057"/>
              <a:gd name="connsiteX28" fmla="*/ 9889254 w 9889254"/>
              <a:gd name="connsiteY28" fmla="*/ 4962285 h 10293057"/>
              <a:gd name="connsiteX29" fmla="*/ 8444872 w 9889254"/>
              <a:gd name="connsiteY29" fmla="*/ 6562858 h 10293057"/>
              <a:gd name="connsiteX30" fmla="*/ 8280384 w 9889254"/>
              <a:gd name="connsiteY30" fmla="*/ 6571165 h 10293057"/>
              <a:gd name="connsiteX31" fmla="*/ 8444874 w 9889254"/>
              <a:gd name="connsiteY31" fmla="*/ 6579471 h 10293057"/>
              <a:gd name="connsiteX32" fmla="*/ 9889254 w 9889254"/>
              <a:gd name="connsiteY32" fmla="*/ 8180044 h 10293057"/>
              <a:gd name="connsiteX33" fmla="*/ 9889254 w 9889254"/>
              <a:gd name="connsiteY33" fmla="*/ 10293057 h 10293057"/>
              <a:gd name="connsiteX34" fmla="*/ 6671495 w 9889254"/>
              <a:gd name="connsiteY34" fmla="*/ 10293057 h 10293057"/>
              <a:gd name="connsiteX35" fmla="*/ 6671495 w 9889254"/>
              <a:gd name="connsiteY35" fmla="*/ 8180044 h 10293057"/>
              <a:gd name="connsiteX36" fmla="*/ 8280375 w 9889254"/>
              <a:gd name="connsiteY36" fmla="*/ 6571164 h 10293057"/>
              <a:gd name="connsiteX37" fmla="*/ 6671495 w 9889254"/>
              <a:gd name="connsiteY37" fmla="*/ 4962284 h 10293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9889254" h="10293057">
                <a:moveTo>
                  <a:pt x="0" y="1"/>
                </a:moveTo>
                <a:lnTo>
                  <a:pt x="3217760" y="1"/>
                </a:lnTo>
                <a:lnTo>
                  <a:pt x="3217759" y="6276403"/>
                </a:lnTo>
                <a:cubicBezTo>
                  <a:pt x="3217759" y="7109428"/>
                  <a:pt x="2584665" y="7794586"/>
                  <a:pt x="1773378" y="7876977"/>
                </a:cubicBezTo>
                <a:lnTo>
                  <a:pt x="1608889" y="7885283"/>
                </a:lnTo>
                <a:lnTo>
                  <a:pt x="1773379" y="7893589"/>
                </a:lnTo>
                <a:cubicBezTo>
                  <a:pt x="2584666" y="7975979"/>
                  <a:pt x="3217760" y="8661137"/>
                  <a:pt x="3217760" y="9494162"/>
                </a:cubicBezTo>
                <a:lnTo>
                  <a:pt x="3217760" y="10293057"/>
                </a:lnTo>
                <a:lnTo>
                  <a:pt x="0" y="10293057"/>
                </a:lnTo>
                <a:lnTo>
                  <a:pt x="0" y="9494162"/>
                </a:lnTo>
                <a:cubicBezTo>
                  <a:pt x="0" y="8605602"/>
                  <a:pt x="720320" y="7885282"/>
                  <a:pt x="1608880" y="7885282"/>
                </a:cubicBezTo>
                <a:cubicBezTo>
                  <a:pt x="720320" y="7885282"/>
                  <a:pt x="0" y="7164962"/>
                  <a:pt x="0" y="6276402"/>
                </a:cubicBezTo>
                <a:close/>
                <a:moveTo>
                  <a:pt x="3335748" y="0"/>
                </a:moveTo>
                <a:lnTo>
                  <a:pt x="6553507" y="0"/>
                </a:lnTo>
                <a:lnTo>
                  <a:pt x="6553507" y="1685214"/>
                </a:lnTo>
                <a:cubicBezTo>
                  <a:pt x="6553507" y="2518239"/>
                  <a:pt x="5920413" y="3203397"/>
                  <a:pt x="5109126" y="3285788"/>
                </a:cubicBezTo>
                <a:lnTo>
                  <a:pt x="4944639" y="3294094"/>
                </a:lnTo>
                <a:lnTo>
                  <a:pt x="5109126" y="3302400"/>
                </a:lnTo>
                <a:cubicBezTo>
                  <a:pt x="5920413" y="3384790"/>
                  <a:pt x="6553507" y="4069948"/>
                  <a:pt x="6553507" y="4902973"/>
                </a:cubicBezTo>
                <a:lnTo>
                  <a:pt x="6553506" y="10293057"/>
                </a:lnTo>
                <a:lnTo>
                  <a:pt x="3335747" y="10293057"/>
                </a:lnTo>
                <a:lnTo>
                  <a:pt x="3335747" y="4902973"/>
                </a:lnTo>
                <a:cubicBezTo>
                  <a:pt x="3335747" y="4069948"/>
                  <a:pt x="3968841" y="3384790"/>
                  <a:pt x="4780128" y="3302400"/>
                </a:cubicBezTo>
                <a:lnTo>
                  <a:pt x="4944624" y="3294093"/>
                </a:lnTo>
                <a:lnTo>
                  <a:pt x="4780129" y="3285787"/>
                </a:lnTo>
                <a:cubicBezTo>
                  <a:pt x="3968842" y="3203396"/>
                  <a:pt x="3335748" y="2518239"/>
                  <a:pt x="3335748" y="1685213"/>
                </a:cubicBezTo>
                <a:close/>
                <a:moveTo>
                  <a:pt x="6671495" y="0"/>
                </a:moveTo>
                <a:lnTo>
                  <a:pt x="9889254" y="0"/>
                </a:lnTo>
                <a:lnTo>
                  <a:pt x="9889254" y="4962285"/>
                </a:lnTo>
                <a:cubicBezTo>
                  <a:pt x="9889254" y="5795310"/>
                  <a:pt x="9256160" y="6480468"/>
                  <a:pt x="8444872" y="6562858"/>
                </a:cubicBezTo>
                <a:lnTo>
                  <a:pt x="8280384" y="6571165"/>
                </a:lnTo>
                <a:lnTo>
                  <a:pt x="8444874" y="6579471"/>
                </a:lnTo>
                <a:cubicBezTo>
                  <a:pt x="9256160" y="6661861"/>
                  <a:pt x="9889254" y="7347019"/>
                  <a:pt x="9889254" y="8180044"/>
                </a:cubicBezTo>
                <a:lnTo>
                  <a:pt x="9889254" y="10293057"/>
                </a:lnTo>
                <a:lnTo>
                  <a:pt x="6671495" y="10293057"/>
                </a:lnTo>
                <a:lnTo>
                  <a:pt x="6671495" y="8180044"/>
                </a:lnTo>
                <a:cubicBezTo>
                  <a:pt x="6671495" y="7291484"/>
                  <a:pt x="7391815" y="6571164"/>
                  <a:pt x="8280375" y="6571164"/>
                </a:cubicBezTo>
                <a:cubicBezTo>
                  <a:pt x="7391815" y="6571164"/>
                  <a:pt x="6671495" y="5850844"/>
                  <a:pt x="6671495" y="4962284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654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ing Animated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5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184814" cy="13716000"/>
          </a:xfrm>
          <a:custGeom>
            <a:avLst/>
            <a:gdLst>
              <a:gd name="connsiteX0" fmla="*/ 6671494 w 9889254"/>
              <a:gd name="connsiteY0" fmla="*/ 1 h 10293057"/>
              <a:gd name="connsiteX1" fmla="*/ 9889254 w 9889254"/>
              <a:gd name="connsiteY1" fmla="*/ 1 h 10293057"/>
              <a:gd name="connsiteX2" fmla="*/ 9889254 w 9889254"/>
              <a:gd name="connsiteY2" fmla="*/ 798896 h 10293057"/>
              <a:gd name="connsiteX3" fmla="*/ 8280374 w 9889254"/>
              <a:gd name="connsiteY3" fmla="*/ 2407776 h 10293057"/>
              <a:gd name="connsiteX4" fmla="*/ 9889254 w 9889254"/>
              <a:gd name="connsiteY4" fmla="*/ 4016656 h 10293057"/>
              <a:gd name="connsiteX5" fmla="*/ 9889254 w 9889254"/>
              <a:gd name="connsiteY5" fmla="*/ 10293057 h 10293057"/>
              <a:gd name="connsiteX6" fmla="*/ 6671494 w 9889254"/>
              <a:gd name="connsiteY6" fmla="*/ 10293057 h 10293057"/>
              <a:gd name="connsiteX7" fmla="*/ 6671495 w 9889254"/>
              <a:gd name="connsiteY7" fmla="*/ 4016655 h 10293057"/>
              <a:gd name="connsiteX8" fmla="*/ 7956130 w 9889254"/>
              <a:gd name="connsiteY8" fmla="*/ 2440462 h 10293057"/>
              <a:gd name="connsiteX9" fmla="*/ 8280370 w 9889254"/>
              <a:gd name="connsiteY9" fmla="*/ 2407775 h 10293057"/>
              <a:gd name="connsiteX10" fmla="*/ 7956129 w 9889254"/>
              <a:gd name="connsiteY10" fmla="*/ 2375089 h 10293057"/>
              <a:gd name="connsiteX11" fmla="*/ 6671494 w 9889254"/>
              <a:gd name="connsiteY11" fmla="*/ 798896 h 10293057"/>
              <a:gd name="connsiteX12" fmla="*/ 3335748 w 9889254"/>
              <a:gd name="connsiteY12" fmla="*/ 0 h 10293057"/>
              <a:gd name="connsiteX13" fmla="*/ 6553507 w 9889254"/>
              <a:gd name="connsiteY13" fmla="*/ 0 h 10293057"/>
              <a:gd name="connsiteX14" fmla="*/ 6553507 w 9889254"/>
              <a:gd name="connsiteY14" fmla="*/ 5390084 h 10293057"/>
              <a:gd name="connsiteX15" fmla="*/ 4944627 w 9889254"/>
              <a:gd name="connsiteY15" fmla="*/ 6998964 h 10293057"/>
              <a:gd name="connsiteX16" fmla="*/ 4944626 w 9889254"/>
              <a:gd name="connsiteY16" fmla="*/ 6998964 h 10293057"/>
              <a:gd name="connsiteX17" fmla="*/ 6553506 w 9889254"/>
              <a:gd name="connsiteY17" fmla="*/ 8607844 h 10293057"/>
              <a:gd name="connsiteX18" fmla="*/ 6553506 w 9889254"/>
              <a:gd name="connsiteY18" fmla="*/ 10293057 h 10293057"/>
              <a:gd name="connsiteX19" fmla="*/ 3335747 w 9889254"/>
              <a:gd name="connsiteY19" fmla="*/ 10293057 h 10293057"/>
              <a:gd name="connsiteX20" fmla="*/ 3335747 w 9889254"/>
              <a:gd name="connsiteY20" fmla="*/ 8607843 h 10293057"/>
              <a:gd name="connsiteX21" fmla="*/ 4780129 w 9889254"/>
              <a:gd name="connsiteY21" fmla="*/ 7007269 h 10293057"/>
              <a:gd name="connsiteX22" fmla="*/ 4944618 w 9889254"/>
              <a:gd name="connsiteY22" fmla="*/ 6998963 h 10293057"/>
              <a:gd name="connsiteX23" fmla="*/ 4780129 w 9889254"/>
              <a:gd name="connsiteY23" fmla="*/ 6990657 h 10293057"/>
              <a:gd name="connsiteX24" fmla="*/ 3335747 w 9889254"/>
              <a:gd name="connsiteY24" fmla="*/ 5390084 h 10293057"/>
              <a:gd name="connsiteX25" fmla="*/ 0 w 9889254"/>
              <a:gd name="connsiteY25" fmla="*/ 0 h 10293057"/>
              <a:gd name="connsiteX26" fmla="*/ 3217759 w 9889254"/>
              <a:gd name="connsiteY26" fmla="*/ 0 h 10293057"/>
              <a:gd name="connsiteX27" fmla="*/ 3217759 w 9889254"/>
              <a:gd name="connsiteY27" fmla="*/ 2113013 h 10293057"/>
              <a:gd name="connsiteX28" fmla="*/ 1773378 w 9889254"/>
              <a:gd name="connsiteY28" fmla="*/ 3713587 h 10293057"/>
              <a:gd name="connsiteX29" fmla="*/ 1608879 w 9889254"/>
              <a:gd name="connsiteY29" fmla="*/ 3721893 h 10293057"/>
              <a:gd name="connsiteX30" fmla="*/ 3217759 w 9889254"/>
              <a:gd name="connsiteY30" fmla="*/ 5330773 h 10293057"/>
              <a:gd name="connsiteX31" fmla="*/ 3217759 w 9889254"/>
              <a:gd name="connsiteY31" fmla="*/ 10293057 h 10293057"/>
              <a:gd name="connsiteX32" fmla="*/ 0 w 9889254"/>
              <a:gd name="connsiteY32" fmla="*/ 10293057 h 10293057"/>
              <a:gd name="connsiteX33" fmla="*/ 0 w 9889254"/>
              <a:gd name="connsiteY33" fmla="*/ 5330772 h 10293057"/>
              <a:gd name="connsiteX34" fmla="*/ 1444382 w 9889254"/>
              <a:gd name="connsiteY34" fmla="*/ 3730199 h 10293057"/>
              <a:gd name="connsiteX35" fmla="*/ 1608872 w 9889254"/>
              <a:gd name="connsiteY35" fmla="*/ 3721893 h 10293057"/>
              <a:gd name="connsiteX36" fmla="*/ 1444381 w 9889254"/>
              <a:gd name="connsiteY36" fmla="*/ 3713587 h 10293057"/>
              <a:gd name="connsiteX37" fmla="*/ 0 w 9889254"/>
              <a:gd name="connsiteY37" fmla="*/ 2113013 h 10293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9889254" h="10293057">
                <a:moveTo>
                  <a:pt x="6671494" y="1"/>
                </a:moveTo>
                <a:lnTo>
                  <a:pt x="9889254" y="1"/>
                </a:lnTo>
                <a:lnTo>
                  <a:pt x="9889254" y="798896"/>
                </a:lnTo>
                <a:cubicBezTo>
                  <a:pt x="9889254" y="1687456"/>
                  <a:pt x="9168934" y="2407776"/>
                  <a:pt x="8280374" y="2407776"/>
                </a:cubicBezTo>
                <a:cubicBezTo>
                  <a:pt x="9168934" y="2407776"/>
                  <a:pt x="9889254" y="3128096"/>
                  <a:pt x="9889254" y="4016656"/>
                </a:cubicBezTo>
                <a:lnTo>
                  <a:pt x="9889254" y="10293057"/>
                </a:lnTo>
                <a:lnTo>
                  <a:pt x="6671494" y="10293057"/>
                </a:lnTo>
                <a:lnTo>
                  <a:pt x="6671495" y="4016655"/>
                </a:lnTo>
                <a:cubicBezTo>
                  <a:pt x="6671495" y="3239165"/>
                  <a:pt x="7222990" y="2590483"/>
                  <a:pt x="7956130" y="2440462"/>
                </a:cubicBezTo>
                <a:lnTo>
                  <a:pt x="8280370" y="2407775"/>
                </a:lnTo>
                <a:lnTo>
                  <a:pt x="7956129" y="2375089"/>
                </a:lnTo>
                <a:cubicBezTo>
                  <a:pt x="7222989" y="2225066"/>
                  <a:pt x="6671494" y="1576386"/>
                  <a:pt x="6671494" y="798896"/>
                </a:cubicBezTo>
                <a:close/>
                <a:moveTo>
                  <a:pt x="3335748" y="0"/>
                </a:moveTo>
                <a:lnTo>
                  <a:pt x="6553507" y="0"/>
                </a:lnTo>
                <a:lnTo>
                  <a:pt x="6553507" y="5390084"/>
                </a:lnTo>
                <a:cubicBezTo>
                  <a:pt x="6553507" y="6278644"/>
                  <a:pt x="5833187" y="6998964"/>
                  <a:pt x="4944627" y="6998964"/>
                </a:cubicBezTo>
                <a:lnTo>
                  <a:pt x="4944626" y="6998964"/>
                </a:lnTo>
                <a:cubicBezTo>
                  <a:pt x="5833186" y="6998964"/>
                  <a:pt x="6553506" y="7719284"/>
                  <a:pt x="6553506" y="8607844"/>
                </a:cubicBezTo>
                <a:lnTo>
                  <a:pt x="6553506" y="10293057"/>
                </a:lnTo>
                <a:lnTo>
                  <a:pt x="3335747" y="10293057"/>
                </a:lnTo>
                <a:lnTo>
                  <a:pt x="3335747" y="8607843"/>
                </a:lnTo>
                <a:cubicBezTo>
                  <a:pt x="3335747" y="7774818"/>
                  <a:pt x="3968841" y="7089660"/>
                  <a:pt x="4780129" y="7007269"/>
                </a:cubicBezTo>
                <a:lnTo>
                  <a:pt x="4944618" y="6998963"/>
                </a:lnTo>
                <a:lnTo>
                  <a:pt x="4780129" y="6990657"/>
                </a:lnTo>
                <a:cubicBezTo>
                  <a:pt x="3968841" y="6908267"/>
                  <a:pt x="3335747" y="6223109"/>
                  <a:pt x="3335747" y="5390084"/>
                </a:cubicBezTo>
                <a:close/>
                <a:moveTo>
                  <a:pt x="0" y="0"/>
                </a:moveTo>
                <a:lnTo>
                  <a:pt x="3217759" y="0"/>
                </a:lnTo>
                <a:lnTo>
                  <a:pt x="3217759" y="2113013"/>
                </a:lnTo>
                <a:cubicBezTo>
                  <a:pt x="3217759" y="2946038"/>
                  <a:pt x="2584666" y="3631196"/>
                  <a:pt x="1773378" y="3713587"/>
                </a:cubicBezTo>
                <a:lnTo>
                  <a:pt x="1608879" y="3721893"/>
                </a:lnTo>
                <a:cubicBezTo>
                  <a:pt x="2497439" y="3721893"/>
                  <a:pt x="3217759" y="4442213"/>
                  <a:pt x="3217759" y="5330773"/>
                </a:cubicBezTo>
                <a:lnTo>
                  <a:pt x="3217759" y="10293057"/>
                </a:lnTo>
                <a:lnTo>
                  <a:pt x="0" y="10293057"/>
                </a:lnTo>
                <a:lnTo>
                  <a:pt x="0" y="5330772"/>
                </a:lnTo>
                <a:cubicBezTo>
                  <a:pt x="0" y="4497747"/>
                  <a:pt x="633094" y="3812589"/>
                  <a:pt x="1444382" y="3730199"/>
                </a:cubicBezTo>
                <a:lnTo>
                  <a:pt x="1608872" y="3721893"/>
                </a:lnTo>
                <a:lnTo>
                  <a:pt x="1444381" y="3713587"/>
                </a:lnTo>
                <a:cubicBezTo>
                  <a:pt x="633094" y="3631196"/>
                  <a:pt x="0" y="2946038"/>
                  <a:pt x="0" y="2113013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08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ing Animated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>
            <a:spLocks noGrp="1"/>
          </p:cNvSpPr>
          <p:nvPr>
            <p:ph type="pic" sz="quarter" idx="10"/>
          </p:nvPr>
        </p:nvSpPr>
        <p:spPr bwMode="auto">
          <a:xfrm>
            <a:off x="0" y="0"/>
            <a:ext cx="24382413" cy="13716000"/>
          </a:xfrm>
          <a:custGeom>
            <a:avLst/>
            <a:gdLst>
              <a:gd name="T0" fmla="*/ 21514 w 23014"/>
              <a:gd name="T1" fmla="*/ 1518 h 12936"/>
              <a:gd name="T2" fmla="*/ 21832 w 23014"/>
              <a:gd name="T3" fmla="*/ 1711 h 12936"/>
              <a:gd name="T4" fmla="*/ 22141 w 23014"/>
              <a:gd name="T5" fmla="*/ 1912 h 12936"/>
              <a:gd name="T6" fmla="*/ 22441 w 23014"/>
              <a:gd name="T7" fmla="*/ 2123 h 12936"/>
              <a:gd name="T8" fmla="*/ 22732 w 23014"/>
              <a:gd name="T9" fmla="*/ 2341 h 12936"/>
              <a:gd name="T10" fmla="*/ 23014 w 23014"/>
              <a:gd name="T11" fmla="*/ 2568 h 12936"/>
              <a:gd name="T12" fmla="*/ 19909 w 23014"/>
              <a:gd name="T13" fmla="*/ 12697 h 12936"/>
              <a:gd name="T14" fmla="*/ 20023 w 23014"/>
              <a:gd name="T15" fmla="*/ 11973 h 12936"/>
              <a:gd name="T16" fmla="*/ 20046 w 23014"/>
              <a:gd name="T17" fmla="*/ 11246 h 12936"/>
              <a:gd name="T18" fmla="*/ 19980 w 23014"/>
              <a:gd name="T19" fmla="*/ 10525 h 12936"/>
              <a:gd name="T20" fmla="*/ 19827 w 23014"/>
              <a:gd name="T21" fmla="*/ 9820 h 12936"/>
              <a:gd name="T22" fmla="*/ 19591 w 23014"/>
              <a:gd name="T23" fmla="*/ 9135 h 12936"/>
              <a:gd name="T24" fmla="*/ 19273 w 23014"/>
              <a:gd name="T25" fmla="*/ 8484 h 12936"/>
              <a:gd name="T26" fmla="*/ 18875 w 23014"/>
              <a:gd name="T27" fmla="*/ 7870 h 12936"/>
              <a:gd name="T28" fmla="*/ 18402 w 23014"/>
              <a:gd name="T29" fmla="*/ 7304 h 12936"/>
              <a:gd name="T30" fmla="*/ 17852 w 23014"/>
              <a:gd name="T31" fmla="*/ 6794 h 12936"/>
              <a:gd name="T32" fmla="*/ 17228 w 23014"/>
              <a:gd name="T33" fmla="*/ 6348 h 12936"/>
              <a:gd name="T34" fmla="*/ 13785 w 23014"/>
              <a:gd name="T35" fmla="*/ 4394 h 12936"/>
              <a:gd name="T36" fmla="*/ 12937 w 23014"/>
              <a:gd name="T37" fmla="*/ 4046 h 12936"/>
              <a:gd name="T38" fmla="*/ 12063 w 23014"/>
              <a:gd name="T39" fmla="*/ 3829 h 12936"/>
              <a:gd name="T40" fmla="*/ 11179 w 23014"/>
              <a:gd name="T41" fmla="*/ 3744 h 12936"/>
              <a:gd name="T42" fmla="*/ 10297 w 23014"/>
              <a:gd name="T43" fmla="*/ 3785 h 12936"/>
              <a:gd name="T44" fmla="*/ 9435 w 23014"/>
              <a:gd name="T45" fmla="*/ 3949 h 12936"/>
              <a:gd name="T46" fmla="*/ 8604 w 23014"/>
              <a:gd name="T47" fmla="*/ 4231 h 12936"/>
              <a:gd name="T48" fmla="*/ 7821 w 23014"/>
              <a:gd name="T49" fmla="*/ 4629 h 12936"/>
              <a:gd name="T50" fmla="*/ 7098 w 23014"/>
              <a:gd name="T51" fmla="*/ 5138 h 12936"/>
              <a:gd name="T52" fmla="*/ 6451 w 23014"/>
              <a:gd name="T53" fmla="*/ 5754 h 12936"/>
              <a:gd name="T54" fmla="*/ 5894 w 23014"/>
              <a:gd name="T55" fmla="*/ 6475 h 12936"/>
              <a:gd name="T56" fmla="*/ 3974 w 23014"/>
              <a:gd name="T57" fmla="*/ 9732 h 12936"/>
              <a:gd name="T58" fmla="*/ 3819 w 23014"/>
              <a:gd name="T59" fmla="*/ 10028 h 12936"/>
              <a:gd name="T60" fmla="*/ 3682 w 23014"/>
              <a:gd name="T61" fmla="*/ 10330 h 12936"/>
              <a:gd name="T62" fmla="*/ 3563 w 23014"/>
              <a:gd name="T63" fmla="*/ 10634 h 12936"/>
              <a:gd name="T64" fmla="*/ 3462 w 23014"/>
              <a:gd name="T65" fmla="*/ 10943 h 12936"/>
              <a:gd name="T66" fmla="*/ 3378 w 23014"/>
              <a:gd name="T67" fmla="*/ 11255 h 12936"/>
              <a:gd name="T68" fmla="*/ 3312 w 23014"/>
              <a:gd name="T69" fmla="*/ 11569 h 12936"/>
              <a:gd name="T70" fmla="*/ 3264 w 23014"/>
              <a:gd name="T71" fmla="*/ 11884 h 12936"/>
              <a:gd name="T72" fmla="*/ 3233 w 23014"/>
              <a:gd name="T73" fmla="*/ 12200 h 12936"/>
              <a:gd name="T74" fmla="*/ 3220 w 23014"/>
              <a:gd name="T75" fmla="*/ 12516 h 12936"/>
              <a:gd name="T76" fmla="*/ 3223 w 23014"/>
              <a:gd name="T77" fmla="*/ 12831 h 12936"/>
              <a:gd name="T78" fmla="*/ 0 w 23014"/>
              <a:gd name="T79" fmla="*/ 3934 h 12936"/>
              <a:gd name="T80" fmla="*/ 996 w 23014"/>
              <a:gd name="T81" fmla="*/ 2238 h 12936"/>
              <a:gd name="T82" fmla="*/ 1153 w 23014"/>
              <a:gd name="T83" fmla="*/ 1989 h 12936"/>
              <a:gd name="T84" fmla="*/ 1316 w 23014"/>
              <a:gd name="T85" fmla="*/ 1745 h 12936"/>
              <a:gd name="T86" fmla="*/ 1486 w 23014"/>
              <a:gd name="T87" fmla="*/ 1507 h 12936"/>
              <a:gd name="T88" fmla="*/ 1660 w 23014"/>
              <a:gd name="T89" fmla="*/ 1275 h 12936"/>
              <a:gd name="T90" fmla="*/ 1839 w 23014"/>
              <a:gd name="T91" fmla="*/ 1048 h 12936"/>
              <a:gd name="T92" fmla="*/ 2025 w 23014"/>
              <a:gd name="T93" fmla="*/ 827 h 12936"/>
              <a:gd name="T94" fmla="*/ 2215 w 23014"/>
              <a:gd name="T95" fmla="*/ 610 h 12936"/>
              <a:gd name="T96" fmla="*/ 2409 w 23014"/>
              <a:gd name="T97" fmla="*/ 401 h 12936"/>
              <a:gd name="T98" fmla="*/ 2609 w 23014"/>
              <a:gd name="T99" fmla="*/ 198 h 12936"/>
              <a:gd name="T100" fmla="*/ 2814 w 23014"/>
              <a:gd name="T101" fmla="*/ 0 h 129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3014" h="12936">
                <a:moveTo>
                  <a:pt x="18839" y="0"/>
                </a:moveTo>
                <a:lnTo>
                  <a:pt x="21406" y="1457"/>
                </a:lnTo>
                <a:lnTo>
                  <a:pt x="21514" y="1518"/>
                </a:lnTo>
                <a:lnTo>
                  <a:pt x="21620" y="1582"/>
                </a:lnTo>
                <a:lnTo>
                  <a:pt x="21727" y="1646"/>
                </a:lnTo>
                <a:lnTo>
                  <a:pt x="21832" y="1711"/>
                </a:lnTo>
                <a:lnTo>
                  <a:pt x="21935" y="1778"/>
                </a:lnTo>
                <a:lnTo>
                  <a:pt x="22039" y="1844"/>
                </a:lnTo>
                <a:lnTo>
                  <a:pt x="22141" y="1912"/>
                </a:lnTo>
                <a:lnTo>
                  <a:pt x="22242" y="1982"/>
                </a:lnTo>
                <a:lnTo>
                  <a:pt x="22342" y="2052"/>
                </a:lnTo>
                <a:lnTo>
                  <a:pt x="22441" y="2123"/>
                </a:lnTo>
                <a:lnTo>
                  <a:pt x="22539" y="2195"/>
                </a:lnTo>
                <a:lnTo>
                  <a:pt x="22637" y="2268"/>
                </a:lnTo>
                <a:lnTo>
                  <a:pt x="22732" y="2341"/>
                </a:lnTo>
                <a:lnTo>
                  <a:pt x="22827" y="2416"/>
                </a:lnTo>
                <a:lnTo>
                  <a:pt x="22922" y="2492"/>
                </a:lnTo>
                <a:lnTo>
                  <a:pt x="23014" y="2568"/>
                </a:lnTo>
                <a:lnTo>
                  <a:pt x="23014" y="12936"/>
                </a:lnTo>
                <a:lnTo>
                  <a:pt x="19850" y="12936"/>
                </a:lnTo>
                <a:lnTo>
                  <a:pt x="19909" y="12697"/>
                </a:lnTo>
                <a:lnTo>
                  <a:pt x="19957" y="12456"/>
                </a:lnTo>
                <a:lnTo>
                  <a:pt x="19996" y="12215"/>
                </a:lnTo>
                <a:lnTo>
                  <a:pt x="20023" y="11973"/>
                </a:lnTo>
                <a:lnTo>
                  <a:pt x="20040" y="11731"/>
                </a:lnTo>
                <a:lnTo>
                  <a:pt x="20048" y="11488"/>
                </a:lnTo>
                <a:lnTo>
                  <a:pt x="20046" y="11246"/>
                </a:lnTo>
                <a:lnTo>
                  <a:pt x="20033" y="11005"/>
                </a:lnTo>
                <a:lnTo>
                  <a:pt x="20012" y="10765"/>
                </a:lnTo>
                <a:lnTo>
                  <a:pt x="19980" y="10525"/>
                </a:lnTo>
                <a:lnTo>
                  <a:pt x="19938" y="10289"/>
                </a:lnTo>
                <a:lnTo>
                  <a:pt x="19888" y="10052"/>
                </a:lnTo>
                <a:lnTo>
                  <a:pt x="19827" y="9820"/>
                </a:lnTo>
                <a:lnTo>
                  <a:pt x="19758" y="9589"/>
                </a:lnTo>
                <a:lnTo>
                  <a:pt x="19679" y="9361"/>
                </a:lnTo>
                <a:lnTo>
                  <a:pt x="19591" y="9135"/>
                </a:lnTo>
                <a:lnTo>
                  <a:pt x="19495" y="8914"/>
                </a:lnTo>
                <a:lnTo>
                  <a:pt x="19388" y="8698"/>
                </a:lnTo>
                <a:lnTo>
                  <a:pt x="19273" y="8484"/>
                </a:lnTo>
                <a:lnTo>
                  <a:pt x="19149" y="8274"/>
                </a:lnTo>
                <a:lnTo>
                  <a:pt x="19017" y="8070"/>
                </a:lnTo>
                <a:lnTo>
                  <a:pt x="18875" y="7870"/>
                </a:lnTo>
                <a:lnTo>
                  <a:pt x="18726" y="7676"/>
                </a:lnTo>
                <a:lnTo>
                  <a:pt x="18567" y="7487"/>
                </a:lnTo>
                <a:lnTo>
                  <a:pt x="18402" y="7304"/>
                </a:lnTo>
                <a:lnTo>
                  <a:pt x="18226" y="7128"/>
                </a:lnTo>
                <a:lnTo>
                  <a:pt x="18043" y="6957"/>
                </a:lnTo>
                <a:lnTo>
                  <a:pt x="17852" y="6794"/>
                </a:lnTo>
                <a:lnTo>
                  <a:pt x="17651" y="6638"/>
                </a:lnTo>
                <a:lnTo>
                  <a:pt x="17444" y="6489"/>
                </a:lnTo>
                <a:lnTo>
                  <a:pt x="17228" y="6348"/>
                </a:lnTo>
                <a:lnTo>
                  <a:pt x="17005" y="6214"/>
                </a:lnTo>
                <a:lnTo>
                  <a:pt x="14060" y="4541"/>
                </a:lnTo>
                <a:lnTo>
                  <a:pt x="13785" y="4394"/>
                </a:lnTo>
                <a:lnTo>
                  <a:pt x="13506" y="4262"/>
                </a:lnTo>
                <a:lnTo>
                  <a:pt x="13223" y="4146"/>
                </a:lnTo>
                <a:lnTo>
                  <a:pt x="12937" y="4046"/>
                </a:lnTo>
                <a:lnTo>
                  <a:pt x="12647" y="3958"/>
                </a:lnTo>
                <a:lnTo>
                  <a:pt x="12357" y="3887"/>
                </a:lnTo>
                <a:lnTo>
                  <a:pt x="12063" y="3829"/>
                </a:lnTo>
                <a:lnTo>
                  <a:pt x="11769" y="3786"/>
                </a:lnTo>
                <a:lnTo>
                  <a:pt x="11474" y="3758"/>
                </a:lnTo>
                <a:lnTo>
                  <a:pt x="11179" y="3744"/>
                </a:lnTo>
                <a:lnTo>
                  <a:pt x="10883" y="3744"/>
                </a:lnTo>
                <a:lnTo>
                  <a:pt x="10590" y="3758"/>
                </a:lnTo>
                <a:lnTo>
                  <a:pt x="10297" y="3785"/>
                </a:lnTo>
                <a:lnTo>
                  <a:pt x="10008" y="3826"/>
                </a:lnTo>
                <a:lnTo>
                  <a:pt x="9720" y="3881"/>
                </a:lnTo>
                <a:lnTo>
                  <a:pt x="9435" y="3949"/>
                </a:lnTo>
                <a:lnTo>
                  <a:pt x="9154" y="4030"/>
                </a:lnTo>
                <a:lnTo>
                  <a:pt x="8878" y="4125"/>
                </a:lnTo>
                <a:lnTo>
                  <a:pt x="8604" y="4231"/>
                </a:lnTo>
                <a:lnTo>
                  <a:pt x="8338" y="4352"/>
                </a:lnTo>
                <a:lnTo>
                  <a:pt x="8075" y="4485"/>
                </a:lnTo>
                <a:lnTo>
                  <a:pt x="7821" y="4629"/>
                </a:lnTo>
                <a:lnTo>
                  <a:pt x="7573" y="4786"/>
                </a:lnTo>
                <a:lnTo>
                  <a:pt x="7331" y="4956"/>
                </a:lnTo>
                <a:lnTo>
                  <a:pt x="7098" y="5138"/>
                </a:lnTo>
                <a:lnTo>
                  <a:pt x="6873" y="5332"/>
                </a:lnTo>
                <a:lnTo>
                  <a:pt x="6657" y="5537"/>
                </a:lnTo>
                <a:lnTo>
                  <a:pt x="6451" y="5754"/>
                </a:lnTo>
                <a:lnTo>
                  <a:pt x="6255" y="5984"/>
                </a:lnTo>
                <a:lnTo>
                  <a:pt x="6070" y="6223"/>
                </a:lnTo>
                <a:lnTo>
                  <a:pt x="5894" y="6475"/>
                </a:lnTo>
                <a:lnTo>
                  <a:pt x="5731" y="6737"/>
                </a:lnTo>
                <a:lnTo>
                  <a:pt x="4031" y="9634"/>
                </a:lnTo>
                <a:lnTo>
                  <a:pt x="3974" y="9732"/>
                </a:lnTo>
                <a:lnTo>
                  <a:pt x="3921" y="9830"/>
                </a:lnTo>
                <a:lnTo>
                  <a:pt x="3869" y="9929"/>
                </a:lnTo>
                <a:lnTo>
                  <a:pt x="3819" y="10028"/>
                </a:lnTo>
                <a:lnTo>
                  <a:pt x="3771" y="10127"/>
                </a:lnTo>
                <a:lnTo>
                  <a:pt x="3725" y="10228"/>
                </a:lnTo>
                <a:lnTo>
                  <a:pt x="3682" y="10330"/>
                </a:lnTo>
                <a:lnTo>
                  <a:pt x="3640" y="10430"/>
                </a:lnTo>
                <a:lnTo>
                  <a:pt x="3600" y="10532"/>
                </a:lnTo>
                <a:lnTo>
                  <a:pt x="3563" y="10634"/>
                </a:lnTo>
                <a:lnTo>
                  <a:pt x="3527" y="10736"/>
                </a:lnTo>
                <a:lnTo>
                  <a:pt x="3493" y="10840"/>
                </a:lnTo>
                <a:lnTo>
                  <a:pt x="3462" y="10943"/>
                </a:lnTo>
                <a:lnTo>
                  <a:pt x="3431" y="11046"/>
                </a:lnTo>
                <a:lnTo>
                  <a:pt x="3404" y="11151"/>
                </a:lnTo>
                <a:lnTo>
                  <a:pt x="3378" y="11255"/>
                </a:lnTo>
                <a:lnTo>
                  <a:pt x="3354" y="11360"/>
                </a:lnTo>
                <a:lnTo>
                  <a:pt x="3332" y="11464"/>
                </a:lnTo>
                <a:lnTo>
                  <a:pt x="3312" y="11569"/>
                </a:lnTo>
                <a:lnTo>
                  <a:pt x="3295" y="11674"/>
                </a:lnTo>
                <a:lnTo>
                  <a:pt x="3279" y="11779"/>
                </a:lnTo>
                <a:lnTo>
                  <a:pt x="3264" y="11884"/>
                </a:lnTo>
                <a:lnTo>
                  <a:pt x="3251" y="11989"/>
                </a:lnTo>
                <a:lnTo>
                  <a:pt x="3241" y="12095"/>
                </a:lnTo>
                <a:lnTo>
                  <a:pt x="3233" y="12200"/>
                </a:lnTo>
                <a:lnTo>
                  <a:pt x="3227" y="12306"/>
                </a:lnTo>
                <a:lnTo>
                  <a:pt x="3223" y="12411"/>
                </a:lnTo>
                <a:lnTo>
                  <a:pt x="3220" y="12516"/>
                </a:lnTo>
                <a:lnTo>
                  <a:pt x="3218" y="12622"/>
                </a:lnTo>
                <a:lnTo>
                  <a:pt x="3220" y="12727"/>
                </a:lnTo>
                <a:lnTo>
                  <a:pt x="3223" y="12831"/>
                </a:lnTo>
                <a:lnTo>
                  <a:pt x="3227" y="12936"/>
                </a:lnTo>
                <a:lnTo>
                  <a:pt x="0" y="12936"/>
                </a:lnTo>
                <a:lnTo>
                  <a:pt x="0" y="3934"/>
                </a:lnTo>
                <a:lnTo>
                  <a:pt x="896" y="2408"/>
                </a:lnTo>
                <a:lnTo>
                  <a:pt x="946" y="2323"/>
                </a:lnTo>
                <a:lnTo>
                  <a:pt x="996" y="2238"/>
                </a:lnTo>
                <a:lnTo>
                  <a:pt x="1048" y="2154"/>
                </a:lnTo>
                <a:lnTo>
                  <a:pt x="1100" y="2071"/>
                </a:lnTo>
                <a:lnTo>
                  <a:pt x="1153" y="1989"/>
                </a:lnTo>
                <a:lnTo>
                  <a:pt x="1207" y="1907"/>
                </a:lnTo>
                <a:lnTo>
                  <a:pt x="1261" y="1826"/>
                </a:lnTo>
                <a:lnTo>
                  <a:pt x="1316" y="1745"/>
                </a:lnTo>
                <a:lnTo>
                  <a:pt x="1372" y="1666"/>
                </a:lnTo>
                <a:lnTo>
                  <a:pt x="1428" y="1586"/>
                </a:lnTo>
                <a:lnTo>
                  <a:pt x="1486" y="1507"/>
                </a:lnTo>
                <a:lnTo>
                  <a:pt x="1542" y="1429"/>
                </a:lnTo>
                <a:lnTo>
                  <a:pt x="1601" y="1351"/>
                </a:lnTo>
                <a:lnTo>
                  <a:pt x="1660" y="1275"/>
                </a:lnTo>
                <a:lnTo>
                  <a:pt x="1719" y="1198"/>
                </a:lnTo>
                <a:lnTo>
                  <a:pt x="1778" y="1123"/>
                </a:lnTo>
                <a:lnTo>
                  <a:pt x="1839" y="1048"/>
                </a:lnTo>
                <a:lnTo>
                  <a:pt x="1901" y="973"/>
                </a:lnTo>
                <a:lnTo>
                  <a:pt x="1963" y="899"/>
                </a:lnTo>
                <a:lnTo>
                  <a:pt x="2025" y="827"/>
                </a:lnTo>
                <a:lnTo>
                  <a:pt x="2087" y="753"/>
                </a:lnTo>
                <a:lnTo>
                  <a:pt x="2150" y="683"/>
                </a:lnTo>
                <a:lnTo>
                  <a:pt x="2215" y="610"/>
                </a:lnTo>
                <a:lnTo>
                  <a:pt x="2279" y="541"/>
                </a:lnTo>
                <a:lnTo>
                  <a:pt x="2344" y="470"/>
                </a:lnTo>
                <a:lnTo>
                  <a:pt x="2409" y="401"/>
                </a:lnTo>
                <a:lnTo>
                  <a:pt x="2475" y="333"/>
                </a:lnTo>
                <a:lnTo>
                  <a:pt x="2543" y="265"/>
                </a:lnTo>
                <a:lnTo>
                  <a:pt x="2609" y="198"/>
                </a:lnTo>
                <a:lnTo>
                  <a:pt x="2677" y="130"/>
                </a:lnTo>
                <a:lnTo>
                  <a:pt x="2746" y="65"/>
                </a:lnTo>
                <a:lnTo>
                  <a:pt x="2814" y="0"/>
                </a:lnTo>
                <a:lnTo>
                  <a:pt x="18839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050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ing Animated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7"/>
          <p:cNvSpPr>
            <a:spLocks noGrp="1"/>
          </p:cNvSpPr>
          <p:nvPr>
            <p:ph type="pic" sz="quarter" idx="10"/>
          </p:nvPr>
        </p:nvSpPr>
        <p:spPr bwMode="auto">
          <a:xfrm>
            <a:off x="0" y="0"/>
            <a:ext cx="24382413" cy="13716000"/>
          </a:xfrm>
          <a:custGeom>
            <a:avLst/>
            <a:gdLst>
              <a:gd name="T0" fmla="*/ 22261 w 23014"/>
              <a:gd name="T1" fmla="*/ 8720 h 12936"/>
              <a:gd name="T2" fmla="*/ 21908 w 23014"/>
              <a:gd name="T3" fmla="*/ 9259 h 12936"/>
              <a:gd name="T4" fmla="*/ 21527 w 23014"/>
              <a:gd name="T5" fmla="*/ 9772 h 12936"/>
              <a:gd name="T6" fmla="*/ 21120 w 23014"/>
              <a:gd name="T7" fmla="*/ 10256 h 12936"/>
              <a:gd name="T8" fmla="*/ 20690 w 23014"/>
              <a:gd name="T9" fmla="*/ 10712 h 12936"/>
              <a:gd name="T10" fmla="*/ 20236 w 23014"/>
              <a:gd name="T11" fmla="*/ 11141 h 12936"/>
              <a:gd name="T12" fmla="*/ 19763 w 23014"/>
              <a:gd name="T13" fmla="*/ 11541 h 12936"/>
              <a:gd name="T14" fmla="*/ 19267 w 23014"/>
              <a:gd name="T15" fmla="*/ 11912 h 12936"/>
              <a:gd name="T16" fmla="*/ 18755 w 23014"/>
              <a:gd name="T17" fmla="*/ 12255 h 12936"/>
              <a:gd name="T18" fmla="*/ 18225 w 23014"/>
              <a:gd name="T19" fmla="*/ 12567 h 12936"/>
              <a:gd name="T20" fmla="*/ 17679 w 23014"/>
              <a:gd name="T21" fmla="*/ 12850 h 12936"/>
              <a:gd name="T22" fmla="*/ 7911 w 23014"/>
              <a:gd name="T23" fmla="*/ 12890 h 12936"/>
              <a:gd name="T24" fmla="*/ 7613 w 23014"/>
              <a:gd name="T25" fmla="*/ 12741 h 12936"/>
              <a:gd name="T26" fmla="*/ 7318 w 23014"/>
              <a:gd name="T27" fmla="*/ 12584 h 12936"/>
              <a:gd name="T28" fmla="*/ 1735 w 23014"/>
              <a:gd name="T29" fmla="*/ 9412 h 12936"/>
              <a:gd name="T30" fmla="*/ 1364 w 23014"/>
              <a:gd name="T31" fmla="*/ 9185 h 12936"/>
              <a:gd name="T32" fmla="*/ 1004 w 23014"/>
              <a:gd name="T33" fmla="*/ 8944 h 12936"/>
              <a:gd name="T34" fmla="*/ 657 w 23014"/>
              <a:gd name="T35" fmla="*/ 8693 h 12936"/>
              <a:gd name="T36" fmla="*/ 321 w 23014"/>
              <a:gd name="T37" fmla="*/ 8430 h 12936"/>
              <a:gd name="T38" fmla="*/ 0 w 23014"/>
              <a:gd name="T39" fmla="*/ 8155 h 12936"/>
              <a:gd name="T40" fmla="*/ 3256 w 23014"/>
              <a:gd name="T41" fmla="*/ 178 h 12936"/>
              <a:gd name="T42" fmla="*/ 3339 w 23014"/>
              <a:gd name="T43" fmla="*/ 707 h 12936"/>
              <a:gd name="T44" fmla="*/ 3470 w 23014"/>
              <a:gd name="T45" fmla="*/ 1227 h 12936"/>
              <a:gd name="T46" fmla="*/ 3646 w 23014"/>
              <a:gd name="T47" fmla="*/ 1734 h 12936"/>
              <a:gd name="T48" fmla="*/ 3868 w 23014"/>
              <a:gd name="T49" fmla="*/ 2224 h 12936"/>
              <a:gd name="T50" fmla="*/ 4134 w 23014"/>
              <a:gd name="T51" fmla="*/ 2694 h 12936"/>
              <a:gd name="T52" fmla="*/ 4444 w 23014"/>
              <a:gd name="T53" fmla="*/ 3142 h 12936"/>
              <a:gd name="T54" fmla="*/ 4795 w 23014"/>
              <a:gd name="T55" fmla="*/ 3563 h 12936"/>
              <a:gd name="T56" fmla="*/ 5188 w 23014"/>
              <a:gd name="T57" fmla="*/ 3952 h 12936"/>
              <a:gd name="T58" fmla="*/ 5622 w 23014"/>
              <a:gd name="T59" fmla="*/ 4309 h 12936"/>
              <a:gd name="T60" fmla="*/ 6095 w 23014"/>
              <a:gd name="T61" fmla="*/ 4629 h 12936"/>
              <a:gd name="T62" fmla="*/ 9482 w 23014"/>
              <a:gd name="T63" fmla="*/ 6547 h 12936"/>
              <a:gd name="T64" fmla="*/ 10331 w 23014"/>
              <a:gd name="T65" fmla="*/ 6897 h 12936"/>
              <a:gd name="T66" fmla="*/ 11205 w 23014"/>
              <a:gd name="T67" fmla="*/ 7113 h 12936"/>
              <a:gd name="T68" fmla="*/ 12089 w 23014"/>
              <a:gd name="T69" fmla="*/ 7198 h 12936"/>
              <a:gd name="T70" fmla="*/ 12969 w 23014"/>
              <a:gd name="T71" fmla="*/ 7156 h 12936"/>
              <a:gd name="T72" fmla="*/ 13833 w 23014"/>
              <a:gd name="T73" fmla="*/ 6994 h 12936"/>
              <a:gd name="T74" fmla="*/ 14662 w 23014"/>
              <a:gd name="T75" fmla="*/ 6710 h 12936"/>
              <a:gd name="T76" fmla="*/ 15447 w 23014"/>
              <a:gd name="T77" fmla="*/ 6312 h 12936"/>
              <a:gd name="T78" fmla="*/ 16170 w 23014"/>
              <a:gd name="T79" fmla="*/ 5804 h 12936"/>
              <a:gd name="T80" fmla="*/ 16816 w 23014"/>
              <a:gd name="T81" fmla="*/ 5187 h 12936"/>
              <a:gd name="T82" fmla="*/ 17374 w 23014"/>
              <a:gd name="T83" fmla="*/ 4468 h 12936"/>
              <a:gd name="T84" fmla="*/ 19282 w 23014"/>
              <a:gd name="T85" fmla="*/ 1229 h 12936"/>
              <a:gd name="T86" fmla="*/ 19411 w 23014"/>
              <a:gd name="T87" fmla="*/ 989 h 12936"/>
              <a:gd name="T88" fmla="*/ 19528 w 23014"/>
              <a:gd name="T89" fmla="*/ 746 h 12936"/>
              <a:gd name="T90" fmla="*/ 19631 w 23014"/>
              <a:gd name="T91" fmla="*/ 500 h 12936"/>
              <a:gd name="T92" fmla="*/ 19725 w 23014"/>
              <a:gd name="T93" fmla="*/ 250 h 12936"/>
              <a:gd name="T94" fmla="*/ 19806 w 23014"/>
              <a:gd name="T95" fmla="*/ 0 h 129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3014" h="12936">
                <a:moveTo>
                  <a:pt x="23014" y="7440"/>
                </a:moveTo>
                <a:lnTo>
                  <a:pt x="22372" y="8535"/>
                </a:lnTo>
                <a:lnTo>
                  <a:pt x="22261" y="8720"/>
                </a:lnTo>
                <a:lnTo>
                  <a:pt x="22146" y="8903"/>
                </a:lnTo>
                <a:lnTo>
                  <a:pt x="22029" y="9083"/>
                </a:lnTo>
                <a:lnTo>
                  <a:pt x="21908" y="9259"/>
                </a:lnTo>
                <a:lnTo>
                  <a:pt x="21784" y="9433"/>
                </a:lnTo>
                <a:lnTo>
                  <a:pt x="21658" y="9603"/>
                </a:lnTo>
                <a:lnTo>
                  <a:pt x="21527" y="9772"/>
                </a:lnTo>
                <a:lnTo>
                  <a:pt x="21394" y="9936"/>
                </a:lnTo>
                <a:lnTo>
                  <a:pt x="21259" y="10097"/>
                </a:lnTo>
                <a:lnTo>
                  <a:pt x="21120" y="10256"/>
                </a:lnTo>
                <a:lnTo>
                  <a:pt x="20979" y="10410"/>
                </a:lnTo>
                <a:lnTo>
                  <a:pt x="20837" y="10563"/>
                </a:lnTo>
                <a:lnTo>
                  <a:pt x="20690" y="10712"/>
                </a:lnTo>
                <a:lnTo>
                  <a:pt x="20542" y="10858"/>
                </a:lnTo>
                <a:lnTo>
                  <a:pt x="20390" y="11001"/>
                </a:lnTo>
                <a:lnTo>
                  <a:pt x="20236" y="11141"/>
                </a:lnTo>
                <a:lnTo>
                  <a:pt x="20081" y="11277"/>
                </a:lnTo>
                <a:lnTo>
                  <a:pt x="19922" y="11411"/>
                </a:lnTo>
                <a:lnTo>
                  <a:pt x="19763" y="11541"/>
                </a:lnTo>
                <a:lnTo>
                  <a:pt x="19600" y="11668"/>
                </a:lnTo>
                <a:lnTo>
                  <a:pt x="19434" y="11792"/>
                </a:lnTo>
                <a:lnTo>
                  <a:pt x="19267" y="11912"/>
                </a:lnTo>
                <a:lnTo>
                  <a:pt x="19099" y="12030"/>
                </a:lnTo>
                <a:lnTo>
                  <a:pt x="18927" y="12144"/>
                </a:lnTo>
                <a:lnTo>
                  <a:pt x="18755" y="12255"/>
                </a:lnTo>
                <a:lnTo>
                  <a:pt x="18579" y="12363"/>
                </a:lnTo>
                <a:lnTo>
                  <a:pt x="18403" y="12466"/>
                </a:lnTo>
                <a:lnTo>
                  <a:pt x="18225" y="12567"/>
                </a:lnTo>
                <a:lnTo>
                  <a:pt x="18045" y="12664"/>
                </a:lnTo>
                <a:lnTo>
                  <a:pt x="17862" y="12759"/>
                </a:lnTo>
                <a:lnTo>
                  <a:pt x="17679" y="12850"/>
                </a:lnTo>
                <a:lnTo>
                  <a:pt x="17495" y="12936"/>
                </a:lnTo>
                <a:lnTo>
                  <a:pt x="8011" y="12936"/>
                </a:lnTo>
                <a:lnTo>
                  <a:pt x="7911" y="12890"/>
                </a:lnTo>
                <a:lnTo>
                  <a:pt x="7812" y="12841"/>
                </a:lnTo>
                <a:lnTo>
                  <a:pt x="7713" y="12792"/>
                </a:lnTo>
                <a:lnTo>
                  <a:pt x="7613" y="12741"/>
                </a:lnTo>
                <a:lnTo>
                  <a:pt x="7514" y="12690"/>
                </a:lnTo>
                <a:lnTo>
                  <a:pt x="7416" y="12637"/>
                </a:lnTo>
                <a:lnTo>
                  <a:pt x="7318" y="12584"/>
                </a:lnTo>
                <a:lnTo>
                  <a:pt x="7220" y="12528"/>
                </a:lnTo>
                <a:lnTo>
                  <a:pt x="1862" y="9485"/>
                </a:lnTo>
                <a:lnTo>
                  <a:pt x="1735" y="9412"/>
                </a:lnTo>
                <a:lnTo>
                  <a:pt x="1610" y="9338"/>
                </a:lnTo>
                <a:lnTo>
                  <a:pt x="1486" y="9262"/>
                </a:lnTo>
                <a:lnTo>
                  <a:pt x="1364" y="9185"/>
                </a:lnTo>
                <a:lnTo>
                  <a:pt x="1241" y="9106"/>
                </a:lnTo>
                <a:lnTo>
                  <a:pt x="1122" y="9026"/>
                </a:lnTo>
                <a:lnTo>
                  <a:pt x="1004" y="8944"/>
                </a:lnTo>
                <a:lnTo>
                  <a:pt x="887" y="8862"/>
                </a:lnTo>
                <a:lnTo>
                  <a:pt x="770" y="8778"/>
                </a:lnTo>
                <a:lnTo>
                  <a:pt x="657" y="8693"/>
                </a:lnTo>
                <a:lnTo>
                  <a:pt x="543" y="8607"/>
                </a:lnTo>
                <a:lnTo>
                  <a:pt x="432" y="8519"/>
                </a:lnTo>
                <a:lnTo>
                  <a:pt x="321" y="8430"/>
                </a:lnTo>
                <a:lnTo>
                  <a:pt x="213" y="8339"/>
                </a:lnTo>
                <a:lnTo>
                  <a:pt x="105" y="8249"/>
                </a:lnTo>
                <a:lnTo>
                  <a:pt x="0" y="8155"/>
                </a:lnTo>
                <a:lnTo>
                  <a:pt x="0" y="0"/>
                </a:lnTo>
                <a:lnTo>
                  <a:pt x="3239" y="0"/>
                </a:lnTo>
                <a:lnTo>
                  <a:pt x="3256" y="178"/>
                </a:lnTo>
                <a:lnTo>
                  <a:pt x="3279" y="355"/>
                </a:lnTo>
                <a:lnTo>
                  <a:pt x="3306" y="531"/>
                </a:lnTo>
                <a:lnTo>
                  <a:pt x="3339" y="707"/>
                </a:lnTo>
                <a:lnTo>
                  <a:pt x="3378" y="882"/>
                </a:lnTo>
                <a:lnTo>
                  <a:pt x="3421" y="1055"/>
                </a:lnTo>
                <a:lnTo>
                  <a:pt x="3470" y="1227"/>
                </a:lnTo>
                <a:lnTo>
                  <a:pt x="3524" y="1398"/>
                </a:lnTo>
                <a:lnTo>
                  <a:pt x="3583" y="1567"/>
                </a:lnTo>
                <a:lnTo>
                  <a:pt x="3646" y="1734"/>
                </a:lnTo>
                <a:lnTo>
                  <a:pt x="3715" y="1899"/>
                </a:lnTo>
                <a:lnTo>
                  <a:pt x="3790" y="2062"/>
                </a:lnTo>
                <a:lnTo>
                  <a:pt x="3868" y="2224"/>
                </a:lnTo>
                <a:lnTo>
                  <a:pt x="3951" y="2384"/>
                </a:lnTo>
                <a:lnTo>
                  <a:pt x="4041" y="2540"/>
                </a:lnTo>
                <a:lnTo>
                  <a:pt x="4134" y="2694"/>
                </a:lnTo>
                <a:lnTo>
                  <a:pt x="4232" y="2846"/>
                </a:lnTo>
                <a:lnTo>
                  <a:pt x="4336" y="2996"/>
                </a:lnTo>
                <a:lnTo>
                  <a:pt x="4444" y="3142"/>
                </a:lnTo>
                <a:lnTo>
                  <a:pt x="4556" y="3285"/>
                </a:lnTo>
                <a:lnTo>
                  <a:pt x="4673" y="3425"/>
                </a:lnTo>
                <a:lnTo>
                  <a:pt x="4795" y="3563"/>
                </a:lnTo>
                <a:lnTo>
                  <a:pt x="4922" y="3696"/>
                </a:lnTo>
                <a:lnTo>
                  <a:pt x="5053" y="3826"/>
                </a:lnTo>
                <a:lnTo>
                  <a:pt x="5188" y="3952"/>
                </a:lnTo>
                <a:lnTo>
                  <a:pt x="5328" y="4075"/>
                </a:lnTo>
                <a:lnTo>
                  <a:pt x="5473" y="4194"/>
                </a:lnTo>
                <a:lnTo>
                  <a:pt x="5622" y="4309"/>
                </a:lnTo>
                <a:lnTo>
                  <a:pt x="5776" y="4421"/>
                </a:lnTo>
                <a:lnTo>
                  <a:pt x="5934" y="4527"/>
                </a:lnTo>
                <a:lnTo>
                  <a:pt x="6095" y="4629"/>
                </a:lnTo>
                <a:lnTo>
                  <a:pt x="6263" y="4728"/>
                </a:lnTo>
                <a:lnTo>
                  <a:pt x="9207" y="6400"/>
                </a:lnTo>
                <a:lnTo>
                  <a:pt x="9482" y="6547"/>
                </a:lnTo>
                <a:lnTo>
                  <a:pt x="9762" y="6679"/>
                </a:lnTo>
                <a:lnTo>
                  <a:pt x="10044" y="6795"/>
                </a:lnTo>
                <a:lnTo>
                  <a:pt x="10331" y="6897"/>
                </a:lnTo>
                <a:lnTo>
                  <a:pt x="10620" y="6984"/>
                </a:lnTo>
                <a:lnTo>
                  <a:pt x="10911" y="7056"/>
                </a:lnTo>
                <a:lnTo>
                  <a:pt x="11205" y="7113"/>
                </a:lnTo>
                <a:lnTo>
                  <a:pt x="11498" y="7155"/>
                </a:lnTo>
                <a:lnTo>
                  <a:pt x="11794" y="7183"/>
                </a:lnTo>
                <a:lnTo>
                  <a:pt x="12089" y="7198"/>
                </a:lnTo>
                <a:lnTo>
                  <a:pt x="12383" y="7198"/>
                </a:lnTo>
                <a:lnTo>
                  <a:pt x="12676" y="7185"/>
                </a:lnTo>
                <a:lnTo>
                  <a:pt x="12969" y="7156"/>
                </a:lnTo>
                <a:lnTo>
                  <a:pt x="13259" y="7115"/>
                </a:lnTo>
                <a:lnTo>
                  <a:pt x="13547" y="7062"/>
                </a:lnTo>
                <a:lnTo>
                  <a:pt x="13833" y="6994"/>
                </a:lnTo>
                <a:lnTo>
                  <a:pt x="14113" y="6911"/>
                </a:lnTo>
                <a:lnTo>
                  <a:pt x="14390" y="6818"/>
                </a:lnTo>
                <a:lnTo>
                  <a:pt x="14662" y="6710"/>
                </a:lnTo>
                <a:lnTo>
                  <a:pt x="14930" y="6590"/>
                </a:lnTo>
                <a:lnTo>
                  <a:pt x="15191" y="6458"/>
                </a:lnTo>
                <a:lnTo>
                  <a:pt x="15447" y="6312"/>
                </a:lnTo>
                <a:lnTo>
                  <a:pt x="15695" y="6155"/>
                </a:lnTo>
                <a:lnTo>
                  <a:pt x="15936" y="5985"/>
                </a:lnTo>
                <a:lnTo>
                  <a:pt x="16170" y="5804"/>
                </a:lnTo>
                <a:lnTo>
                  <a:pt x="16394" y="5610"/>
                </a:lnTo>
                <a:lnTo>
                  <a:pt x="16609" y="5404"/>
                </a:lnTo>
                <a:lnTo>
                  <a:pt x="16816" y="5187"/>
                </a:lnTo>
                <a:lnTo>
                  <a:pt x="17012" y="4959"/>
                </a:lnTo>
                <a:lnTo>
                  <a:pt x="17198" y="4718"/>
                </a:lnTo>
                <a:lnTo>
                  <a:pt x="17374" y="4468"/>
                </a:lnTo>
                <a:lnTo>
                  <a:pt x="17536" y="4206"/>
                </a:lnTo>
                <a:lnTo>
                  <a:pt x="19237" y="1309"/>
                </a:lnTo>
                <a:lnTo>
                  <a:pt x="19282" y="1229"/>
                </a:lnTo>
                <a:lnTo>
                  <a:pt x="19326" y="1149"/>
                </a:lnTo>
                <a:lnTo>
                  <a:pt x="19369" y="1069"/>
                </a:lnTo>
                <a:lnTo>
                  <a:pt x="19411" y="989"/>
                </a:lnTo>
                <a:lnTo>
                  <a:pt x="19451" y="908"/>
                </a:lnTo>
                <a:lnTo>
                  <a:pt x="19490" y="827"/>
                </a:lnTo>
                <a:lnTo>
                  <a:pt x="19528" y="746"/>
                </a:lnTo>
                <a:lnTo>
                  <a:pt x="19564" y="664"/>
                </a:lnTo>
                <a:lnTo>
                  <a:pt x="19598" y="582"/>
                </a:lnTo>
                <a:lnTo>
                  <a:pt x="19631" y="500"/>
                </a:lnTo>
                <a:lnTo>
                  <a:pt x="19665" y="416"/>
                </a:lnTo>
                <a:lnTo>
                  <a:pt x="19695" y="334"/>
                </a:lnTo>
                <a:lnTo>
                  <a:pt x="19725" y="250"/>
                </a:lnTo>
                <a:lnTo>
                  <a:pt x="19752" y="167"/>
                </a:lnTo>
                <a:lnTo>
                  <a:pt x="19780" y="83"/>
                </a:lnTo>
                <a:lnTo>
                  <a:pt x="19806" y="0"/>
                </a:lnTo>
                <a:lnTo>
                  <a:pt x="23014" y="0"/>
                </a:lnTo>
                <a:lnTo>
                  <a:pt x="23014" y="744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410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 Animated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7"/>
          <p:cNvSpPr>
            <a:spLocks noGrp="1" noEditPoints="1"/>
          </p:cNvSpPr>
          <p:nvPr>
            <p:ph type="pic" sz="quarter" idx="10"/>
          </p:nvPr>
        </p:nvSpPr>
        <p:spPr bwMode="auto">
          <a:xfrm>
            <a:off x="1601350" y="1389727"/>
            <a:ext cx="9925354" cy="10921446"/>
          </a:xfrm>
          <a:custGeom>
            <a:avLst/>
            <a:gdLst>
              <a:gd name="T0" fmla="*/ 1020 w 3285"/>
              <a:gd name="T1" fmla="*/ 2099 h 3613"/>
              <a:gd name="T2" fmla="*/ 2153 w 3285"/>
              <a:gd name="T3" fmla="*/ 0 h 3613"/>
              <a:gd name="T4" fmla="*/ 3285 w 3285"/>
              <a:gd name="T5" fmla="*/ 2099 h 3613"/>
              <a:gd name="T6" fmla="*/ 1020 w 3285"/>
              <a:gd name="T7" fmla="*/ 2099 h 3613"/>
              <a:gd name="T8" fmla="*/ 1171 w 3285"/>
              <a:gd name="T9" fmla="*/ 3083 h 3613"/>
              <a:gd name="T10" fmla="*/ 979 w 3285"/>
              <a:gd name="T11" fmla="*/ 3440 h 3613"/>
              <a:gd name="T12" fmla="*/ 786 w 3285"/>
              <a:gd name="T13" fmla="*/ 3083 h 3613"/>
              <a:gd name="T14" fmla="*/ 1171 w 3285"/>
              <a:gd name="T15" fmla="*/ 3083 h 3613"/>
              <a:gd name="T16" fmla="*/ 3254 w 3285"/>
              <a:gd name="T17" fmla="*/ 803 h 3613"/>
              <a:gd name="T18" fmla="*/ 2944 w 3285"/>
              <a:gd name="T19" fmla="*/ 1377 h 3613"/>
              <a:gd name="T20" fmla="*/ 2635 w 3285"/>
              <a:gd name="T21" fmla="*/ 803 h 3613"/>
              <a:gd name="T22" fmla="*/ 3254 w 3285"/>
              <a:gd name="T23" fmla="*/ 803 h 3613"/>
              <a:gd name="T24" fmla="*/ 2315 w 3285"/>
              <a:gd name="T25" fmla="*/ 2140 h 3613"/>
              <a:gd name="T26" fmla="*/ 1522 w 3285"/>
              <a:gd name="T27" fmla="*/ 3613 h 3613"/>
              <a:gd name="T28" fmla="*/ 727 w 3285"/>
              <a:gd name="T29" fmla="*/ 2140 h 3613"/>
              <a:gd name="T30" fmla="*/ 2315 w 3285"/>
              <a:gd name="T31" fmla="*/ 2140 h 3613"/>
              <a:gd name="T32" fmla="*/ 1669 w 3285"/>
              <a:gd name="T33" fmla="*/ 3431 h 3613"/>
              <a:gd name="T34" fmla="*/ 2223 w 3285"/>
              <a:gd name="T35" fmla="*/ 2404 h 3613"/>
              <a:gd name="T36" fmla="*/ 2778 w 3285"/>
              <a:gd name="T37" fmla="*/ 3431 h 3613"/>
              <a:gd name="T38" fmla="*/ 1669 w 3285"/>
              <a:gd name="T39" fmla="*/ 3431 h 3613"/>
              <a:gd name="T40" fmla="*/ 393 w 3285"/>
              <a:gd name="T41" fmla="*/ 3051 h 3613"/>
              <a:gd name="T42" fmla="*/ 782 w 3285"/>
              <a:gd name="T43" fmla="*/ 2329 h 3613"/>
              <a:gd name="T44" fmla="*/ 1171 w 3285"/>
              <a:gd name="T45" fmla="*/ 3051 h 3613"/>
              <a:gd name="T46" fmla="*/ 393 w 3285"/>
              <a:gd name="T47" fmla="*/ 3051 h 3613"/>
              <a:gd name="T48" fmla="*/ 0 w 3285"/>
              <a:gd name="T49" fmla="*/ 2099 h 3613"/>
              <a:gd name="T50" fmla="*/ 490 w 3285"/>
              <a:gd name="T51" fmla="*/ 1192 h 3613"/>
              <a:gd name="T52" fmla="*/ 980 w 3285"/>
              <a:gd name="T53" fmla="*/ 2099 h 3613"/>
              <a:gd name="T54" fmla="*/ 0 w 3285"/>
              <a:gd name="T55" fmla="*/ 2099 h 3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3285" h="3613">
                <a:moveTo>
                  <a:pt x="1020" y="2099"/>
                </a:moveTo>
                <a:lnTo>
                  <a:pt x="2153" y="0"/>
                </a:lnTo>
                <a:lnTo>
                  <a:pt x="3285" y="2099"/>
                </a:lnTo>
                <a:lnTo>
                  <a:pt x="1020" y="2099"/>
                </a:lnTo>
                <a:close/>
                <a:moveTo>
                  <a:pt x="1171" y="3083"/>
                </a:moveTo>
                <a:lnTo>
                  <a:pt x="979" y="3440"/>
                </a:lnTo>
                <a:lnTo>
                  <a:pt x="786" y="3083"/>
                </a:lnTo>
                <a:lnTo>
                  <a:pt x="1171" y="3083"/>
                </a:lnTo>
                <a:close/>
                <a:moveTo>
                  <a:pt x="3254" y="803"/>
                </a:moveTo>
                <a:lnTo>
                  <a:pt x="2944" y="1377"/>
                </a:lnTo>
                <a:lnTo>
                  <a:pt x="2635" y="803"/>
                </a:lnTo>
                <a:lnTo>
                  <a:pt x="3254" y="803"/>
                </a:lnTo>
                <a:close/>
                <a:moveTo>
                  <a:pt x="2315" y="2140"/>
                </a:moveTo>
                <a:lnTo>
                  <a:pt x="1522" y="3613"/>
                </a:lnTo>
                <a:lnTo>
                  <a:pt x="727" y="2140"/>
                </a:lnTo>
                <a:lnTo>
                  <a:pt x="2315" y="2140"/>
                </a:lnTo>
                <a:close/>
                <a:moveTo>
                  <a:pt x="1669" y="3431"/>
                </a:moveTo>
                <a:lnTo>
                  <a:pt x="2223" y="2404"/>
                </a:lnTo>
                <a:lnTo>
                  <a:pt x="2778" y="3431"/>
                </a:lnTo>
                <a:lnTo>
                  <a:pt x="1669" y="3431"/>
                </a:lnTo>
                <a:close/>
                <a:moveTo>
                  <a:pt x="393" y="3051"/>
                </a:moveTo>
                <a:lnTo>
                  <a:pt x="782" y="2329"/>
                </a:lnTo>
                <a:lnTo>
                  <a:pt x="1171" y="3051"/>
                </a:lnTo>
                <a:lnTo>
                  <a:pt x="393" y="3051"/>
                </a:lnTo>
                <a:close/>
                <a:moveTo>
                  <a:pt x="0" y="2099"/>
                </a:moveTo>
                <a:lnTo>
                  <a:pt x="490" y="1192"/>
                </a:lnTo>
                <a:lnTo>
                  <a:pt x="980" y="2099"/>
                </a:lnTo>
                <a:lnTo>
                  <a:pt x="0" y="2099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25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 Animated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/>
          <p:cNvSpPr>
            <a:spLocks noGrp="1" noEditPoints="1"/>
          </p:cNvSpPr>
          <p:nvPr>
            <p:ph type="pic" sz="quarter" idx="10"/>
          </p:nvPr>
        </p:nvSpPr>
        <p:spPr bwMode="auto">
          <a:xfrm>
            <a:off x="1713527" y="1908727"/>
            <a:ext cx="10340993" cy="9838126"/>
          </a:xfrm>
          <a:custGeom>
            <a:avLst/>
            <a:gdLst>
              <a:gd name="T0" fmla="*/ 839 w 4117"/>
              <a:gd name="T1" fmla="*/ 3729 h 3919"/>
              <a:gd name="T2" fmla="*/ 2724 w 4117"/>
              <a:gd name="T3" fmla="*/ 626 h 3919"/>
              <a:gd name="T4" fmla="*/ 4117 w 4117"/>
              <a:gd name="T5" fmla="*/ 3456 h 3919"/>
              <a:gd name="T6" fmla="*/ 839 w 4117"/>
              <a:gd name="T7" fmla="*/ 3729 h 3919"/>
              <a:gd name="T8" fmla="*/ 3761 w 4117"/>
              <a:gd name="T9" fmla="*/ 3612 h 3919"/>
              <a:gd name="T10" fmla="*/ 3511 w 4117"/>
              <a:gd name="T11" fmla="*/ 3919 h 3919"/>
              <a:gd name="T12" fmla="*/ 3943 w 4117"/>
              <a:gd name="T13" fmla="*/ 3893 h 3919"/>
              <a:gd name="T14" fmla="*/ 3761 w 4117"/>
              <a:gd name="T15" fmla="*/ 3612 h 3919"/>
              <a:gd name="T16" fmla="*/ 3506 w 4117"/>
              <a:gd name="T17" fmla="*/ 382 h 3919"/>
              <a:gd name="T18" fmla="*/ 3314 w 4117"/>
              <a:gd name="T19" fmla="*/ 617 h 3919"/>
              <a:gd name="T20" fmla="*/ 3645 w 4117"/>
              <a:gd name="T21" fmla="*/ 597 h 3919"/>
              <a:gd name="T22" fmla="*/ 3506 w 4117"/>
              <a:gd name="T23" fmla="*/ 382 h 3919"/>
              <a:gd name="T24" fmla="*/ 1598 w 4117"/>
              <a:gd name="T25" fmla="*/ 1479 h 3919"/>
              <a:gd name="T26" fmla="*/ 1703 w 4117"/>
              <a:gd name="T27" fmla="*/ 1756 h 3919"/>
              <a:gd name="T28" fmla="*/ 1877 w 4117"/>
              <a:gd name="T29" fmla="*/ 1409 h 3919"/>
              <a:gd name="T30" fmla="*/ 1598 w 4117"/>
              <a:gd name="T31" fmla="*/ 1479 h 3919"/>
              <a:gd name="T32" fmla="*/ 2997 w 4117"/>
              <a:gd name="T33" fmla="*/ 1061 h 3919"/>
              <a:gd name="T34" fmla="*/ 2495 w 4117"/>
              <a:gd name="T35" fmla="*/ 34 h 3919"/>
              <a:gd name="T36" fmla="*/ 3474 w 4117"/>
              <a:gd name="T37" fmla="*/ 146 h 3919"/>
              <a:gd name="T38" fmla="*/ 2997 w 4117"/>
              <a:gd name="T39" fmla="*/ 1061 h 3919"/>
              <a:gd name="T40" fmla="*/ 1361 w 4117"/>
              <a:gd name="T41" fmla="*/ 1542 h 3919"/>
              <a:gd name="T42" fmla="*/ 809 w 4117"/>
              <a:gd name="T43" fmla="*/ 2980 h 3919"/>
              <a:gd name="T44" fmla="*/ 14 w 4117"/>
              <a:gd name="T45" fmla="*/ 1881 h 3919"/>
              <a:gd name="T46" fmla="*/ 1361 w 4117"/>
              <a:gd name="T47" fmla="*/ 1542 h 3919"/>
              <a:gd name="T48" fmla="*/ 0 w 4117"/>
              <a:gd name="T49" fmla="*/ 1837 h 3919"/>
              <a:gd name="T50" fmla="*/ 614 w 4117"/>
              <a:gd name="T51" fmla="*/ 0 h 3919"/>
              <a:gd name="T52" fmla="*/ 2201 w 4117"/>
              <a:gd name="T53" fmla="*/ 1283 h 3919"/>
              <a:gd name="T54" fmla="*/ 0 w 4117"/>
              <a:gd name="T55" fmla="*/ 1837 h 39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117" h="3919">
                <a:moveTo>
                  <a:pt x="839" y="3729"/>
                </a:moveTo>
                <a:lnTo>
                  <a:pt x="2724" y="626"/>
                </a:lnTo>
                <a:lnTo>
                  <a:pt x="4117" y="3456"/>
                </a:lnTo>
                <a:lnTo>
                  <a:pt x="839" y="3729"/>
                </a:lnTo>
                <a:close/>
                <a:moveTo>
                  <a:pt x="3761" y="3612"/>
                </a:moveTo>
                <a:lnTo>
                  <a:pt x="3511" y="3919"/>
                </a:lnTo>
                <a:lnTo>
                  <a:pt x="3943" y="3893"/>
                </a:lnTo>
                <a:lnTo>
                  <a:pt x="3761" y="3612"/>
                </a:lnTo>
                <a:close/>
                <a:moveTo>
                  <a:pt x="3506" y="382"/>
                </a:moveTo>
                <a:lnTo>
                  <a:pt x="3314" y="617"/>
                </a:lnTo>
                <a:lnTo>
                  <a:pt x="3645" y="597"/>
                </a:lnTo>
                <a:lnTo>
                  <a:pt x="3506" y="382"/>
                </a:lnTo>
                <a:close/>
                <a:moveTo>
                  <a:pt x="1598" y="1479"/>
                </a:moveTo>
                <a:lnTo>
                  <a:pt x="1703" y="1756"/>
                </a:lnTo>
                <a:lnTo>
                  <a:pt x="1877" y="1409"/>
                </a:lnTo>
                <a:lnTo>
                  <a:pt x="1598" y="1479"/>
                </a:lnTo>
                <a:close/>
                <a:moveTo>
                  <a:pt x="2997" y="1061"/>
                </a:moveTo>
                <a:lnTo>
                  <a:pt x="2495" y="34"/>
                </a:lnTo>
                <a:lnTo>
                  <a:pt x="3474" y="146"/>
                </a:lnTo>
                <a:lnTo>
                  <a:pt x="2997" y="1061"/>
                </a:lnTo>
                <a:close/>
                <a:moveTo>
                  <a:pt x="1361" y="1542"/>
                </a:moveTo>
                <a:lnTo>
                  <a:pt x="809" y="2980"/>
                </a:lnTo>
                <a:lnTo>
                  <a:pt x="14" y="1881"/>
                </a:lnTo>
                <a:lnTo>
                  <a:pt x="1361" y="1542"/>
                </a:lnTo>
                <a:close/>
                <a:moveTo>
                  <a:pt x="0" y="1837"/>
                </a:moveTo>
                <a:lnTo>
                  <a:pt x="614" y="0"/>
                </a:lnTo>
                <a:lnTo>
                  <a:pt x="2201" y="1283"/>
                </a:lnTo>
                <a:lnTo>
                  <a:pt x="0" y="1837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864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ing Animated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 bwMode="auto">
          <a:xfrm>
            <a:off x="3322956" y="3936392"/>
            <a:ext cx="17736508" cy="6122572"/>
          </a:xfrm>
          <a:custGeom>
            <a:avLst/>
            <a:gdLst>
              <a:gd name="connsiteX0" fmla="*/ 9472610 w 13303247"/>
              <a:gd name="connsiteY0" fmla="*/ 2351088 h 4592638"/>
              <a:gd name="connsiteX1" fmla="*/ 11952285 w 13303247"/>
              <a:gd name="connsiteY1" fmla="*/ 2351088 h 4592638"/>
              <a:gd name="connsiteX2" fmla="*/ 10712844 w 13303247"/>
              <a:gd name="connsiteY2" fmla="*/ 4592638 h 4592638"/>
              <a:gd name="connsiteX3" fmla="*/ 9356722 w 13303247"/>
              <a:gd name="connsiteY3" fmla="*/ 2351088 h 4592638"/>
              <a:gd name="connsiteX4" fmla="*/ 10596560 w 13303247"/>
              <a:gd name="connsiteY4" fmla="*/ 4592638 h 4592638"/>
              <a:gd name="connsiteX5" fmla="*/ 8116885 w 13303247"/>
              <a:gd name="connsiteY5" fmla="*/ 4592638 h 4592638"/>
              <a:gd name="connsiteX6" fmla="*/ 6764335 w 13303247"/>
              <a:gd name="connsiteY6" fmla="*/ 2351088 h 4592638"/>
              <a:gd name="connsiteX7" fmla="*/ 9244010 w 13303247"/>
              <a:gd name="connsiteY7" fmla="*/ 2351088 h 4592638"/>
              <a:gd name="connsiteX8" fmla="*/ 8004569 w 13303247"/>
              <a:gd name="connsiteY8" fmla="*/ 4592638 h 4592638"/>
              <a:gd name="connsiteX9" fmla="*/ 4059235 w 13303247"/>
              <a:gd name="connsiteY9" fmla="*/ 2351088 h 4592638"/>
              <a:gd name="connsiteX10" fmla="*/ 6540498 w 13303247"/>
              <a:gd name="connsiteY10" fmla="*/ 2351088 h 4592638"/>
              <a:gd name="connsiteX11" fmla="*/ 5299867 w 13303247"/>
              <a:gd name="connsiteY11" fmla="*/ 4592638 h 4592638"/>
              <a:gd name="connsiteX12" fmla="*/ 3944538 w 13303247"/>
              <a:gd name="connsiteY12" fmla="*/ 2351088 h 4592638"/>
              <a:gd name="connsiteX13" fmla="*/ 5184773 w 13303247"/>
              <a:gd name="connsiteY13" fmla="*/ 4592638 h 4592638"/>
              <a:gd name="connsiteX14" fmla="*/ 2703510 w 13303247"/>
              <a:gd name="connsiteY14" fmla="*/ 4592638 h 4592638"/>
              <a:gd name="connsiteX15" fmla="*/ 1350961 w 13303247"/>
              <a:gd name="connsiteY15" fmla="*/ 2351088 h 4592638"/>
              <a:gd name="connsiteX16" fmla="*/ 3830635 w 13303247"/>
              <a:gd name="connsiteY16" fmla="*/ 2351088 h 4592638"/>
              <a:gd name="connsiteX17" fmla="*/ 2591196 w 13303247"/>
              <a:gd name="connsiteY17" fmla="*/ 4592638 h 4592638"/>
              <a:gd name="connsiteX18" fmla="*/ 10823572 w 13303247"/>
              <a:gd name="connsiteY18" fmla="*/ 0 h 4592638"/>
              <a:gd name="connsiteX19" fmla="*/ 13303247 w 13303247"/>
              <a:gd name="connsiteY19" fmla="*/ 0 h 4592638"/>
              <a:gd name="connsiteX20" fmla="*/ 12063013 w 13303247"/>
              <a:gd name="connsiteY20" fmla="*/ 2241550 h 4592638"/>
              <a:gd name="connsiteX21" fmla="*/ 10712844 w 13303247"/>
              <a:gd name="connsiteY21" fmla="*/ 0 h 4592638"/>
              <a:gd name="connsiteX22" fmla="*/ 11952285 w 13303247"/>
              <a:gd name="connsiteY22" fmla="*/ 2241550 h 4592638"/>
              <a:gd name="connsiteX23" fmla="*/ 9472610 w 13303247"/>
              <a:gd name="connsiteY23" fmla="*/ 2241550 h 4592638"/>
              <a:gd name="connsiteX24" fmla="*/ 8004569 w 13303247"/>
              <a:gd name="connsiteY24" fmla="*/ 0 h 4592638"/>
              <a:gd name="connsiteX25" fmla="*/ 9244010 w 13303247"/>
              <a:gd name="connsiteY25" fmla="*/ 2241550 h 4592638"/>
              <a:gd name="connsiteX26" fmla="*/ 6764335 w 13303247"/>
              <a:gd name="connsiteY26" fmla="*/ 2241550 h 4592638"/>
              <a:gd name="connsiteX27" fmla="*/ 5413373 w 13303247"/>
              <a:gd name="connsiteY27" fmla="*/ 0 h 4592638"/>
              <a:gd name="connsiteX28" fmla="*/ 7893047 w 13303247"/>
              <a:gd name="connsiteY28" fmla="*/ 0 h 4592638"/>
              <a:gd name="connsiteX29" fmla="*/ 6652813 w 13303247"/>
              <a:gd name="connsiteY29" fmla="*/ 2241550 h 4592638"/>
              <a:gd name="connsiteX30" fmla="*/ 5299868 w 13303247"/>
              <a:gd name="connsiteY30" fmla="*/ 0 h 4592638"/>
              <a:gd name="connsiteX31" fmla="*/ 6540498 w 13303247"/>
              <a:gd name="connsiteY31" fmla="*/ 2241550 h 4592638"/>
              <a:gd name="connsiteX32" fmla="*/ 4059236 w 13303247"/>
              <a:gd name="connsiteY32" fmla="*/ 2241550 h 4592638"/>
              <a:gd name="connsiteX33" fmla="*/ 2591593 w 13303247"/>
              <a:gd name="connsiteY33" fmla="*/ 0 h 4592638"/>
              <a:gd name="connsiteX34" fmla="*/ 3832224 w 13303247"/>
              <a:gd name="connsiteY34" fmla="*/ 2241550 h 4592638"/>
              <a:gd name="connsiteX35" fmla="*/ 1350961 w 13303247"/>
              <a:gd name="connsiteY35" fmla="*/ 2241550 h 4592638"/>
              <a:gd name="connsiteX36" fmla="*/ 0 w 13303247"/>
              <a:gd name="connsiteY36" fmla="*/ 0 h 4592638"/>
              <a:gd name="connsiteX37" fmla="*/ 2479677 w 13303247"/>
              <a:gd name="connsiteY37" fmla="*/ 0 h 4592638"/>
              <a:gd name="connsiteX38" fmla="*/ 1240233 w 13303247"/>
              <a:gd name="connsiteY38" fmla="*/ 2241550 h 4592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3303247" h="4592638">
                <a:moveTo>
                  <a:pt x="9472610" y="2351088"/>
                </a:moveTo>
                <a:lnTo>
                  <a:pt x="11952285" y="2351088"/>
                </a:lnTo>
                <a:lnTo>
                  <a:pt x="10712844" y="4592638"/>
                </a:lnTo>
                <a:close/>
                <a:moveTo>
                  <a:pt x="9356722" y="2351088"/>
                </a:moveTo>
                <a:lnTo>
                  <a:pt x="10596560" y="4592638"/>
                </a:lnTo>
                <a:lnTo>
                  <a:pt x="8116885" y="4592638"/>
                </a:lnTo>
                <a:close/>
                <a:moveTo>
                  <a:pt x="6764335" y="2351088"/>
                </a:moveTo>
                <a:lnTo>
                  <a:pt x="9244010" y="2351088"/>
                </a:lnTo>
                <a:lnTo>
                  <a:pt x="8004569" y="4592638"/>
                </a:lnTo>
                <a:close/>
                <a:moveTo>
                  <a:pt x="4059235" y="2351088"/>
                </a:moveTo>
                <a:lnTo>
                  <a:pt x="6540498" y="2351088"/>
                </a:lnTo>
                <a:lnTo>
                  <a:pt x="5299867" y="4592638"/>
                </a:lnTo>
                <a:close/>
                <a:moveTo>
                  <a:pt x="3944538" y="2351088"/>
                </a:moveTo>
                <a:lnTo>
                  <a:pt x="5184773" y="4592638"/>
                </a:lnTo>
                <a:lnTo>
                  <a:pt x="2703510" y="4592638"/>
                </a:lnTo>
                <a:close/>
                <a:moveTo>
                  <a:pt x="1350961" y="2351088"/>
                </a:moveTo>
                <a:lnTo>
                  <a:pt x="3830635" y="2351088"/>
                </a:lnTo>
                <a:lnTo>
                  <a:pt x="2591196" y="4592638"/>
                </a:lnTo>
                <a:close/>
                <a:moveTo>
                  <a:pt x="10823572" y="0"/>
                </a:moveTo>
                <a:lnTo>
                  <a:pt x="13303247" y="0"/>
                </a:lnTo>
                <a:lnTo>
                  <a:pt x="12063013" y="2241550"/>
                </a:lnTo>
                <a:close/>
                <a:moveTo>
                  <a:pt x="10712844" y="0"/>
                </a:moveTo>
                <a:lnTo>
                  <a:pt x="11952285" y="2241550"/>
                </a:lnTo>
                <a:lnTo>
                  <a:pt x="9472610" y="2241550"/>
                </a:lnTo>
                <a:close/>
                <a:moveTo>
                  <a:pt x="8004569" y="0"/>
                </a:moveTo>
                <a:lnTo>
                  <a:pt x="9244010" y="2241550"/>
                </a:lnTo>
                <a:lnTo>
                  <a:pt x="6764335" y="2241550"/>
                </a:lnTo>
                <a:close/>
                <a:moveTo>
                  <a:pt x="5413373" y="0"/>
                </a:moveTo>
                <a:lnTo>
                  <a:pt x="7893047" y="0"/>
                </a:lnTo>
                <a:lnTo>
                  <a:pt x="6652813" y="2241550"/>
                </a:lnTo>
                <a:close/>
                <a:moveTo>
                  <a:pt x="5299868" y="0"/>
                </a:moveTo>
                <a:lnTo>
                  <a:pt x="6540498" y="2241550"/>
                </a:lnTo>
                <a:lnTo>
                  <a:pt x="4059236" y="2241550"/>
                </a:lnTo>
                <a:close/>
                <a:moveTo>
                  <a:pt x="2591593" y="0"/>
                </a:moveTo>
                <a:lnTo>
                  <a:pt x="3832224" y="2241550"/>
                </a:lnTo>
                <a:lnTo>
                  <a:pt x="1350961" y="2241550"/>
                </a:lnTo>
                <a:close/>
                <a:moveTo>
                  <a:pt x="0" y="0"/>
                </a:moveTo>
                <a:lnTo>
                  <a:pt x="2479677" y="0"/>
                </a:lnTo>
                <a:lnTo>
                  <a:pt x="1240233" y="224155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970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ing Animated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11330710" y="1198800"/>
            <a:ext cx="13051704" cy="11327196"/>
          </a:xfrm>
          <a:custGeom>
            <a:avLst/>
            <a:gdLst>
              <a:gd name="connsiteX0" fmla="*/ 7516983 w 9789415"/>
              <a:gd name="connsiteY0" fmla="*/ 4349556 h 8496709"/>
              <a:gd name="connsiteX1" fmla="*/ 9789415 w 9789415"/>
              <a:gd name="connsiteY1" fmla="*/ 4349556 h 8496709"/>
              <a:gd name="connsiteX2" fmla="*/ 9789415 w 9789415"/>
              <a:gd name="connsiteY2" fmla="*/ 8455284 h 8496709"/>
              <a:gd name="connsiteX3" fmla="*/ 7303813 w 9789415"/>
              <a:gd name="connsiteY3" fmla="*/ 4349556 h 8496709"/>
              <a:gd name="connsiteX4" fmla="*/ 9597019 w 9789415"/>
              <a:gd name="connsiteY4" fmla="*/ 8496709 h 8496709"/>
              <a:gd name="connsiteX5" fmla="*/ 5010605 w 9789415"/>
              <a:gd name="connsiteY5" fmla="*/ 8496709 h 8496709"/>
              <a:gd name="connsiteX6" fmla="*/ 2504226 w 9789415"/>
              <a:gd name="connsiteY6" fmla="*/ 4349556 h 8496709"/>
              <a:gd name="connsiteX7" fmla="*/ 7094946 w 9789415"/>
              <a:gd name="connsiteY7" fmla="*/ 4349556 h 8496709"/>
              <a:gd name="connsiteX8" fmla="*/ 4800304 w 9789415"/>
              <a:gd name="connsiteY8" fmla="*/ 8496709 h 8496709"/>
              <a:gd name="connsiteX9" fmla="*/ 2291773 w 9789415"/>
              <a:gd name="connsiteY9" fmla="*/ 4349556 h 8496709"/>
              <a:gd name="connsiteX10" fmla="*/ 4586415 w 9789415"/>
              <a:gd name="connsiteY10" fmla="*/ 8496709 h 8496709"/>
              <a:gd name="connsiteX11" fmla="*/ 0 w 9789415"/>
              <a:gd name="connsiteY11" fmla="*/ 8496709 h 8496709"/>
              <a:gd name="connsiteX12" fmla="*/ 9789415 w 9789415"/>
              <a:gd name="connsiteY12" fmla="*/ 41425 h 8496709"/>
              <a:gd name="connsiteX13" fmla="*/ 9789415 w 9789415"/>
              <a:gd name="connsiteY13" fmla="*/ 4147152 h 8496709"/>
              <a:gd name="connsiteX14" fmla="*/ 7516983 w 9789415"/>
              <a:gd name="connsiteY14" fmla="*/ 4147152 h 8496709"/>
              <a:gd name="connsiteX15" fmla="*/ 5014911 w 9789415"/>
              <a:gd name="connsiteY15" fmla="*/ 0 h 8496709"/>
              <a:gd name="connsiteX16" fmla="*/ 9605631 w 9789415"/>
              <a:gd name="connsiteY16" fmla="*/ 0 h 8496709"/>
              <a:gd name="connsiteX17" fmla="*/ 7310271 w 9789415"/>
              <a:gd name="connsiteY17" fmla="*/ 4147152 h 8496709"/>
              <a:gd name="connsiteX18" fmla="*/ 4799586 w 9789415"/>
              <a:gd name="connsiteY18" fmla="*/ 0 h 8496709"/>
              <a:gd name="connsiteX19" fmla="*/ 7094946 w 9789415"/>
              <a:gd name="connsiteY19" fmla="*/ 4147152 h 8496709"/>
              <a:gd name="connsiteX20" fmla="*/ 2504226 w 9789415"/>
              <a:gd name="connsiteY20" fmla="*/ 4147152 h 8496709"/>
              <a:gd name="connsiteX21" fmla="*/ 6461 w 9789415"/>
              <a:gd name="connsiteY21" fmla="*/ 0 h 8496709"/>
              <a:gd name="connsiteX22" fmla="*/ 4592876 w 9789415"/>
              <a:gd name="connsiteY22" fmla="*/ 0 h 8496709"/>
              <a:gd name="connsiteX23" fmla="*/ 2301103 w 9789415"/>
              <a:gd name="connsiteY23" fmla="*/ 4147152 h 8496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789415" h="8496709">
                <a:moveTo>
                  <a:pt x="7516983" y="4349556"/>
                </a:moveTo>
                <a:lnTo>
                  <a:pt x="9789415" y="4349556"/>
                </a:lnTo>
                <a:lnTo>
                  <a:pt x="9789415" y="8455284"/>
                </a:lnTo>
                <a:close/>
                <a:moveTo>
                  <a:pt x="7303813" y="4349556"/>
                </a:moveTo>
                <a:lnTo>
                  <a:pt x="9597019" y="8496709"/>
                </a:lnTo>
                <a:lnTo>
                  <a:pt x="5010605" y="8496709"/>
                </a:lnTo>
                <a:close/>
                <a:moveTo>
                  <a:pt x="2504226" y="4349556"/>
                </a:moveTo>
                <a:lnTo>
                  <a:pt x="7094946" y="4349556"/>
                </a:lnTo>
                <a:lnTo>
                  <a:pt x="4800304" y="8496709"/>
                </a:lnTo>
                <a:close/>
                <a:moveTo>
                  <a:pt x="2291773" y="4349556"/>
                </a:moveTo>
                <a:lnTo>
                  <a:pt x="4586415" y="8496709"/>
                </a:lnTo>
                <a:lnTo>
                  <a:pt x="0" y="8496709"/>
                </a:lnTo>
                <a:close/>
                <a:moveTo>
                  <a:pt x="9789415" y="41425"/>
                </a:moveTo>
                <a:lnTo>
                  <a:pt x="9789415" y="4147152"/>
                </a:lnTo>
                <a:lnTo>
                  <a:pt x="7516983" y="4147152"/>
                </a:lnTo>
                <a:close/>
                <a:moveTo>
                  <a:pt x="5014911" y="0"/>
                </a:moveTo>
                <a:lnTo>
                  <a:pt x="9605631" y="0"/>
                </a:lnTo>
                <a:lnTo>
                  <a:pt x="7310271" y="4147152"/>
                </a:lnTo>
                <a:close/>
                <a:moveTo>
                  <a:pt x="4799586" y="0"/>
                </a:moveTo>
                <a:lnTo>
                  <a:pt x="7094946" y="4147152"/>
                </a:lnTo>
                <a:lnTo>
                  <a:pt x="2504226" y="4147152"/>
                </a:lnTo>
                <a:close/>
                <a:moveTo>
                  <a:pt x="6461" y="0"/>
                </a:moveTo>
                <a:lnTo>
                  <a:pt x="4592876" y="0"/>
                </a:lnTo>
                <a:lnTo>
                  <a:pt x="2301103" y="4147152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74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 Animated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2"/>
          <p:cNvSpPr>
            <a:spLocks noGrp="1"/>
          </p:cNvSpPr>
          <p:nvPr>
            <p:ph type="pic" sz="quarter" idx="11"/>
          </p:nvPr>
        </p:nvSpPr>
        <p:spPr>
          <a:xfrm>
            <a:off x="11547308" y="1567547"/>
            <a:ext cx="10506496" cy="10580914"/>
          </a:xfrm>
          <a:custGeom>
            <a:avLst/>
            <a:gdLst>
              <a:gd name="connsiteX0" fmla="*/ 3940192 w 7880385"/>
              <a:gd name="connsiteY0" fmla="*/ 2282867 h 7936911"/>
              <a:gd name="connsiteX1" fmla="*/ 2254604 w 7880385"/>
              <a:gd name="connsiteY1" fmla="*/ 3968455 h 7936911"/>
              <a:gd name="connsiteX2" fmla="*/ 3940192 w 7880385"/>
              <a:gd name="connsiteY2" fmla="*/ 5654043 h 7936911"/>
              <a:gd name="connsiteX3" fmla="*/ 5625780 w 7880385"/>
              <a:gd name="connsiteY3" fmla="*/ 3968455 h 7936911"/>
              <a:gd name="connsiteX4" fmla="*/ 3940192 w 7880385"/>
              <a:gd name="connsiteY4" fmla="*/ 2282867 h 7936911"/>
              <a:gd name="connsiteX5" fmla="*/ 3939062 w 7880385"/>
              <a:gd name="connsiteY5" fmla="*/ 0 h 7936911"/>
              <a:gd name="connsiteX6" fmla="*/ 4142456 w 7880385"/>
              <a:gd name="connsiteY6" fmla="*/ 4528 h 7936911"/>
              <a:gd name="connsiteX7" fmla="*/ 4343590 w 7880385"/>
              <a:gd name="connsiteY7" fmla="*/ 20374 h 7936911"/>
              <a:gd name="connsiteX8" fmla="*/ 4540204 w 7880385"/>
              <a:gd name="connsiteY8" fmla="*/ 45276 h 7936911"/>
              <a:gd name="connsiteX9" fmla="*/ 4734558 w 7880385"/>
              <a:gd name="connsiteY9" fmla="*/ 81497 h 7936911"/>
              <a:gd name="connsiteX10" fmla="*/ 4924394 w 7880385"/>
              <a:gd name="connsiteY10" fmla="*/ 126773 h 7936911"/>
              <a:gd name="connsiteX11" fmla="*/ 5111968 w 7880385"/>
              <a:gd name="connsiteY11" fmla="*/ 178841 h 7936911"/>
              <a:gd name="connsiteX12" fmla="*/ 5295022 w 7880385"/>
              <a:gd name="connsiteY12" fmla="*/ 239964 h 7936911"/>
              <a:gd name="connsiteX13" fmla="*/ 5473556 w 7880385"/>
              <a:gd name="connsiteY13" fmla="*/ 312406 h 7936911"/>
              <a:gd name="connsiteX14" fmla="*/ 5649832 w 7880385"/>
              <a:gd name="connsiteY14" fmla="*/ 391639 h 7936911"/>
              <a:gd name="connsiteX15" fmla="*/ 5819326 w 7880385"/>
              <a:gd name="connsiteY15" fmla="*/ 479927 h 7936911"/>
              <a:gd name="connsiteX16" fmla="*/ 5984302 w 7880385"/>
              <a:gd name="connsiteY16" fmla="*/ 575007 h 7936911"/>
              <a:gd name="connsiteX17" fmla="*/ 6142497 w 7880385"/>
              <a:gd name="connsiteY17" fmla="*/ 679143 h 7936911"/>
              <a:gd name="connsiteX18" fmla="*/ 6298432 w 7880385"/>
              <a:gd name="connsiteY18" fmla="*/ 787805 h 7936911"/>
              <a:gd name="connsiteX19" fmla="*/ 6447588 w 7880385"/>
              <a:gd name="connsiteY19" fmla="*/ 907787 h 7936911"/>
              <a:gd name="connsiteX20" fmla="*/ 6589964 w 7880385"/>
              <a:gd name="connsiteY20" fmla="*/ 1030033 h 7936911"/>
              <a:gd name="connsiteX21" fmla="*/ 6727820 w 7880385"/>
              <a:gd name="connsiteY21" fmla="*/ 1163598 h 7936911"/>
              <a:gd name="connsiteX22" fmla="*/ 6856636 w 7880385"/>
              <a:gd name="connsiteY22" fmla="*/ 1301690 h 7936911"/>
              <a:gd name="connsiteX23" fmla="*/ 6980932 w 7880385"/>
              <a:gd name="connsiteY23" fmla="*/ 1446574 h 7936911"/>
              <a:gd name="connsiteX24" fmla="*/ 7098448 w 7880385"/>
              <a:gd name="connsiteY24" fmla="*/ 1593721 h 7936911"/>
              <a:gd name="connsiteX25" fmla="*/ 7206925 w 7880385"/>
              <a:gd name="connsiteY25" fmla="*/ 1749924 h 7936911"/>
              <a:gd name="connsiteX26" fmla="*/ 7310882 w 7880385"/>
              <a:gd name="connsiteY26" fmla="*/ 1910654 h 7936911"/>
              <a:gd name="connsiteX27" fmla="*/ 7405799 w 7880385"/>
              <a:gd name="connsiteY27" fmla="*/ 2078176 h 7936911"/>
              <a:gd name="connsiteX28" fmla="*/ 7491676 w 7880385"/>
              <a:gd name="connsiteY28" fmla="*/ 2250226 h 7936911"/>
              <a:gd name="connsiteX29" fmla="*/ 7570774 w 7880385"/>
              <a:gd name="connsiteY29" fmla="*/ 2424539 h 7936911"/>
              <a:gd name="connsiteX30" fmla="*/ 7643092 w 7880385"/>
              <a:gd name="connsiteY30" fmla="*/ 2603379 h 7936911"/>
              <a:gd name="connsiteX31" fmla="*/ 7704110 w 7880385"/>
              <a:gd name="connsiteY31" fmla="*/ 2786748 h 7936911"/>
              <a:gd name="connsiteX32" fmla="*/ 7758348 w 7880385"/>
              <a:gd name="connsiteY32" fmla="*/ 2976908 h 7936911"/>
              <a:gd name="connsiteX33" fmla="*/ 7801288 w 7880385"/>
              <a:gd name="connsiteY33" fmla="*/ 3167068 h 7936911"/>
              <a:gd name="connsiteX34" fmla="*/ 7835186 w 7880385"/>
              <a:gd name="connsiteY34" fmla="*/ 3364019 h 7936911"/>
              <a:gd name="connsiteX35" fmla="*/ 7860046 w 7880385"/>
              <a:gd name="connsiteY35" fmla="*/ 3560970 h 7936911"/>
              <a:gd name="connsiteX36" fmla="*/ 7875865 w 7880385"/>
              <a:gd name="connsiteY36" fmla="*/ 3762449 h 7936911"/>
              <a:gd name="connsiteX37" fmla="*/ 7880385 w 7880385"/>
              <a:gd name="connsiteY37" fmla="*/ 3970719 h 7936911"/>
              <a:gd name="connsiteX38" fmla="*/ 7875865 w 7880385"/>
              <a:gd name="connsiteY38" fmla="*/ 4174462 h 7936911"/>
              <a:gd name="connsiteX39" fmla="*/ 7860046 w 7880385"/>
              <a:gd name="connsiteY39" fmla="*/ 4375941 h 7936911"/>
              <a:gd name="connsiteX40" fmla="*/ 7835186 w 7880385"/>
              <a:gd name="connsiteY40" fmla="*/ 4572892 h 7936911"/>
              <a:gd name="connsiteX41" fmla="*/ 7801288 w 7880385"/>
              <a:gd name="connsiteY41" fmla="*/ 4769844 h 7936911"/>
              <a:gd name="connsiteX42" fmla="*/ 7758348 w 7880385"/>
              <a:gd name="connsiteY42" fmla="*/ 4960004 h 7936911"/>
              <a:gd name="connsiteX43" fmla="*/ 7704110 w 7880385"/>
              <a:gd name="connsiteY43" fmla="*/ 5150164 h 7936911"/>
              <a:gd name="connsiteX44" fmla="*/ 7643092 w 7880385"/>
              <a:gd name="connsiteY44" fmla="*/ 5333532 h 7936911"/>
              <a:gd name="connsiteX45" fmla="*/ 7570774 w 7880385"/>
              <a:gd name="connsiteY45" fmla="*/ 5512373 h 7936911"/>
              <a:gd name="connsiteX46" fmla="*/ 7491676 w 7880385"/>
              <a:gd name="connsiteY46" fmla="*/ 5686686 h 7936911"/>
              <a:gd name="connsiteX47" fmla="*/ 7405799 w 7880385"/>
              <a:gd name="connsiteY47" fmla="*/ 5858735 h 7936911"/>
              <a:gd name="connsiteX48" fmla="*/ 7310882 w 7880385"/>
              <a:gd name="connsiteY48" fmla="*/ 6026257 h 7936911"/>
              <a:gd name="connsiteX49" fmla="*/ 7206925 w 7880385"/>
              <a:gd name="connsiteY49" fmla="*/ 6186988 h 7936911"/>
              <a:gd name="connsiteX50" fmla="*/ 7098448 w 7880385"/>
              <a:gd name="connsiteY50" fmla="*/ 6343190 h 7936911"/>
              <a:gd name="connsiteX51" fmla="*/ 6980932 w 7880385"/>
              <a:gd name="connsiteY51" fmla="*/ 6490338 h 7936911"/>
              <a:gd name="connsiteX52" fmla="*/ 6856636 w 7880385"/>
              <a:gd name="connsiteY52" fmla="*/ 6635222 h 7936911"/>
              <a:gd name="connsiteX53" fmla="*/ 6727820 w 7880385"/>
              <a:gd name="connsiteY53" fmla="*/ 6773314 h 7936911"/>
              <a:gd name="connsiteX54" fmla="*/ 6589964 w 7880385"/>
              <a:gd name="connsiteY54" fmla="*/ 6906879 h 7936911"/>
              <a:gd name="connsiteX55" fmla="*/ 6447588 w 7880385"/>
              <a:gd name="connsiteY55" fmla="*/ 7029124 h 7936911"/>
              <a:gd name="connsiteX56" fmla="*/ 6298432 w 7880385"/>
              <a:gd name="connsiteY56" fmla="*/ 7149106 h 7936911"/>
              <a:gd name="connsiteX57" fmla="*/ 6142497 w 7880385"/>
              <a:gd name="connsiteY57" fmla="*/ 7257768 h 7936911"/>
              <a:gd name="connsiteX58" fmla="*/ 5984302 w 7880385"/>
              <a:gd name="connsiteY58" fmla="*/ 7361904 h 7936911"/>
              <a:gd name="connsiteX59" fmla="*/ 5819326 w 7880385"/>
              <a:gd name="connsiteY59" fmla="*/ 7456984 h 7936911"/>
              <a:gd name="connsiteX60" fmla="*/ 5649832 w 7880385"/>
              <a:gd name="connsiteY60" fmla="*/ 7545272 h 7936911"/>
              <a:gd name="connsiteX61" fmla="*/ 5473556 w 7880385"/>
              <a:gd name="connsiteY61" fmla="*/ 7624506 h 7936911"/>
              <a:gd name="connsiteX62" fmla="*/ 5295022 w 7880385"/>
              <a:gd name="connsiteY62" fmla="*/ 7696948 h 7936911"/>
              <a:gd name="connsiteX63" fmla="*/ 5111968 w 7880385"/>
              <a:gd name="connsiteY63" fmla="*/ 7758070 h 7936911"/>
              <a:gd name="connsiteX64" fmla="*/ 4924394 w 7880385"/>
              <a:gd name="connsiteY64" fmla="*/ 7810138 h 7936911"/>
              <a:gd name="connsiteX65" fmla="*/ 4734558 w 7880385"/>
              <a:gd name="connsiteY65" fmla="*/ 7855414 h 7936911"/>
              <a:gd name="connsiteX66" fmla="*/ 4540204 w 7880385"/>
              <a:gd name="connsiteY66" fmla="*/ 7891635 h 7936911"/>
              <a:gd name="connsiteX67" fmla="*/ 4343590 w 7880385"/>
              <a:gd name="connsiteY67" fmla="*/ 7916536 h 7936911"/>
              <a:gd name="connsiteX68" fmla="*/ 4142456 w 7880385"/>
              <a:gd name="connsiteY68" fmla="*/ 7932384 h 7936911"/>
              <a:gd name="connsiteX69" fmla="*/ 3939062 w 7880385"/>
              <a:gd name="connsiteY69" fmla="*/ 7936911 h 7936911"/>
              <a:gd name="connsiteX70" fmla="*/ 3737928 w 7880385"/>
              <a:gd name="connsiteY70" fmla="*/ 7932384 h 7936911"/>
              <a:gd name="connsiteX71" fmla="*/ 3536794 w 7880385"/>
              <a:gd name="connsiteY71" fmla="*/ 7916536 h 7936911"/>
              <a:gd name="connsiteX72" fmla="*/ 3340180 w 7880385"/>
              <a:gd name="connsiteY72" fmla="*/ 7891635 h 7936911"/>
              <a:gd name="connsiteX73" fmla="*/ 3145826 w 7880385"/>
              <a:gd name="connsiteY73" fmla="*/ 7855414 h 7936911"/>
              <a:gd name="connsiteX74" fmla="*/ 2953731 w 7880385"/>
              <a:gd name="connsiteY74" fmla="*/ 7810138 h 7936911"/>
              <a:gd name="connsiteX75" fmla="*/ 2768417 w 7880385"/>
              <a:gd name="connsiteY75" fmla="*/ 7758070 h 7936911"/>
              <a:gd name="connsiteX76" fmla="*/ 2583103 w 7880385"/>
              <a:gd name="connsiteY76" fmla="*/ 7696948 h 7936911"/>
              <a:gd name="connsiteX77" fmla="*/ 2406828 w 7880385"/>
              <a:gd name="connsiteY77" fmla="*/ 7624506 h 7936911"/>
              <a:gd name="connsiteX78" fmla="*/ 2230553 w 7880385"/>
              <a:gd name="connsiteY78" fmla="*/ 7545272 h 7936911"/>
              <a:gd name="connsiteX79" fmla="*/ 2061058 w 7880385"/>
              <a:gd name="connsiteY79" fmla="*/ 7456984 h 7936911"/>
              <a:gd name="connsiteX80" fmla="*/ 1896083 w 7880385"/>
              <a:gd name="connsiteY80" fmla="*/ 7361904 h 7936911"/>
              <a:gd name="connsiteX81" fmla="*/ 1737888 w 7880385"/>
              <a:gd name="connsiteY81" fmla="*/ 7257768 h 7936911"/>
              <a:gd name="connsiteX82" fmla="*/ 1581953 w 7880385"/>
              <a:gd name="connsiteY82" fmla="*/ 7149106 h 7936911"/>
              <a:gd name="connsiteX83" fmla="*/ 1432797 w 7880385"/>
              <a:gd name="connsiteY83" fmla="*/ 7029124 h 7936911"/>
              <a:gd name="connsiteX84" fmla="*/ 1288161 w 7880385"/>
              <a:gd name="connsiteY84" fmla="*/ 6906879 h 7936911"/>
              <a:gd name="connsiteX85" fmla="*/ 1152565 w 7880385"/>
              <a:gd name="connsiteY85" fmla="*/ 6773314 h 7936911"/>
              <a:gd name="connsiteX86" fmla="*/ 1023749 w 7880385"/>
              <a:gd name="connsiteY86" fmla="*/ 6635222 h 7936911"/>
              <a:gd name="connsiteX87" fmla="*/ 897193 w 7880385"/>
              <a:gd name="connsiteY87" fmla="*/ 6490338 h 7936911"/>
              <a:gd name="connsiteX88" fmla="*/ 781937 w 7880385"/>
              <a:gd name="connsiteY88" fmla="*/ 6343190 h 7936911"/>
              <a:gd name="connsiteX89" fmla="*/ 673460 w 7880385"/>
              <a:gd name="connsiteY89" fmla="*/ 6186988 h 7936911"/>
              <a:gd name="connsiteX90" fmla="*/ 569503 w 7880385"/>
              <a:gd name="connsiteY90" fmla="*/ 6026257 h 7936911"/>
              <a:gd name="connsiteX91" fmla="*/ 474586 w 7880385"/>
              <a:gd name="connsiteY91" fmla="*/ 5858735 h 7936911"/>
              <a:gd name="connsiteX92" fmla="*/ 388708 w 7880385"/>
              <a:gd name="connsiteY92" fmla="*/ 5686686 h 7936911"/>
              <a:gd name="connsiteX93" fmla="*/ 307351 w 7880385"/>
              <a:gd name="connsiteY93" fmla="*/ 5512373 h 7936911"/>
              <a:gd name="connsiteX94" fmla="*/ 237293 w 7880385"/>
              <a:gd name="connsiteY94" fmla="*/ 5333532 h 7936911"/>
              <a:gd name="connsiteX95" fmla="*/ 176275 w 7880385"/>
              <a:gd name="connsiteY95" fmla="*/ 5150164 h 7936911"/>
              <a:gd name="connsiteX96" fmla="*/ 122036 w 7880385"/>
              <a:gd name="connsiteY96" fmla="*/ 4960004 h 7936911"/>
              <a:gd name="connsiteX97" fmla="*/ 79098 w 7880385"/>
              <a:gd name="connsiteY97" fmla="*/ 4769844 h 7936911"/>
              <a:gd name="connsiteX98" fmla="*/ 45199 w 7880385"/>
              <a:gd name="connsiteY98" fmla="*/ 4572892 h 7936911"/>
              <a:gd name="connsiteX99" fmla="*/ 20339 w 7880385"/>
              <a:gd name="connsiteY99" fmla="*/ 4375941 h 7936911"/>
              <a:gd name="connsiteX100" fmla="*/ 4520 w 7880385"/>
              <a:gd name="connsiteY100" fmla="*/ 4174462 h 7936911"/>
              <a:gd name="connsiteX101" fmla="*/ 0 w 7880385"/>
              <a:gd name="connsiteY101" fmla="*/ 3970719 h 7936911"/>
              <a:gd name="connsiteX102" fmla="*/ 4520 w 7880385"/>
              <a:gd name="connsiteY102" fmla="*/ 3762449 h 7936911"/>
              <a:gd name="connsiteX103" fmla="*/ 20339 w 7880385"/>
              <a:gd name="connsiteY103" fmla="*/ 3560970 h 7936911"/>
              <a:gd name="connsiteX104" fmla="*/ 45199 w 7880385"/>
              <a:gd name="connsiteY104" fmla="*/ 3364019 h 7936911"/>
              <a:gd name="connsiteX105" fmla="*/ 79098 w 7880385"/>
              <a:gd name="connsiteY105" fmla="*/ 3167068 h 7936911"/>
              <a:gd name="connsiteX106" fmla="*/ 122036 w 7880385"/>
              <a:gd name="connsiteY106" fmla="*/ 2976908 h 7936911"/>
              <a:gd name="connsiteX107" fmla="*/ 176275 w 7880385"/>
              <a:gd name="connsiteY107" fmla="*/ 2786748 h 7936911"/>
              <a:gd name="connsiteX108" fmla="*/ 237293 w 7880385"/>
              <a:gd name="connsiteY108" fmla="*/ 2603379 h 7936911"/>
              <a:gd name="connsiteX109" fmla="*/ 307351 w 7880385"/>
              <a:gd name="connsiteY109" fmla="*/ 2424539 h 7936911"/>
              <a:gd name="connsiteX110" fmla="*/ 388708 w 7880385"/>
              <a:gd name="connsiteY110" fmla="*/ 2250226 h 7936911"/>
              <a:gd name="connsiteX111" fmla="*/ 474586 w 7880385"/>
              <a:gd name="connsiteY111" fmla="*/ 2078176 h 7936911"/>
              <a:gd name="connsiteX112" fmla="*/ 569503 w 7880385"/>
              <a:gd name="connsiteY112" fmla="*/ 1910654 h 7936911"/>
              <a:gd name="connsiteX113" fmla="*/ 673460 w 7880385"/>
              <a:gd name="connsiteY113" fmla="*/ 1749924 h 7936911"/>
              <a:gd name="connsiteX114" fmla="*/ 781937 w 7880385"/>
              <a:gd name="connsiteY114" fmla="*/ 1593721 h 7936911"/>
              <a:gd name="connsiteX115" fmla="*/ 897193 w 7880385"/>
              <a:gd name="connsiteY115" fmla="*/ 1446574 h 7936911"/>
              <a:gd name="connsiteX116" fmla="*/ 1023749 w 7880385"/>
              <a:gd name="connsiteY116" fmla="*/ 1301690 h 7936911"/>
              <a:gd name="connsiteX117" fmla="*/ 1152565 w 7880385"/>
              <a:gd name="connsiteY117" fmla="*/ 1163598 h 7936911"/>
              <a:gd name="connsiteX118" fmla="*/ 1288161 w 7880385"/>
              <a:gd name="connsiteY118" fmla="*/ 1030033 h 7936911"/>
              <a:gd name="connsiteX119" fmla="*/ 1432797 w 7880385"/>
              <a:gd name="connsiteY119" fmla="*/ 907787 h 7936911"/>
              <a:gd name="connsiteX120" fmla="*/ 1581953 w 7880385"/>
              <a:gd name="connsiteY120" fmla="*/ 787805 h 7936911"/>
              <a:gd name="connsiteX121" fmla="*/ 1737888 w 7880385"/>
              <a:gd name="connsiteY121" fmla="*/ 679143 h 7936911"/>
              <a:gd name="connsiteX122" fmla="*/ 1896083 w 7880385"/>
              <a:gd name="connsiteY122" fmla="*/ 575007 h 7936911"/>
              <a:gd name="connsiteX123" fmla="*/ 2061058 w 7880385"/>
              <a:gd name="connsiteY123" fmla="*/ 479927 h 7936911"/>
              <a:gd name="connsiteX124" fmla="*/ 2230553 w 7880385"/>
              <a:gd name="connsiteY124" fmla="*/ 391639 h 7936911"/>
              <a:gd name="connsiteX125" fmla="*/ 2406828 w 7880385"/>
              <a:gd name="connsiteY125" fmla="*/ 312406 h 7936911"/>
              <a:gd name="connsiteX126" fmla="*/ 2583103 w 7880385"/>
              <a:gd name="connsiteY126" fmla="*/ 239964 h 7936911"/>
              <a:gd name="connsiteX127" fmla="*/ 2768417 w 7880385"/>
              <a:gd name="connsiteY127" fmla="*/ 178841 h 7936911"/>
              <a:gd name="connsiteX128" fmla="*/ 2953731 w 7880385"/>
              <a:gd name="connsiteY128" fmla="*/ 126773 h 7936911"/>
              <a:gd name="connsiteX129" fmla="*/ 3145826 w 7880385"/>
              <a:gd name="connsiteY129" fmla="*/ 81497 h 7936911"/>
              <a:gd name="connsiteX130" fmla="*/ 3340180 w 7880385"/>
              <a:gd name="connsiteY130" fmla="*/ 45276 h 7936911"/>
              <a:gd name="connsiteX131" fmla="*/ 3536794 w 7880385"/>
              <a:gd name="connsiteY131" fmla="*/ 20374 h 7936911"/>
              <a:gd name="connsiteX132" fmla="*/ 3737928 w 7880385"/>
              <a:gd name="connsiteY132" fmla="*/ 4528 h 7936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7880385" h="7936911">
                <a:moveTo>
                  <a:pt x="3940192" y="2282867"/>
                </a:moveTo>
                <a:cubicBezTo>
                  <a:pt x="3009267" y="2282867"/>
                  <a:pt x="2254604" y="3037530"/>
                  <a:pt x="2254604" y="3968455"/>
                </a:cubicBezTo>
                <a:cubicBezTo>
                  <a:pt x="2254604" y="4899380"/>
                  <a:pt x="3009267" y="5654043"/>
                  <a:pt x="3940192" y="5654043"/>
                </a:cubicBezTo>
                <a:cubicBezTo>
                  <a:pt x="4871117" y="5654043"/>
                  <a:pt x="5625780" y="4899380"/>
                  <a:pt x="5625780" y="3968455"/>
                </a:cubicBezTo>
                <a:cubicBezTo>
                  <a:pt x="5625780" y="3037530"/>
                  <a:pt x="4871117" y="2282867"/>
                  <a:pt x="3940192" y="2282867"/>
                </a:cubicBezTo>
                <a:close/>
                <a:moveTo>
                  <a:pt x="3939062" y="0"/>
                </a:moveTo>
                <a:lnTo>
                  <a:pt x="4142456" y="4528"/>
                </a:lnTo>
                <a:lnTo>
                  <a:pt x="4343590" y="20374"/>
                </a:lnTo>
                <a:lnTo>
                  <a:pt x="4540204" y="45276"/>
                </a:lnTo>
                <a:lnTo>
                  <a:pt x="4734558" y="81497"/>
                </a:lnTo>
                <a:lnTo>
                  <a:pt x="4924394" y="126773"/>
                </a:lnTo>
                <a:lnTo>
                  <a:pt x="5111968" y="178841"/>
                </a:lnTo>
                <a:lnTo>
                  <a:pt x="5295022" y="239964"/>
                </a:lnTo>
                <a:lnTo>
                  <a:pt x="5473556" y="312406"/>
                </a:lnTo>
                <a:lnTo>
                  <a:pt x="5649832" y="391639"/>
                </a:lnTo>
                <a:lnTo>
                  <a:pt x="5819326" y="479927"/>
                </a:lnTo>
                <a:lnTo>
                  <a:pt x="5984302" y="575007"/>
                </a:lnTo>
                <a:lnTo>
                  <a:pt x="6142497" y="679143"/>
                </a:lnTo>
                <a:lnTo>
                  <a:pt x="6298432" y="787805"/>
                </a:lnTo>
                <a:lnTo>
                  <a:pt x="6447588" y="907787"/>
                </a:lnTo>
                <a:lnTo>
                  <a:pt x="6589964" y="1030033"/>
                </a:lnTo>
                <a:lnTo>
                  <a:pt x="6727820" y="1163598"/>
                </a:lnTo>
                <a:lnTo>
                  <a:pt x="6856636" y="1301690"/>
                </a:lnTo>
                <a:lnTo>
                  <a:pt x="6980932" y="1446574"/>
                </a:lnTo>
                <a:lnTo>
                  <a:pt x="7098448" y="1593721"/>
                </a:lnTo>
                <a:lnTo>
                  <a:pt x="7206925" y="1749924"/>
                </a:lnTo>
                <a:lnTo>
                  <a:pt x="7310882" y="1910654"/>
                </a:lnTo>
                <a:lnTo>
                  <a:pt x="7405799" y="2078176"/>
                </a:lnTo>
                <a:lnTo>
                  <a:pt x="7491676" y="2250226"/>
                </a:lnTo>
                <a:lnTo>
                  <a:pt x="7570774" y="2424539"/>
                </a:lnTo>
                <a:lnTo>
                  <a:pt x="7643092" y="2603379"/>
                </a:lnTo>
                <a:lnTo>
                  <a:pt x="7704110" y="2786748"/>
                </a:lnTo>
                <a:lnTo>
                  <a:pt x="7758348" y="2976908"/>
                </a:lnTo>
                <a:lnTo>
                  <a:pt x="7801288" y="3167068"/>
                </a:lnTo>
                <a:lnTo>
                  <a:pt x="7835186" y="3364019"/>
                </a:lnTo>
                <a:lnTo>
                  <a:pt x="7860046" y="3560970"/>
                </a:lnTo>
                <a:lnTo>
                  <a:pt x="7875865" y="3762449"/>
                </a:lnTo>
                <a:lnTo>
                  <a:pt x="7880385" y="3970719"/>
                </a:lnTo>
                <a:lnTo>
                  <a:pt x="7875865" y="4174462"/>
                </a:lnTo>
                <a:lnTo>
                  <a:pt x="7860046" y="4375941"/>
                </a:lnTo>
                <a:lnTo>
                  <a:pt x="7835186" y="4572892"/>
                </a:lnTo>
                <a:lnTo>
                  <a:pt x="7801288" y="4769844"/>
                </a:lnTo>
                <a:lnTo>
                  <a:pt x="7758348" y="4960004"/>
                </a:lnTo>
                <a:lnTo>
                  <a:pt x="7704110" y="5150164"/>
                </a:lnTo>
                <a:lnTo>
                  <a:pt x="7643092" y="5333532"/>
                </a:lnTo>
                <a:lnTo>
                  <a:pt x="7570774" y="5512373"/>
                </a:lnTo>
                <a:lnTo>
                  <a:pt x="7491676" y="5686686"/>
                </a:lnTo>
                <a:lnTo>
                  <a:pt x="7405799" y="5858735"/>
                </a:lnTo>
                <a:lnTo>
                  <a:pt x="7310882" y="6026257"/>
                </a:lnTo>
                <a:lnTo>
                  <a:pt x="7206925" y="6186988"/>
                </a:lnTo>
                <a:lnTo>
                  <a:pt x="7098448" y="6343190"/>
                </a:lnTo>
                <a:lnTo>
                  <a:pt x="6980932" y="6490338"/>
                </a:lnTo>
                <a:lnTo>
                  <a:pt x="6856636" y="6635222"/>
                </a:lnTo>
                <a:lnTo>
                  <a:pt x="6727820" y="6773314"/>
                </a:lnTo>
                <a:lnTo>
                  <a:pt x="6589964" y="6906879"/>
                </a:lnTo>
                <a:lnTo>
                  <a:pt x="6447588" y="7029124"/>
                </a:lnTo>
                <a:lnTo>
                  <a:pt x="6298432" y="7149106"/>
                </a:lnTo>
                <a:lnTo>
                  <a:pt x="6142497" y="7257768"/>
                </a:lnTo>
                <a:lnTo>
                  <a:pt x="5984302" y="7361904"/>
                </a:lnTo>
                <a:lnTo>
                  <a:pt x="5819326" y="7456984"/>
                </a:lnTo>
                <a:lnTo>
                  <a:pt x="5649832" y="7545272"/>
                </a:lnTo>
                <a:lnTo>
                  <a:pt x="5473556" y="7624506"/>
                </a:lnTo>
                <a:lnTo>
                  <a:pt x="5295022" y="7696948"/>
                </a:lnTo>
                <a:lnTo>
                  <a:pt x="5111968" y="7758070"/>
                </a:lnTo>
                <a:lnTo>
                  <a:pt x="4924394" y="7810138"/>
                </a:lnTo>
                <a:lnTo>
                  <a:pt x="4734558" y="7855414"/>
                </a:lnTo>
                <a:lnTo>
                  <a:pt x="4540204" y="7891635"/>
                </a:lnTo>
                <a:lnTo>
                  <a:pt x="4343590" y="7916536"/>
                </a:lnTo>
                <a:lnTo>
                  <a:pt x="4142456" y="7932384"/>
                </a:lnTo>
                <a:lnTo>
                  <a:pt x="3939062" y="7936911"/>
                </a:lnTo>
                <a:lnTo>
                  <a:pt x="3737928" y="7932384"/>
                </a:lnTo>
                <a:lnTo>
                  <a:pt x="3536794" y="7916536"/>
                </a:lnTo>
                <a:lnTo>
                  <a:pt x="3340180" y="7891635"/>
                </a:lnTo>
                <a:lnTo>
                  <a:pt x="3145826" y="7855414"/>
                </a:lnTo>
                <a:lnTo>
                  <a:pt x="2953731" y="7810138"/>
                </a:lnTo>
                <a:lnTo>
                  <a:pt x="2768417" y="7758070"/>
                </a:lnTo>
                <a:lnTo>
                  <a:pt x="2583103" y="7696948"/>
                </a:lnTo>
                <a:lnTo>
                  <a:pt x="2406828" y="7624506"/>
                </a:lnTo>
                <a:lnTo>
                  <a:pt x="2230553" y="7545272"/>
                </a:lnTo>
                <a:lnTo>
                  <a:pt x="2061058" y="7456984"/>
                </a:lnTo>
                <a:lnTo>
                  <a:pt x="1896083" y="7361904"/>
                </a:lnTo>
                <a:lnTo>
                  <a:pt x="1737888" y="7257768"/>
                </a:lnTo>
                <a:lnTo>
                  <a:pt x="1581953" y="7149106"/>
                </a:lnTo>
                <a:lnTo>
                  <a:pt x="1432797" y="7029124"/>
                </a:lnTo>
                <a:lnTo>
                  <a:pt x="1288161" y="6906879"/>
                </a:lnTo>
                <a:lnTo>
                  <a:pt x="1152565" y="6773314"/>
                </a:lnTo>
                <a:lnTo>
                  <a:pt x="1023749" y="6635222"/>
                </a:lnTo>
                <a:lnTo>
                  <a:pt x="897193" y="6490338"/>
                </a:lnTo>
                <a:lnTo>
                  <a:pt x="781937" y="6343190"/>
                </a:lnTo>
                <a:lnTo>
                  <a:pt x="673460" y="6186988"/>
                </a:lnTo>
                <a:lnTo>
                  <a:pt x="569503" y="6026257"/>
                </a:lnTo>
                <a:lnTo>
                  <a:pt x="474586" y="5858735"/>
                </a:lnTo>
                <a:lnTo>
                  <a:pt x="388708" y="5686686"/>
                </a:lnTo>
                <a:lnTo>
                  <a:pt x="307351" y="5512373"/>
                </a:lnTo>
                <a:lnTo>
                  <a:pt x="237293" y="5333532"/>
                </a:lnTo>
                <a:lnTo>
                  <a:pt x="176275" y="5150164"/>
                </a:lnTo>
                <a:lnTo>
                  <a:pt x="122036" y="4960004"/>
                </a:lnTo>
                <a:lnTo>
                  <a:pt x="79098" y="4769844"/>
                </a:lnTo>
                <a:lnTo>
                  <a:pt x="45199" y="4572892"/>
                </a:lnTo>
                <a:lnTo>
                  <a:pt x="20339" y="4375941"/>
                </a:lnTo>
                <a:lnTo>
                  <a:pt x="4520" y="4174462"/>
                </a:lnTo>
                <a:lnTo>
                  <a:pt x="0" y="3970719"/>
                </a:lnTo>
                <a:lnTo>
                  <a:pt x="4520" y="3762449"/>
                </a:lnTo>
                <a:lnTo>
                  <a:pt x="20339" y="3560970"/>
                </a:lnTo>
                <a:lnTo>
                  <a:pt x="45199" y="3364019"/>
                </a:lnTo>
                <a:lnTo>
                  <a:pt x="79098" y="3167068"/>
                </a:lnTo>
                <a:lnTo>
                  <a:pt x="122036" y="2976908"/>
                </a:lnTo>
                <a:lnTo>
                  <a:pt x="176275" y="2786748"/>
                </a:lnTo>
                <a:lnTo>
                  <a:pt x="237293" y="2603379"/>
                </a:lnTo>
                <a:lnTo>
                  <a:pt x="307351" y="2424539"/>
                </a:lnTo>
                <a:lnTo>
                  <a:pt x="388708" y="2250226"/>
                </a:lnTo>
                <a:lnTo>
                  <a:pt x="474586" y="2078176"/>
                </a:lnTo>
                <a:lnTo>
                  <a:pt x="569503" y="1910654"/>
                </a:lnTo>
                <a:lnTo>
                  <a:pt x="673460" y="1749924"/>
                </a:lnTo>
                <a:lnTo>
                  <a:pt x="781937" y="1593721"/>
                </a:lnTo>
                <a:lnTo>
                  <a:pt x="897193" y="1446574"/>
                </a:lnTo>
                <a:lnTo>
                  <a:pt x="1023749" y="1301690"/>
                </a:lnTo>
                <a:lnTo>
                  <a:pt x="1152565" y="1163598"/>
                </a:lnTo>
                <a:lnTo>
                  <a:pt x="1288161" y="1030033"/>
                </a:lnTo>
                <a:lnTo>
                  <a:pt x="1432797" y="907787"/>
                </a:lnTo>
                <a:lnTo>
                  <a:pt x="1581953" y="787805"/>
                </a:lnTo>
                <a:lnTo>
                  <a:pt x="1737888" y="679143"/>
                </a:lnTo>
                <a:lnTo>
                  <a:pt x="1896083" y="575007"/>
                </a:lnTo>
                <a:lnTo>
                  <a:pt x="2061058" y="479927"/>
                </a:lnTo>
                <a:lnTo>
                  <a:pt x="2230553" y="391639"/>
                </a:lnTo>
                <a:lnTo>
                  <a:pt x="2406828" y="312406"/>
                </a:lnTo>
                <a:lnTo>
                  <a:pt x="2583103" y="239964"/>
                </a:lnTo>
                <a:lnTo>
                  <a:pt x="2768417" y="178841"/>
                </a:lnTo>
                <a:lnTo>
                  <a:pt x="2953731" y="126773"/>
                </a:lnTo>
                <a:lnTo>
                  <a:pt x="3145826" y="81497"/>
                </a:lnTo>
                <a:lnTo>
                  <a:pt x="3340180" y="45276"/>
                </a:lnTo>
                <a:lnTo>
                  <a:pt x="3536794" y="20374"/>
                </a:lnTo>
                <a:lnTo>
                  <a:pt x="3737928" y="4528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671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 Animated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2"/>
          <p:cNvSpPr>
            <a:spLocks noGrp="1"/>
          </p:cNvSpPr>
          <p:nvPr>
            <p:ph type="pic" sz="quarter" idx="10"/>
          </p:nvPr>
        </p:nvSpPr>
        <p:spPr>
          <a:xfrm>
            <a:off x="11226070" y="840177"/>
            <a:ext cx="12012520" cy="12035650"/>
          </a:xfrm>
          <a:custGeom>
            <a:avLst/>
            <a:gdLst>
              <a:gd name="connsiteX0" fmla="*/ 4332288 w 8664576"/>
              <a:gd name="connsiteY0" fmla="*/ 2744808 h 8682037"/>
              <a:gd name="connsiteX1" fmla="*/ 2736078 w 8664576"/>
              <a:gd name="connsiteY1" fmla="*/ 4341018 h 8682037"/>
              <a:gd name="connsiteX2" fmla="*/ 4332288 w 8664576"/>
              <a:gd name="connsiteY2" fmla="*/ 5937228 h 8682037"/>
              <a:gd name="connsiteX3" fmla="*/ 5928498 w 8664576"/>
              <a:gd name="connsiteY3" fmla="*/ 4341018 h 8682037"/>
              <a:gd name="connsiteX4" fmla="*/ 4331890 w 8664576"/>
              <a:gd name="connsiteY4" fmla="*/ 0 h 8682037"/>
              <a:gd name="connsiteX5" fmla="*/ 8664576 w 8664576"/>
              <a:gd name="connsiteY5" fmla="*/ 4341019 h 8682037"/>
              <a:gd name="connsiteX6" fmla="*/ 4331890 w 8664576"/>
              <a:gd name="connsiteY6" fmla="*/ 8682037 h 8682037"/>
              <a:gd name="connsiteX7" fmla="*/ 0 w 8664576"/>
              <a:gd name="connsiteY7" fmla="*/ 4341019 h 868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664576" h="8682037">
                <a:moveTo>
                  <a:pt x="4332288" y="2744808"/>
                </a:moveTo>
                <a:lnTo>
                  <a:pt x="2736078" y="4341018"/>
                </a:lnTo>
                <a:lnTo>
                  <a:pt x="4332288" y="5937228"/>
                </a:lnTo>
                <a:lnTo>
                  <a:pt x="5928498" y="4341018"/>
                </a:lnTo>
                <a:close/>
                <a:moveTo>
                  <a:pt x="4331890" y="0"/>
                </a:moveTo>
                <a:lnTo>
                  <a:pt x="8664576" y="4341019"/>
                </a:lnTo>
                <a:lnTo>
                  <a:pt x="4331890" y="8682037"/>
                </a:lnTo>
                <a:lnTo>
                  <a:pt x="0" y="4341019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495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ing Animated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 bwMode="auto">
          <a:xfrm>
            <a:off x="8775638" y="0"/>
            <a:ext cx="15606778" cy="13716000"/>
          </a:xfrm>
          <a:custGeom>
            <a:avLst/>
            <a:gdLst>
              <a:gd name="connsiteX0" fmla="*/ 10043317 w 11705845"/>
              <a:gd name="connsiteY0" fmla="*/ 0 h 10288588"/>
              <a:gd name="connsiteX1" fmla="*/ 11705845 w 11705845"/>
              <a:gd name="connsiteY1" fmla="*/ 0 h 10288588"/>
              <a:gd name="connsiteX2" fmla="*/ 11705845 w 11705845"/>
              <a:gd name="connsiteY2" fmla="*/ 3129719 h 10288588"/>
              <a:gd name="connsiteX3" fmla="*/ 9384096 w 11705845"/>
              <a:gd name="connsiteY3" fmla="*/ 673013 h 10288588"/>
              <a:gd name="connsiteX4" fmla="*/ 0 w 11705845"/>
              <a:gd name="connsiteY4" fmla="*/ 0 h 10288588"/>
              <a:gd name="connsiteX5" fmla="*/ 1515023 w 11705845"/>
              <a:gd name="connsiteY5" fmla="*/ 0 h 10288588"/>
              <a:gd name="connsiteX6" fmla="*/ 6896747 w 11705845"/>
              <a:gd name="connsiteY6" fmla="*/ 0 h 10288588"/>
              <a:gd name="connsiteX7" fmla="*/ 8407248 w 11705845"/>
              <a:gd name="connsiteY7" fmla="*/ 0 h 10288588"/>
              <a:gd name="connsiteX8" fmla="*/ 11705845 w 11705845"/>
              <a:gd name="connsiteY8" fmla="*/ 3487858 h 10288588"/>
              <a:gd name="connsiteX9" fmla="*/ 11705845 w 11705845"/>
              <a:gd name="connsiteY9" fmla="*/ 10288588 h 10288588"/>
              <a:gd name="connsiteX10" fmla="*/ 11245089 w 11705845"/>
              <a:gd name="connsiteY10" fmla="*/ 10288588 h 10288588"/>
              <a:gd name="connsiteX11" fmla="*/ 9732328 w 11705845"/>
              <a:gd name="connsiteY11" fmla="*/ 10288588 h 1028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705845" h="10288588">
                <a:moveTo>
                  <a:pt x="10043317" y="0"/>
                </a:moveTo>
                <a:lnTo>
                  <a:pt x="11705845" y="0"/>
                </a:lnTo>
                <a:lnTo>
                  <a:pt x="11705845" y="3129719"/>
                </a:lnTo>
                <a:lnTo>
                  <a:pt x="9384096" y="673013"/>
                </a:lnTo>
                <a:close/>
                <a:moveTo>
                  <a:pt x="0" y="0"/>
                </a:moveTo>
                <a:lnTo>
                  <a:pt x="1515023" y="0"/>
                </a:lnTo>
                <a:lnTo>
                  <a:pt x="6896747" y="0"/>
                </a:lnTo>
                <a:lnTo>
                  <a:pt x="8407248" y="0"/>
                </a:lnTo>
                <a:lnTo>
                  <a:pt x="11705845" y="3487858"/>
                </a:lnTo>
                <a:lnTo>
                  <a:pt x="11705845" y="10288588"/>
                </a:lnTo>
                <a:lnTo>
                  <a:pt x="11245089" y="10288588"/>
                </a:lnTo>
                <a:lnTo>
                  <a:pt x="9732328" y="10288588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5" name="Freeform 8"/>
          <p:cNvSpPr>
            <a:spLocks noGrp="1"/>
          </p:cNvSpPr>
          <p:nvPr>
            <p:ph type="pic" sz="quarter" idx="11"/>
          </p:nvPr>
        </p:nvSpPr>
        <p:spPr bwMode="auto">
          <a:xfrm>
            <a:off x="8715340" y="7234815"/>
            <a:ext cx="12511316" cy="6481186"/>
          </a:xfrm>
          <a:custGeom>
            <a:avLst/>
            <a:gdLst>
              <a:gd name="T0" fmla="*/ 4153 w 4153"/>
              <a:gd name="T1" fmla="*/ 2152 h 2152"/>
              <a:gd name="T2" fmla="*/ 0 w 4153"/>
              <a:gd name="T3" fmla="*/ 2152 h 2152"/>
              <a:gd name="T4" fmla="*/ 2119 w 4153"/>
              <a:gd name="T5" fmla="*/ 0 h 2152"/>
              <a:gd name="T6" fmla="*/ 4153 w 4153"/>
              <a:gd name="T7" fmla="*/ 2152 h 2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53" h="2152">
                <a:moveTo>
                  <a:pt x="4153" y="2152"/>
                </a:moveTo>
                <a:lnTo>
                  <a:pt x="0" y="2152"/>
                </a:lnTo>
                <a:lnTo>
                  <a:pt x="2119" y="0"/>
                </a:lnTo>
                <a:lnTo>
                  <a:pt x="4153" y="2152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430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9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ing Animated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2"/>
          <p:cNvSpPr>
            <a:spLocks noGrp="1"/>
          </p:cNvSpPr>
          <p:nvPr>
            <p:ph type="pic" sz="quarter" idx="10"/>
          </p:nvPr>
        </p:nvSpPr>
        <p:spPr bwMode="auto">
          <a:xfrm>
            <a:off x="11132476" y="0"/>
            <a:ext cx="13249940" cy="13716000"/>
          </a:xfrm>
          <a:custGeom>
            <a:avLst/>
            <a:gdLst>
              <a:gd name="T0" fmla="*/ 4397 w 4397"/>
              <a:gd name="T1" fmla="*/ 4552 h 4552"/>
              <a:gd name="T2" fmla="*/ 4302 w 4397"/>
              <a:gd name="T3" fmla="*/ 4552 h 4552"/>
              <a:gd name="T4" fmla="*/ 0 w 4397"/>
              <a:gd name="T5" fmla="*/ 0 h 4552"/>
              <a:gd name="T6" fmla="*/ 4397 w 4397"/>
              <a:gd name="T7" fmla="*/ 0 h 4552"/>
              <a:gd name="T8" fmla="*/ 4397 w 4397"/>
              <a:gd name="T9" fmla="*/ 4552 h 4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97" h="4552">
                <a:moveTo>
                  <a:pt x="4397" y="4552"/>
                </a:moveTo>
                <a:lnTo>
                  <a:pt x="4302" y="4552"/>
                </a:lnTo>
                <a:lnTo>
                  <a:pt x="0" y="0"/>
                </a:lnTo>
                <a:lnTo>
                  <a:pt x="4397" y="0"/>
                </a:lnTo>
                <a:lnTo>
                  <a:pt x="4397" y="4552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5" name="Freeform 9"/>
          <p:cNvSpPr>
            <a:spLocks noGrp="1"/>
          </p:cNvSpPr>
          <p:nvPr>
            <p:ph type="pic" sz="quarter" idx="11"/>
          </p:nvPr>
        </p:nvSpPr>
        <p:spPr bwMode="auto">
          <a:xfrm>
            <a:off x="11078080" y="3964071"/>
            <a:ext cx="12526395" cy="9751930"/>
          </a:xfrm>
          <a:custGeom>
            <a:avLst/>
            <a:gdLst>
              <a:gd name="T0" fmla="*/ 4154 w 4154"/>
              <a:gd name="T1" fmla="*/ 3234 h 3234"/>
              <a:gd name="T2" fmla="*/ 0 w 4154"/>
              <a:gd name="T3" fmla="*/ 3234 h 3234"/>
              <a:gd name="T4" fmla="*/ 1117 w 4154"/>
              <a:gd name="T5" fmla="*/ 0 h 3234"/>
              <a:gd name="T6" fmla="*/ 4154 w 4154"/>
              <a:gd name="T7" fmla="*/ 3234 h 3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54" h="3234">
                <a:moveTo>
                  <a:pt x="4154" y="3234"/>
                </a:moveTo>
                <a:lnTo>
                  <a:pt x="0" y="3234"/>
                </a:lnTo>
                <a:lnTo>
                  <a:pt x="1117" y="0"/>
                </a:lnTo>
                <a:lnTo>
                  <a:pt x="4154" y="3234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14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9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ing Animated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/>
          <p:cNvSpPr>
            <a:spLocks noGrp="1"/>
          </p:cNvSpPr>
          <p:nvPr>
            <p:ph type="pic" sz="quarter" idx="10"/>
          </p:nvPr>
        </p:nvSpPr>
        <p:spPr bwMode="auto">
          <a:xfrm>
            <a:off x="0" y="0"/>
            <a:ext cx="24382413" cy="9523532"/>
          </a:xfrm>
          <a:custGeom>
            <a:avLst/>
            <a:gdLst>
              <a:gd name="T0" fmla="*/ 0 w 7933"/>
              <a:gd name="T1" fmla="*/ 0 h 3237"/>
              <a:gd name="T2" fmla="*/ 7933 w 7933"/>
              <a:gd name="T3" fmla="*/ 0 h 3237"/>
              <a:gd name="T4" fmla="*/ 7933 w 7933"/>
              <a:gd name="T5" fmla="*/ 376 h 3237"/>
              <a:gd name="T6" fmla="*/ 2119 w 7933"/>
              <a:gd name="T7" fmla="*/ 3237 h 3237"/>
              <a:gd name="T8" fmla="*/ 0 w 7933"/>
              <a:gd name="T9" fmla="*/ 2499 h 3237"/>
              <a:gd name="T10" fmla="*/ 0 w 7933"/>
              <a:gd name="T11" fmla="*/ 0 h 3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933" h="3237">
                <a:moveTo>
                  <a:pt x="0" y="0"/>
                </a:moveTo>
                <a:lnTo>
                  <a:pt x="7933" y="0"/>
                </a:lnTo>
                <a:lnTo>
                  <a:pt x="7933" y="376"/>
                </a:lnTo>
                <a:lnTo>
                  <a:pt x="2119" y="3237"/>
                </a:lnTo>
                <a:lnTo>
                  <a:pt x="0" y="2499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689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ing Animated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7"/>
          <p:cNvSpPr>
            <a:spLocks noGrp="1"/>
          </p:cNvSpPr>
          <p:nvPr>
            <p:ph type="pic" sz="quarter" idx="10"/>
          </p:nvPr>
        </p:nvSpPr>
        <p:spPr bwMode="auto">
          <a:xfrm>
            <a:off x="8785235" y="1"/>
            <a:ext cx="15597179" cy="12706146"/>
          </a:xfrm>
          <a:custGeom>
            <a:avLst/>
            <a:gdLst>
              <a:gd name="T0" fmla="*/ 0 w 5751"/>
              <a:gd name="T1" fmla="*/ 0 h 4215"/>
              <a:gd name="T2" fmla="*/ 5751 w 5751"/>
              <a:gd name="T3" fmla="*/ 0 h 4215"/>
              <a:gd name="T4" fmla="*/ 5751 w 5751"/>
              <a:gd name="T5" fmla="*/ 3375 h 4215"/>
              <a:gd name="T6" fmla="*/ 1669 w 5751"/>
              <a:gd name="T7" fmla="*/ 4215 h 4215"/>
              <a:gd name="T8" fmla="*/ 0 w 5751"/>
              <a:gd name="T9" fmla="*/ 0 h 4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51" h="4215">
                <a:moveTo>
                  <a:pt x="0" y="0"/>
                </a:moveTo>
                <a:lnTo>
                  <a:pt x="5751" y="0"/>
                </a:lnTo>
                <a:lnTo>
                  <a:pt x="5751" y="3375"/>
                </a:lnTo>
                <a:lnTo>
                  <a:pt x="1669" y="421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605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ing Animated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 bwMode="auto">
          <a:xfrm>
            <a:off x="11159814" y="837466"/>
            <a:ext cx="13222599" cy="12186796"/>
          </a:xfrm>
          <a:custGeom>
            <a:avLst/>
            <a:gdLst>
              <a:gd name="connsiteX0" fmla="*/ 8958107 w 9917595"/>
              <a:gd name="connsiteY0" fmla="*/ 452891 h 9141507"/>
              <a:gd name="connsiteX1" fmla="*/ 9917595 w 9917595"/>
              <a:gd name="connsiteY1" fmla="*/ 3366309 h 9141507"/>
              <a:gd name="connsiteX2" fmla="*/ 9917595 w 9917595"/>
              <a:gd name="connsiteY2" fmla="*/ 6321052 h 9141507"/>
              <a:gd name="connsiteX3" fmla="*/ 4516356 w 9917595"/>
              <a:gd name="connsiteY3" fmla="*/ 8132680 h 9141507"/>
              <a:gd name="connsiteX4" fmla="*/ 3079221 w 9917595"/>
              <a:gd name="connsiteY4" fmla="*/ 9141507 h 9141507"/>
              <a:gd name="connsiteX5" fmla="*/ 2906955 w 9917595"/>
              <a:gd name="connsiteY5" fmla="*/ 8672489 h 9141507"/>
              <a:gd name="connsiteX6" fmla="*/ 1873733 w 9917595"/>
              <a:gd name="connsiteY6" fmla="*/ 9019041 h 9141507"/>
              <a:gd name="connsiteX7" fmla="*/ 2677345 w 9917595"/>
              <a:gd name="connsiteY7" fmla="*/ 8047345 h 9141507"/>
              <a:gd name="connsiteX8" fmla="*/ 0 w 9917595"/>
              <a:gd name="connsiteY8" fmla="*/ 757919 h 9141507"/>
              <a:gd name="connsiteX9" fmla="*/ 5164113 w 9917595"/>
              <a:gd name="connsiteY9" fmla="*/ 5040442 h 9141507"/>
              <a:gd name="connsiteX10" fmla="*/ 8521729 w 9917595"/>
              <a:gd name="connsiteY10" fmla="*/ 0 h 9141507"/>
              <a:gd name="connsiteX11" fmla="*/ 5177087 w 9917595"/>
              <a:gd name="connsiteY11" fmla="*/ 4503738 h 9141507"/>
              <a:gd name="connsiteX12" fmla="*/ 512792 w 9917595"/>
              <a:gd name="connsiteY12" fmla="*/ 509118 h 9141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917595" h="9141507">
                <a:moveTo>
                  <a:pt x="8958107" y="452891"/>
                </a:moveTo>
                <a:lnTo>
                  <a:pt x="9917595" y="3366309"/>
                </a:lnTo>
                <a:lnTo>
                  <a:pt x="9917595" y="6321052"/>
                </a:lnTo>
                <a:lnTo>
                  <a:pt x="4516356" y="8132680"/>
                </a:lnTo>
                <a:lnTo>
                  <a:pt x="3079221" y="9141507"/>
                </a:lnTo>
                <a:lnTo>
                  <a:pt x="2906955" y="8672489"/>
                </a:lnTo>
                <a:lnTo>
                  <a:pt x="1873733" y="9019041"/>
                </a:lnTo>
                <a:lnTo>
                  <a:pt x="2677345" y="8047345"/>
                </a:lnTo>
                <a:lnTo>
                  <a:pt x="0" y="757919"/>
                </a:lnTo>
                <a:lnTo>
                  <a:pt x="5164113" y="5040442"/>
                </a:lnTo>
                <a:close/>
                <a:moveTo>
                  <a:pt x="8521729" y="0"/>
                </a:moveTo>
                <a:lnTo>
                  <a:pt x="5177087" y="4503738"/>
                </a:lnTo>
                <a:lnTo>
                  <a:pt x="512792" y="509118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772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ing Animated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/>
          <p:cNvSpPr>
            <a:spLocks noGrp="1" noEditPoints="1"/>
          </p:cNvSpPr>
          <p:nvPr>
            <p:ph type="pic" sz="quarter" idx="10"/>
          </p:nvPr>
        </p:nvSpPr>
        <p:spPr bwMode="auto">
          <a:xfrm>
            <a:off x="9610019" y="0"/>
            <a:ext cx="14772394" cy="13716000"/>
          </a:xfrm>
          <a:custGeom>
            <a:avLst/>
            <a:gdLst>
              <a:gd name="T0" fmla="*/ 1964 w 4901"/>
              <a:gd name="T1" fmla="*/ 0 h 4552"/>
              <a:gd name="T2" fmla="*/ 3031 w 4901"/>
              <a:gd name="T3" fmla="*/ 0 h 4552"/>
              <a:gd name="T4" fmla="*/ 3330 w 4901"/>
              <a:gd name="T5" fmla="*/ 1065 h 4552"/>
              <a:gd name="T6" fmla="*/ 2349 w 4901"/>
              <a:gd name="T7" fmla="*/ 4552 h 4552"/>
              <a:gd name="T8" fmla="*/ 665 w 4901"/>
              <a:gd name="T9" fmla="*/ 4552 h 4552"/>
              <a:gd name="T10" fmla="*/ 0 w 4901"/>
              <a:gd name="T11" fmla="*/ 4552 h 4552"/>
              <a:gd name="T12" fmla="*/ 1300 w 4901"/>
              <a:gd name="T13" fmla="*/ 0 h 4552"/>
              <a:gd name="T14" fmla="*/ 1964 w 4901"/>
              <a:gd name="T15" fmla="*/ 0 h 4552"/>
              <a:gd name="T16" fmla="*/ 3402 w 4901"/>
              <a:gd name="T17" fmla="*/ 1318 h 4552"/>
              <a:gd name="T18" fmla="*/ 4312 w 4901"/>
              <a:gd name="T19" fmla="*/ 4552 h 4552"/>
              <a:gd name="T20" fmla="*/ 4237 w 4901"/>
              <a:gd name="T21" fmla="*/ 4552 h 4552"/>
              <a:gd name="T22" fmla="*/ 3079 w 4901"/>
              <a:gd name="T23" fmla="*/ 4552 h 4552"/>
              <a:gd name="T24" fmla="*/ 2599 w 4901"/>
              <a:gd name="T25" fmla="*/ 4552 h 4552"/>
              <a:gd name="T26" fmla="*/ 2491 w 4901"/>
              <a:gd name="T27" fmla="*/ 4552 h 4552"/>
              <a:gd name="T28" fmla="*/ 3402 w 4901"/>
              <a:gd name="T29" fmla="*/ 1318 h 4552"/>
              <a:gd name="T30" fmla="*/ 3173 w 4901"/>
              <a:gd name="T31" fmla="*/ 0 h 4552"/>
              <a:gd name="T32" fmla="*/ 3631 w 4901"/>
              <a:gd name="T33" fmla="*/ 0 h 4552"/>
              <a:gd name="T34" fmla="*/ 3402 w 4901"/>
              <a:gd name="T35" fmla="*/ 813 h 4552"/>
              <a:gd name="T36" fmla="*/ 3173 w 4901"/>
              <a:gd name="T37" fmla="*/ 0 h 4552"/>
              <a:gd name="T38" fmla="*/ 3773 w 4901"/>
              <a:gd name="T39" fmla="*/ 0 h 4552"/>
              <a:gd name="T40" fmla="*/ 4000 w 4901"/>
              <a:gd name="T41" fmla="*/ 0 h 4552"/>
              <a:gd name="T42" fmla="*/ 4237 w 4901"/>
              <a:gd name="T43" fmla="*/ 0 h 4552"/>
              <a:gd name="T44" fmla="*/ 4664 w 4901"/>
              <a:gd name="T45" fmla="*/ 0 h 4552"/>
              <a:gd name="T46" fmla="*/ 4901 w 4901"/>
              <a:gd name="T47" fmla="*/ 0 h 4552"/>
              <a:gd name="T48" fmla="*/ 4901 w 4901"/>
              <a:gd name="T49" fmla="*/ 4552 h 4552"/>
              <a:gd name="T50" fmla="*/ 4454 w 4901"/>
              <a:gd name="T51" fmla="*/ 4552 h 4552"/>
              <a:gd name="T52" fmla="*/ 3473 w 4901"/>
              <a:gd name="T53" fmla="*/ 1065 h 4552"/>
              <a:gd name="T54" fmla="*/ 3773 w 4901"/>
              <a:gd name="T55" fmla="*/ 0 h 4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901" h="4552">
                <a:moveTo>
                  <a:pt x="1964" y="0"/>
                </a:moveTo>
                <a:lnTo>
                  <a:pt x="3031" y="0"/>
                </a:lnTo>
                <a:lnTo>
                  <a:pt x="3330" y="1065"/>
                </a:lnTo>
                <a:lnTo>
                  <a:pt x="2349" y="4552"/>
                </a:lnTo>
                <a:lnTo>
                  <a:pt x="665" y="4552"/>
                </a:lnTo>
                <a:lnTo>
                  <a:pt x="0" y="4552"/>
                </a:lnTo>
                <a:lnTo>
                  <a:pt x="1300" y="0"/>
                </a:lnTo>
                <a:lnTo>
                  <a:pt x="1964" y="0"/>
                </a:lnTo>
                <a:close/>
                <a:moveTo>
                  <a:pt x="3402" y="1318"/>
                </a:moveTo>
                <a:lnTo>
                  <a:pt x="4312" y="4552"/>
                </a:lnTo>
                <a:lnTo>
                  <a:pt x="4237" y="4552"/>
                </a:lnTo>
                <a:lnTo>
                  <a:pt x="3079" y="4552"/>
                </a:lnTo>
                <a:lnTo>
                  <a:pt x="2599" y="4552"/>
                </a:lnTo>
                <a:lnTo>
                  <a:pt x="2491" y="4552"/>
                </a:lnTo>
                <a:lnTo>
                  <a:pt x="3402" y="1318"/>
                </a:lnTo>
                <a:close/>
                <a:moveTo>
                  <a:pt x="3173" y="0"/>
                </a:moveTo>
                <a:lnTo>
                  <a:pt x="3631" y="0"/>
                </a:lnTo>
                <a:lnTo>
                  <a:pt x="3402" y="813"/>
                </a:lnTo>
                <a:lnTo>
                  <a:pt x="3173" y="0"/>
                </a:lnTo>
                <a:close/>
                <a:moveTo>
                  <a:pt x="3773" y="0"/>
                </a:moveTo>
                <a:lnTo>
                  <a:pt x="4000" y="0"/>
                </a:lnTo>
                <a:lnTo>
                  <a:pt x="4237" y="0"/>
                </a:lnTo>
                <a:lnTo>
                  <a:pt x="4664" y="0"/>
                </a:lnTo>
                <a:lnTo>
                  <a:pt x="4901" y="0"/>
                </a:lnTo>
                <a:lnTo>
                  <a:pt x="4901" y="4552"/>
                </a:lnTo>
                <a:lnTo>
                  <a:pt x="4454" y="4552"/>
                </a:lnTo>
                <a:lnTo>
                  <a:pt x="3473" y="1065"/>
                </a:lnTo>
                <a:lnTo>
                  <a:pt x="3773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749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ing Animated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 bwMode="auto">
          <a:xfrm>
            <a:off x="0" y="0"/>
            <a:ext cx="13250966" cy="13716000"/>
          </a:xfrm>
          <a:custGeom>
            <a:avLst/>
            <a:gdLst>
              <a:gd name="connsiteX0" fmla="*/ 2240871 w 9938870"/>
              <a:gd name="connsiteY0" fmla="*/ 8456992 h 10288587"/>
              <a:gd name="connsiteX1" fmla="*/ 2755778 w 9938870"/>
              <a:gd name="connsiteY1" fmla="*/ 10288587 h 10288587"/>
              <a:gd name="connsiteX2" fmla="*/ 1728004 w 9938870"/>
              <a:gd name="connsiteY2" fmla="*/ 10288587 h 10288587"/>
              <a:gd name="connsiteX3" fmla="*/ 0 w 9938870"/>
              <a:gd name="connsiteY3" fmla="*/ 497470 h 10288587"/>
              <a:gd name="connsiteX4" fmla="*/ 2078128 w 9938870"/>
              <a:gd name="connsiteY4" fmla="*/ 7879621 h 10288587"/>
              <a:gd name="connsiteX5" fmla="*/ 1400121 w 9938870"/>
              <a:gd name="connsiteY5" fmla="*/ 10288587 h 10288587"/>
              <a:gd name="connsiteX6" fmla="*/ 887256 w 9938870"/>
              <a:gd name="connsiteY6" fmla="*/ 10288587 h 10288587"/>
              <a:gd name="connsiteX7" fmla="*/ 350800 w 9938870"/>
              <a:gd name="connsiteY7" fmla="*/ 10288587 h 10288587"/>
              <a:gd name="connsiteX8" fmla="*/ 0 w 9938870"/>
              <a:gd name="connsiteY8" fmla="*/ 10288587 h 10288587"/>
              <a:gd name="connsiteX9" fmla="*/ 4625711 w 9938870"/>
              <a:gd name="connsiteY9" fmla="*/ 0 h 10288587"/>
              <a:gd name="connsiteX10" fmla="*/ 8434894 w 9938870"/>
              <a:gd name="connsiteY10" fmla="*/ 0 h 10288587"/>
              <a:gd name="connsiteX11" fmla="*/ 9938870 w 9938870"/>
              <a:gd name="connsiteY11" fmla="*/ 0 h 10288587"/>
              <a:gd name="connsiteX12" fmla="*/ 6998628 w 9938870"/>
              <a:gd name="connsiteY12" fmla="*/ 10288587 h 10288587"/>
              <a:gd name="connsiteX13" fmla="*/ 5495678 w 9938870"/>
              <a:gd name="connsiteY13" fmla="*/ 10288587 h 10288587"/>
              <a:gd name="connsiteX14" fmla="*/ 3082752 w 9938870"/>
              <a:gd name="connsiteY14" fmla="*/ 10288587 h 10288587"/>
              <a:gd name="connsiteX15" fmla="*/ 2405654 w 9938870"/>
              <a:gd name="connsiteY15" fmla="*/ 7880861 h 10288587"/>
              <a:gd name="connsiteX16" fmla="*/ 180706 w 9938870"/>
              <a:gd name="connsiteY16" fmla="*/ 0 h 10288587"/>
              <a:gd name="connsiteX17" fmla="*/ 352172 w 9938870"/>
              <a:gd name="connsiteY17" fmla="*/ 0 h 10288587"/>
              <a:gd name="connsiteX18" fmla="*/ 2973449 w 9938870"/>
              <a:gd name="connsiteY18" fmla="*/ 0 h 10288587"/>
              <a:gd name="connsiteX19" fmla="*/ 4059744 w 9938870"/>
              <a:gd name="connsiteY19" fmla="*/ 0 h 10288587"/>
              <a:gd name="connsiteX20" fmla="*/ 4303082 w 9938870"/>
              <a:gd name="connsiteY20" fmla="*/ 0 h 10288587"/>
              <a:gd name="connsiteX21" fmla="*/ 2241380 w 9938870"/>
              <a:gd name="connsiteY21" fmla="*/ 7315076 h 10288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938870" h="10288587">
                <a:moveTo>
                  <a:pt x="2240871" y="8456992"/>
                </a:moveTo>
                <a:lnTo>
                  <a:pt x="2755778" y="10288587"/>
                </a:lnTo>
                <a:lnTo>
                  <a:pt x="1728004" y="10288587"/>
                </a:lnTo>
                <a:close/>
                <a:moveTo>
                  <a:pt x="0" y="497470"/>
                </a:moveTo>
                <a:lnTo>
                  <a:pt x="2078128" y="7879621"/>
                </a:lnTo>
                <a:lnTo>
                  <a:pt x="1400121" y="10288587"/>
                </a:lnTo>
                <a:lnTo>
                  <a:pt x="887256" y="10288587"/>
                </a:lnTo>
                <a:lnTo>
                  <a:pt x="350800" y="10288587"/>
                </a:lnTo>
                <a:lnTo>
                  <a:pt x="0" y="10288587"/>
                </a:lnTo>
                <a:close/>
                <a:moveTo>
                  <a:pt x="4625711" y="0"/>
                </a:moveTo>
                <a:lnTo>
                  <a:pt x="8434894" y="0"/>
                </a:lnTo>
                <a:lnTo>
                  <a:pt x="9938870" y="0"/>
                </a:lnTo>
                <a:lnTo>
                  <a:pt x="6998628" y="10288587"/>
                </a:lnTo>
                <a:lnTo>
                  <a:pt x="5495678" y="10288587"/>
                </a:lnTo>
                <a:lnTo>
                  <a:pt x="3082752" y="10288587"/>
                </a:lnTo>
                <a:lnTo>
                  <a:pt x="2405654" y="7880861"/>
                </a:lnTo>
                <a:close/>
                <a:moveTo>
                  <a:pt x="180706" y="0"/>
                </a:moveTo>
                <a:lnTo>
                  <a:pt x="352172" y="0"/>
                </a:lnTo>
                <a:lnTo>
                  <a:pt x="2973449" y="0"/>
                </a:lnTo>
                <a:lnTo>
                  <a:pt x="4059744" y="0"/>
                </a:lnTo>
                <a:lnTo>
                  <a:pt x="4303082" y="0"/>
                </a:lnTo>
                <a:lnTo>
                  <a:pt x="2241380" y="7315076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11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 Animated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 bwMode="auto">
          <a:xfrm>
            <a:off x="2118478" y="0"/>
            <a:ext cx="22263935" cy="13716000"/>
          </a:xfrm>
          <a:custGeom>
            <a:avLst/>
            <a:gdLst>
              <a:gd name="connsiteX0" fmla="*/ 8707354 w 16699038"/>
              <a:gd name="connsiteY0" fmla="*/ 0 h 10288589"/>
              <a:gd name="connsiteX1" fmla="*/ 15798416 w 16699038"/>
              <a:gd name="connsiteY1" fmla="*/ 0 h 10288589"/>
              <a:gd name="connsiteX2" fmla="*/ 14075717 w 16699038"/>
              <a:gd name="connsiteY2" fmla="*/ 2281074 h 10288589"/>
              <a:gd name="connsiteX3" fmla="*/ 16699038 w 16699038"/>
              <a:gd name="connsiteY3" fmla="*/ 6090547 h 10288589"/>
              <a:gd name="connsiteX4" fmla="*/ 16699038 w 16699038"/>
              <a:gd name="connsiteY4" fmla="*/ 10288589 h 10288589"/>
              <a:gd name="connsiteX5" fmla="*/ 11164496 w 16699038"/>
              <a:gd name="connsiteY5" fmla="*/ 10288589 h 10288589"/>
              <a:gd name="connsiteX6" fmla="*/ 10410805 w 16699038"/>
              <a:gd name="connsiteY6" fmla="*/ 7132975 h 10288589"/>
              <a:gd name="connsiteX7" fmla="*/ 8028131 w 16699038"/>
              <a:gd name="connsiteY7" fmla="*/ 10288589 h 10288589"/>
              <a:gd name="connsiteX8" fmla="*/ 0 w 16699038"/>
              <a:gd name="connsiteY8" fmla="*/ 10288589 h 10288589"/>
              <a:gd name="connsiteX9" fmla="*/ 9226090 w 16699038"/>
              <a:gd name="connsiteY9" fmla="*/ 2169715 h 10288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699038" h="10288589">
                <a:moveTo>
                  <a:pt x="8707354" y="0"/>
                </a:moveTo>
                <a:lnTo>
                  <a:pt x="15798416" y="0"/>
                </a:lnTo>
                <a:lnTo>
                  <a:pt x="14075717" y="2281074"/>
                </a:lnTo>
                <a:lnTo>
                  <a:pt x="16699038" y="6090547"/>
                </a:lnTo>
                <a:lnTo>
                  <a:pt x="16699038" y="10288589"/>
                </a:lnTo>
                <a:lnTo>
                  <a:pt x="11164496" y="10288589"/>
                </a:lnTo>
                <a:lnTo>
                  <a:pt x="10410805" y="7132975"/>
                </a:lnTo>
                <a:lnTo>
                  <a:pt x="8028131" y="10288589"/>
                </a:lnTo>
                <a:lnTo>
                  <a:pt x="0" y="10288589"/>
                </a:lnTo>
                <a:lnTo>
                  <a:pt x="9226090" y="2169715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041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ing Animated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72644" y="634900"/>
            <a:ext cx="23017870" cy="590564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4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ing Animated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72644" y="7175448"/>
            <a:ext cx="23017870" cy="590564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689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ing Animated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Grp="1"/>
          </p:cNvSpPr>
          <p:nvPr>
            <p:ph type="pic" sz="quarter" idx="14"/>
          </p:nvPr>
        </p:nvSpPr>
        <p:spPr bwMode="auto">
          <a:xfrm>
            <a:off x="19819354" y="0"/>
            <a:ext cx="4563059" cy="13716000"/>
          </a:xfrm>
          <a:custGeom>
            <a:avLst/>
            <a:gdLst>
              <a:gd name="T0" fmla="*/ 1482 w 1482"/>
              <a:gd name="T1" fmla="*/ 0 h 4549"/>
              <a:gd name="T2" fmla="*/ 1482 w 1482"/>
              <a:gd name="T3" fmla="*/ 4549 h 4549"/>
              <a:gd name="T4" fmla="*/ 0 w 1482"/>
              <a:gd name="T5" fmla="*/ 4549 h 4549"/>
              <a:gd name="T6" fmla="*/ 1482 w 1482"/>
              <a:gd name="T7" fmla="*/ 0 h 4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82" h="4549">
                <a:moveTo>
                  <a:pt x="1482" y="0"/>
                </a:moveTo>
                <a:lnTo>
                  <a:pt x="1482" y="4549"/>
                </a:lnTo>
                <a:lnTo>
                  <a:pt x="0" y="4549"/>
                </a:lnTo>
                <a:lnTo>
                  <a:pt x="1482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1" name="Freeform 8"/>
          <p:cNvSpPr>
            <a:spLocks noGrp="1"/>
          </p:cNvSpPr>
          <p:nvPr>
            <p:ph type="pic" sz="quarter" idx="13"/>
          </p:nvPr>
        </p:nvSpPr>
        <p:spPr bwMode="auto">
          <a:xfrm>
            <a:off x="6790819" y="0"/>
            <a:ext cx="10800787" cy="13716000"/>
          </a:xfrm>
          <a:custGeom>
            <a:avLst/>
            <a:gdLst>
              <a:gd name="T0" fmla="*/ 1483 w 3515"/>
              <a:gd name="T1" fmla="*/ 0 h 4549"/>
              <a:gd name="T2" fmla="*/ 3515 w 3515"/>
              <a:gd name="T3" fmla="*/ 0 h 4549"/>
              <a:gd name="T4" fmla="*/ 2032 w 3515"/>
              <a:gd name="T5" fmla="*/ 4549 h 4549"/>
              <a:gd name="T6" fmla="*/ 0 w 3515"/>
              <a:gd name="T7" fmla="*/ 4549 h 4549"/>
              <a:gd name="T8" fmla="*/ 1483 w 3515"/>
              <a:gd name="T9" fmla="*/ 0 h 4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5" h="4549">
                <a:moveTo>
                  <a:pt x="1483" y="0"/>
                </a:moveTo>
                <a:lnTo>
                  <a:pt x="3515" y="0"/>
                </a:lnTo>
                <a:lnTo>
                  <a:pt x="2032" y="4549"/>
                </a:lnTo>
                <a:lnTo>
                  <a:pt x="0" y="4549"/>
                </a:lnTo>
                <a:lnTo>
                  <a:pt x="1483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0" name="Freeform 9"/>
          <p:cNvSpPr>
            <a:spLocks noGrp="1"/>
          </p:cNvSpPr>
          <p:nvPr>
            <p:ph type="pic" sz="quarter" idx="12"/>
          </p:nvPr>
        </p:nvSpPr>
        <p:spPr bwMode="auto">
          <a:xfrm>
            <a:off x="13458726" y="0"/>
            <a:ext cx="10508868" cy="13716000"/>
          </a:xfrm>
          <a:custGeom>
            <a:avLst/>
            <a:gdLst>
              <a:gd name="T0" fmla="*/ 1484 w 3420"/>
              <a:gd name="T1" fmla="*/ 0 h 4549"/>
              <a:gd name="T2" fmla="*/ 3420 w 3420"/>
              <a:gd name="T3" fmla="*/ 0 h 4549"/>
              <a:gd name="T4" fmla="*/ 1937 w 3420"/>
              <a:gd name="T5" fmla="*/ 4549 h 4549"/>
              <a:gd name="T6" fmla="*/ 0 w 3420"/>
              <a:gd name="T7" fmla="*/ 4549 h 4549"/>
              <a:gd name="T8" fmla="*/ 1484 w 3420"/>
              <a:gd name="T9" fmla="*/ 0 h 4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20" h="4549">
                <a:moveTo>
                  <a:pt x="1484" y="0"/>
                </a:moveTo>
                <a:lnTo>
                  <a:pt x="3420" y="0"/>
                </a:lnTo>
                <a:lnTo>
                  <a:pt x="1937" y="4549"/>
                </a:lnTo>
                <a:lnTo>
                  <a:pt x="0" y="4549"/>
                </a:lnTo>
                <a:lnTo>
                  <a:pt x="1484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9" name="Freeform 9"/>
          <p:cNvSpPr>
            <a:spLocks noGrp="1"/>
          </p:cNvSpPr>
          <p:nvPr>
            <p:ph type="pic" sz="quarter" idx="11"/>
          </p:nvPr>
        </p:nvSpPr>
        <p:spPr bwMode="auto">
          <a:xfrm>
            <a:off x="414819" y="0"/>
            <a:ext cx="10508868" cy="13716000"/>
          </a:xfrm>
          <a:custGeom>
            <a:avLst/>
            <a:gdLst>
              <a:gd name="T0" fmla="*/ 1484 w 3420"/>
              <a:gd name="T1" fmla="*/ 0 h 4549"/>
              <a:gd name="T2" fmla="*/ 3420 w 3420"/>
              <a:gd name="T3" fmla="*/ 0 h 4549"/>
              <a:gd name="T4" fmla="*/ 1937 w 3420"/>
              <a:gd name="T5" fmla="*/ 4549 h 4549"/>
              <a:gd name="T6" fmla="*/ 0 w 3420"/>
              <a:gd name="T7" fmla="*/ 4549 h 4549"/>
              <a:gd name="T8" fmla="*/ 1484 w 3420"/>
              <a:gd name="T9" fmla="*/ 0 h 4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20" h="4549">
                <a:moveTo>
                  <a:pt x="1484" y="0"/>
                </a:moveTo>
                <a:lnTo>
                  <a:pt x="3420" y="0"/>
                </a:lnTo>
                <a:lnTo>
                  <a:pt x="1937" y="4549"/>
                </a:lnTo>
                <a:lnTo>
                  <a:pt x="0" y="4549"/>
                </a:lnTo>
                <a:lnTo>
                  <a:pt x="1484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3" name="Freeform 10"/>
          <p:cNvSpPr>
            <a:spLocks noGrp="1"/>
          </p:cNvSpPr>
          <p:nvPr>
            <p:ph type="pic" sz="quarter" idx="10"/>
          </p:nvPr>
        </p:nvSpPr>
        <p:spPr bwMode="auto">
          <a:xfrm>
            <a:off x="1" y="0"/>
            <a:ext cx="4563065" cy="13716000"/>
          </a:xfrm>
          <a:custGeom>
            <a:avLst/>
            <a:gdLst>
              <a:gd name="T0" fmla="*/ 0 w 1483"/>
              <a:gd name="T1" fmla="*/ 0 h 4549"/>
              <a:gd name="T2" fmla="*/ 1483 w 1483"/>
              <a:gd name="T3" fmla="*/ 0 h 4549"/>
              <a:gd name="T4" fmla="*/ 0 w 1483"/>
              <a:gd name="T5" fmla="*/ 4549 h 4549"/>
              <a:gd name="T6" fmla="*/ 0 w 1483"/>
              <a:gd name="T7" fmla="*/ 0 h 4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83" h="4549">
                <a:moveTo>
                  <a:pt x="0" y="0"/>
                </a:moveTo>
                <a:lnTo>
                  <a:pt x="1483" y="0"/>
                </a:lnTo>
                <a:lnTo>
                  <a:pt x="0" y="4549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779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9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9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9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9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4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9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9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 p14:presetBounceEnd="4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9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9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p14:presetBounceEnd="4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9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9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1" grpId="0" animBg="1"/>
          <p:bldP spid="10" grpId="0" animBg="1"/>
          <p:bldP spid="9" grpId="0" animBg="1"/>
          <p:bldP spid="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9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9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9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9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9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9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9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9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9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9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1" grpId="0" animBg="1"/>
          <p:bldP spid="10" grpId="0" animBg="1"/>
          <p:bldP spid="9" grpId="0" animBg="1"/>
          <p:bldP spid="3" grpId="0" animBg="1"/>
        </p:bldLst>
      </p:timing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ing Animated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12115011" y="2465089"/>
            <a:ext cx="10338767" cy="8911934"/>
          </a:xfrm>
          <a:custGeom>
            <a:avLst/>
            <a:gdLst>
              <a:gd name="connsiteX0" fmla="*/ 3202543 w 6405086"/>
              <a:gd name="connsiteY0" fmla="*/ 2489371 h 5521626"/>
              <a:gd name="connsiteX1" fmla="*/ 4306971 w 6405086"/>
              <a:gd name="connsiteY1" fmla="*/ 4393557 h 5521626"/>
              <a:gd name="connsiteX2" fmla="*/ 2098115 w 6405086"/>
              <a:gd name="connsiteY2" fmla="*/ 4393557 h 5521626"/>
              <a:gd name="connsiteX3" fmla="*/ 3202543 w 6405086"/>
              <a:gd name="connsiteY3" fmla="*/ 1862055 h 5521626"/>
              <a:gd name="connsiteX4" fmla="*/ 1585436 w 6405086"/>
              <a:gd name="connsiteY4" fmla="*/ 4650171 h 5521626"/>
              <a:gd name="connsiteX5" fmla="*/ 4819650 w 6405086"/>
              <a:gd name="connsiteY5" fmla="*/ 4650171 h 5521626"/>
              <a:gd name="connsiteX6" fmla="*/ 3202543 w 6405086"/>
              <a:gd name="connsiteY6" fmla="*/ 0 h 5521626"/>
              <a:gd name="connsiteX7" fmla="*/ 6405086 w 6405086"/>
              <a:gd name="connsiteY7" fmla="*/ 5521626 h 5521626"/>
              <a:gd name="connsiteX8" fmla="*/ 0 w 6405086"/>
              <a:gd name="connsiteY8" fmla="*/ 5521626 h 5521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05086" h="5521626">
                <a:moveTo>
                  <a:pt x="3202543" y="2489371"/>
                </a:moveTo>
                <a:lnTo>
                  <a:pt x="4306971" y="4393557"/>
                </a:lnTo>
                <a:lnTo>
                  <a:pt x="2098115" y="4393557"/>
                </a:lnTo>
                <a:close/>
                <a:moveTo>
                  <a:pt x="3202543" y="1862055"/>
                </a:moveTo>
                <a:lnTo>
                  <a:pt x="1585436" y="4650171"/>
                </a:lnTo>
                <a:lnTo>
                  <a:pt x="4819650" y="4650171"/>
                </a:lnTo>
                <a:close/>
                <a:moveTo>
                  <a:pt x="3202543" y="0"/>
                </a:moveTo>
                <a:lnTo>
                  <a:pt x="6405086" y="5521626"/>
                </a:lnTo>
                <a:lnTo>
                  <a:pt x="0" y="5521626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350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ing slide 09 (06/05/20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331564" y="-3539066"/>
            <a:ext cx="23892469" cy="2075760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742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</p:cBhvr>
                                      <p:by x="68000" y="68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</p:bld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ing slide 23 (06/05/20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29652163" y="-2949222"/>
            <a:ext cx="20998699" cy="1961444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019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15000" decel="85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75 -2.85141E-6 L -0.94271 -2.85141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385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ing slide 17 (20/09/1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/>
          <p:cNvSpPr>
            <a:spLocks noGrp="1" noEditPoints="1"/>
          </p:cNvSpPr>
          <p:nvPr>
            <p:ph type="pic" sz="quarter" idx="10"/>
          </p:nvPr>
        </p:nvSpPr>
        <p:spPr bwMode="auto">
          <a:xfrm>
            <a:off x="3255189" y="953758"/>
            <a:ext cx="13293293" cy="12762244"/>
          </a:xfrm>
          <a:custGeom>
            <a:avLst/>
            <a:gdLst>
              <a:gd name="T0" fmla="*/ 1210 w 4392"/>
              <a:gd name="T1" fmla="*/ 3155 h 4215"/>
              <a:gd name="T2" fmla="*/ 604 w 4392"/>
              <a:gd name="T3" fmla="*/ 2121 h 4215"/>
              <a:gd name="T4" fmla="*/ 0 w 4392"/>
              <a:gd name="T5" fmla="*/ 3155 h 4215"/>
              <a:gd name="T6" fmla="*/ 1210 w 4392"/>
              <a:gd name="T7" fmla="*/ 3155 h 4215"/>
              <a:gd name="T8" fmla="*/ 1210 w 4392"/>
              <a:gd name="T9" fmla="*/ 1034 h 4215"/>
              <a:gd name="T10" fmla="*/ 605 w 4392"/>
              <a:gd name="T11" fmla="*/ 0 h 4215"/>
              <a:gd name="T12" fmla="*/ 0 w 4392"/>
              <a:gd name="T13" fmla="*/ 1034 h 4215"/>
              <a:gd name="T14" fmla="*/ 1210 w 4392"/>
              <a:gd name="T15" fmla="*/ 1034 h 4215"/>
              <a:gd name="T16" fmla="*/ 4392 w 4392"/>
              <a:gd name="T17" fmla="*/ 4215 h 4215"/>
              <a:gd name="T18" fmla="*/ 3787 w 4392"/>
              <a:gd name="T19" fmla="*/ 3181 h 4215"/>
              <a:gd name="T20" fmla="*/ 3182 w 4392"/>
              <a:gd name="T21" fmla="*/ 4215 h 4215"/>
              <a:gd name="T22" fmla="*/ 4392 w 4392"/>
              <a:gd name="T23" fmla="*/ 4215 h 4215"/>
              <a:gd name="T24" fmla="*/ 2482 w 4392"/>
              <a:gd name="T25" fmla="*/ 3155 h 4215"/>
              <a:gd name="T26" fmla="*/ 1876 w 4392"/>
              <a:gd name="T27" fmla="*/ 2121 h 4215"/>
              <a:gd name="T28" fmla="*/ 1271 w 4392"/>
              <a:gd name="T29" fmla="*/ 3155 h 4215"/>
              <a:gd name="T30" fmla="*/ 2482 w 4392"/>
              <a:gd name="T31" fmla="*/ 3155 h 4215"/>
              <a:gd name="T32" fmla="*/ 1271 w 4392"/>
              <a:gd name="T33" fmla="*/ 3181 h 4215"/>
              <a:gd name="T34" fmla="*/ 1876 w 4392"/>
              <a:gd name="T35" fmla="*/ 4215 h 4215"/>
              <a:gd name="T36" fmla="*/ 2482 w 4392"/>
              <a:gd name="T37" fmla="*/ 3181 h 4215"/>
              <a:gd name="T38" fmla="*/ 1271 w 4392"/>
              <a:gd name="T39" fmla="*/ 3181 h 4215"/>
              <a:gd name="T40" fmla="*/ 1271 w 4392"/>
              <a:gd name="T41" fmla="*/ 1060 h 4215"/>
              <a:gd name="T42" fmla="*/ 1876 w 4392"/>
              <a:gd name="T43" fmla="*/ 2095 h 4215"/>
              <a:gd name="T44" fmla="*/ 2482 w 4392"/>
              <a:gd name="T45" fmla="*/ 1060 h 4215"/>
              <a:gd name="T46" fmla="*/ 1271 w 4392"/>
              <a:gd name="T47" fmla="*/ 1060 h 4215"/>
              <a:gd name="T48" fmla="*/ 3755 w 4392"/>
              <a:gd name="T49" fmla="*/ 3155 h 4215"/>
              <a:gd name="T50" fmla="*/ 3150 w 4392"/>
              <a:gd name="T51" fmla="*/ 2121 h 4215"/>
              <a:gd name="T52" fmla="*/ 2545 w 4392"/>
              <a:gd name="T53" fmla="*/ 3155 h 4215"/>
              <a:gd name="T54" fmla="*/ 3755 w 4392"/>
              <a:gd name="T55" fmla="*/ 3155 h 4215"/>
              <a:gd name="T56" fmla="*/ 2544 w 4392"/>
              <a:gd name="T57" fmla="*/ 3181 h 4215"/>
              <a:gd name="T58" fmla="*/ 3150 w 4392"/>
              <a:gd name="T59" fmla="*/ 4215 h 4215"/>
              <a:gd name="T60" fmla="*/ 3754 w 4392"/>
              <a:gd name="T61" fmla="*/ 3181 h 4215"/>
              <a:gd name="T62" fmla="*/ 2544 w 4392"/>
              <a:gd name="T63" fmla="*/ 3181 h 4215"/>
              <a:gd name="T64" fmla="*/ 3116 w 4392"/>
              <a:gd name="T65" fmla="*/ 4215 h 4215"/>
              <a:gd name="T66" fmla="*/ 2512 w 4392"/>
              <a:gd name="T67" fmla="*/ 3181 h 4215"/>
              <a:gd name="T68" fmla="*/ 1906 w 4392"/>
              <a:gd name="T69" fmla="*/ 4215 h 4215"/>
              <a:gd name="T70" fmla="*/ 3116 w 4392"/>
              <a:gd name="T71" fmla="*/ 4215 h 4215"/>
              <a:gd name="T72" fmla="*/ 1909 w 4392"/>
              <a:gd name="T73" fmla="*/ 2121 h 4215"/>
              <a:gd name="T74" fmla="*/ 2514 w 4392"/>
              <a:gd name="T75" fmla="*/ 3155 h 4215"/>
              <a:gd name="T76" fmla="*/ 3119 w 4392"/>
              <a:gd name="T77" fmla="*/ 2121 h 4215"/>
              <a:gd name="T78" fmla="*/ 1909 w 4392"/>
              <a:gd name="T79" fmla="*/ 2121 h 4215"/>
              <a:gd name="T80" fmla="*/ 635 w 4392"/>
              <a:gd name="T81" fmla="*/ 2121 h 4215"/>
              <a:gd name="T82" fmla="*/ 1240 w 4392"/>
              <a:gd name="T83" fmla="*/ 3155 h 4215"/>
              <a:gd name="T84" fmla="*/ 1846 w 4392"/>
              <a:gd name="T85" fmla="*/ 2121 h 4215"/>
              <a:gd name="T86" fmla="*/ 635 w 4392"/>
              <a:gd name="T87" fmla="*/ 2121 h 4215"/>
              <a:gd name="T88" fmla="*/ 1846 w 4392"/>
              <a:gd name="T89" fmla="*/ 2095 h 4215"/>
              <a:gd name="T90" fmla="*/ 1240 w 4392"/>
              <a:gd name="T91" fmla="*/ 1060 h 4215"/>
              <a:gd name="T92" fmla="*/ 635 w 4392"/>
              <a:gd name="T93" fmla="*/ 2095 h 4215"/>
              <a:gd name="T94" fmla="*/ 1846 w 4392"/>
              <a:gd name="T95" fmla="*/ 2095 h 4215"/>
              <a:gd name="T96" fmla="*/ 0 w 4392"/>
              <a:gd name="T97" fmla="*/ 1060 h 4215"/>
              <a:gd name="T98" fmla="*/ 604 w 4392"/>
              <a:gd name="T99" fmla="*/ 2095 h 4215"/>
              <a:gd name="T100" fmla="*/ 1210 w 4392"/>
              <a:gd name="T101" fmla="*/ 1060 h 4215"/>
              <a:gd name="T102" fmla="*/ 0 w 4392"/>
              <a:gd name="T103" fmla="*/ 1060 h 4215"/>
              <a:gd name="T104" fmla="*/ 0 w 4392"/>
              <a:gd name="T105" fmla="*/ 3181 h 4215"/>
              <a:gd name="T106" fmla="*/ 604 w 4392"/>
              <a:gd name="T107" fmla="*/ 4215 h 4215"/>
              <a:gd name="T108" fmla="*/ 1210 w 4392"/>
              <a:gd name="T109" fmla="*/ 3181 h 4215"/>
              <a:gd name="T110" fmla="*/ 0 w 4392"/>
              <a:gd name="T111" fmla="*/ 3181 h 4215"/>
              <a:gd name="T112" fmla="*/ 1846 w 4392"/>
              <a:gd name="T113" fmla="*/ 4215 h 4215"/>
              <a:gd name="T114" fmla="*/ 1240 w 4392"/>
              <a:gd name="T115" fmla="*/ 3181 h 4215"/>
              <a:gd name="T116" fmla="*/ 635 w 4392"/>
              <a:gd name="T117" fmla="*/ 4215 h 4215"/>
              <a:gd name="T118" fmla="*/ 1846 w 4392"/>
              <a:gd name="T119" fmla="*/ 4215 h 4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392" h="4215">
                <a:moveTo>
                  <a:pt x="1210" y="3155"/>
                </a:moveTo>
                <a:lnTo>
                  <a:pt x="604" y="2121"/>
                </a:lnTo>
                <a:lnTo>
                  <a:pt x="0" y="3155"/>
                </a:lnTo>
                <a:lnTo>
                  <a:pt x="1210" y="3155"/>
                </a:lnTo>
                <a:close/>
                <a:moveTo>
                  <a:pt x="1210" y="1034"/>
                </a:moveTo>
                <a:lnTo>
                  <a:pt x="605" y="0"/>
                </a:lnTo>
                <a:lnTo>
                  <a:pt x="0" y="1034"/>
                </a:lnTo>
                <a:lnTo>
                  <a:pt x="1210" y="1034"/>
                </a:lnTo>
                <a:close/>
                <a:moveTo>
                  <a:pt x="4392" y="4215"/>
                </a:moveTo>
                <a:lnTo>
                  <a:pt x="3787" y="3181"/>
                </a:lnTo>
                <a:lnTo>
                  <a:pt x="3182" y="4215"/>
                </a:lnTo>
                <a:lnTo>
                  <a:pt x="4392" y="4215"/>
                </a:lnTo>
                <a:close/>
                <a:moveTo>
                  <a:pt x="2482" y="3155"/>
                </a:moveTo>
                <a:lnTo>
                  <a:pt x="1876" y="2121"/>
                </a:lnTo>
                <a:lnTo>
                  <a:pt x="1271" y="3155"/>
                </a:lnTo>
                <a:lnTo>
                  <a:pt x="2482" y="3155"/>
                </a:lnTo>
                <a:close/>
                <a:moveTo>
                  <a:pt x="1271" y="3181"/>
                </a:moveTo>
                <a:lnTo>
                  <a:pt x="1876" y="4215"/>
                </a:lnTo>
                <a:lnTo>
                  <a:pt x="2482" y="3181"/>
                </a:lnTo>
                <a:lnTo>
                  <a:pt x="1271" y="3181"/>
                </a:lnTo>
                <a:close/>
                <a:moveTo>
                  <a:pt x="1271" y="1060"/>
                </a:moveTo>
                <a:lnTo>
                  <a:pt x="1876" y="2095"/>
                </a:lnTo>
                <a:lnTo>
                  <a:pt x="2482" y="1060"/>
                </a:lnTo>
                <a:lnTo>
                  <a:pt x="1271" y="1060"/>
                </a:lnTo>
                <a:close/>
                <a:moveTo>
                  <a:pt x="3755" y="3155"/>
                </a:moveTo>
                <a:lnTo>
                  <a:pt x="3150" y="2121"/>
                </a:lnTo>
                <a:lnTo>
                  <a:pt x="2545" y="3155"/>
                </a:lnTo>
                <a:lnTo>
                  <a:pt x="3755" y="3155"/>
                </a:lnTo>
                <a:close/>
                <a:moveTo>
                  <a:pt x="2544" y="3181"/>
                </a:moveTo>
                <a:lnTo>
                  <a:pt x="3150" y="4215"/>
                </a:lnTo>
                <a:lnTo>
                  <a:pt x="3754" y="3181"/>
                </a:lnTo>
                <a:lnTo>
                  <a:pt x="2544" y="3181"/>
                </a:lnTo>
                <a:close/>
                <a:moveTo>
                  <a:pt x="3116" y="4215"/>
                </a:moveTo>
                <a:lnTo>
                  <a:pt x="2512" y="3181"/>
                </a:lnTo>
                <a:lnTo>
                  <a:pt x="1906" y="4215"/>
                </a:lnTo>
                <a:lnTo>
                  <a:pt x="3116" y="4215"/>
                </a:lnTo>
                <a:close/>
                <a:moveTo>
                  <a:pt x="1909" y="2121"/>
                </a:moveTo>
                <a:lnTo>
                  <a:pt x="2514" y="3155"/>
                </a:lnTo>
                <a:lnTo>
                  <a:pt x="3119" y="2121"/>
                </a:lnTo>
                <a:lnTo>
                  <a:pt x="1909" y="2121"/>
                </a:lnTo>
                <a:close/>
                <a:moveTo>
                  <a:pt x="635" y="2121"/>
                </a:moveTo>
                <a:lnTo>
                  <a:pt x="1240" y="3155"/>
                </a:lnTo>
                <a:lnTo>
                  <a:pt x="1846" y="2121"/>
                </a:lnTo>
                <a:lnTo>
                  <a:pt x="635" y="2121"/>
                </a:lnTo>
                <a:close/>
                <a:moveTo>
                  <a:pt x="1846" y="2095"/>
                </a:moveTo>
                <a:lnTo>
                  <a:pt x="1240" y="1060"/>
                </a:lnTo>
                <a:lnTo>
                  <a:pt x="635" y="2095"/>
                </a:lnTo>
                <a:lnTo>
                  <a:pt x="1846" y="2095"/>
                </a:lnTo>
                <a:close/>
                <a:moveTo>
                  <a:pt x="0" y="1060"/>
                </a:moveTo>
                <a:lnTo>
                  <a:pt x="604" y="2095"/>
                </a:lnTo>
                <a:lnTo>
                  <a:pt x="1210" y="1060"/>
                </a:lnTo>
                <a:lnTo>
                  <a:pt x="0" y="1060"/>
                </a:lnTo>
                <a:close/>
                <a:moveTo>
                  <a:pt x="0" y="3181"/>
                </a:moveTo>
                <a:lnTo>
                  <a:pt x="604" y="4215"/>
                </a:lnTo>
                <a:lnTo>
                  <a:pt x="1210" y="3181"/>
                </a:lnTo>
                <a:lnTo>
                  <a:pt x="0" y="3181"/>
                </a:lnTo>
                <a:close/>
                <a:moveTo>
                  <a:pt x="1846" y="4215"/>
                </a:moveTo>
                <a:lnTo>
                  <a:pt x="1240" y="3181"/>
                </a:lnTo>
                <a:lnTo>
                  <a:pt x="635" y="4215"/>
                </a:lnTo>
                <a:lnTo>
                  <a:pt x="1846" y="4215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721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ing slide 19 (20/09/1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7"/>
          <p:cNvSpPr>
            <a:spLocks noGrp="1" noEditPoints="1"/>
          </p:cNvSpPr>
          <p:nvPr>
            <p:ph type="pic" sz="quarter" idx="10"/>
          </p:nvPr>
        </p:nvSpPr>
        <p:spPr bwMode="auto">
          <a:xfrm>
            <a:off x="878145" y="1135427"/>
            <a:ext cx="15973152" cy="12580574"/>
          </a:xfrm>
          <a:custGeom>
            <a:avLst/>
            <a:gdLst>
              <a:gd name="T0" fmla="*/ 930 w 5278"/>
              <a:gd name="T1" fmla="*/ 2520 h 4155"/>
              <a:gd name="T2" fmla="*/ 1825 w 5278"/>
              <a:gd name="T3" fmla="*/ 2002 h 4155"/>
              <a:gd name="T4" fmla="*/ 2343 w 5278"/>
              <a:gd name="T5" fmla="*/ 2897 h 4155"/>
              <a:gd name="T6" fmla="*/ 1448 w 5278"/>
              <a:gd name="T7" fmla="*/ 3414 h 4155"/>
              <a:gd name="T8" fmla="*/ 930 w 5278"/>
              <a:gd name="T9" fmla="*/ 2520 h 4155"/>
              <a:gd name="T10" fmla="*/ 636 w 5278"/>
              <a:gd name="T11" fmla="*/ 4155 h 4155"/>
              <a:gd name="T12" fmla="*/ 1829 w 5278"/>
              <a:gd name="T13" fmla="*/ 4155 h 4155"/>
              <a:gd name="T14" fmla="*/ 1432 w 5278"/>
              <a:gd name="T15" fmla="*/ 3469 h 4155"/>
              <a:gd name="T16" fmla="*/ 537 w 5278"/>
              <a:gd name="T17" fmla="*/ 3985 h 4155"/>
              <a:gd name="T18" fmla="*/ 636 w 5278"/>
              <a:gd name="T19" fmla="*/ 4155 h 4155"/>
              <a:gd name="T20" fmla="*/ 1876 w 5278"/>
              <a:gd name="T21" fmla="*/ 4155 h 4155"/>
              <a:gd name="T22" fmla="*/ 2311 w 5278"/>
              <a:gd name="T23" fmla="*/ 4155 h 4155"/>
              <a:gd name="T24" fmla="*/ 2880 w 5278"/>
              <a:gd name="T25" fmla="*/ 3826 h 4155"/>
              <a:gd name="T26" fmla="*/ 2363 w 5278"/>
              <a:gd name="T27" fmla="*/ 2932 h 4155"/>
              <a:gd name="T28" fmla="*/ 1467 w 5278"/>
              <a:gd name="T29" fmla="*/ 3449 h 4155"/>
              <a:gd name="T30" fmla="*/ 1876 w 5278"/>
              <a:gd name="T31" fmla="*/ 4155 h 4155"/>
              <a:gd name="T32" fmla="*/ 2392 w 5278"/>
              <a:gd name="T33" fmla="*/ 4155 h 4155"/>
              <a:gd name="T34" fmla="*/ 3070 w 5278"/>
              <a:gd name="T35" fmla="*/ 4155 h 4155"/>
              <a:gd name="T36" fmla="*/ 2900 w 5278"/>
              <a:gd name="T37" fmla="*/ 3862 h 4155"/>
              <a:gd name="T38" fmla="*/ 2392 w 5278"/>
              <a:gd name="T39" fmla="*/ 4155 h 4155"/>
              <a:gd name="T40" fmla="*/ 3117 w 5278"/>
              <a:gd name="T41" fmla="*/ 4155 h 4155"/>
              <a:gd name="T42" fmla="*/ 4310 w 5278"/>
              <a:gd name="T43" fmla="*/ 4155 h 4155"/>
              <a:gd name="T44" fmla="*/ 3830 w 5278"/>
              <a:gd name="T45" fmla="*/ 3325 h 4155"/>
              <a:gd name="T46" fmla="*/ 2935 w 5278"/>
              <a:gd name="T47" fmla="*/ 3842 h 4155"/>
              <a:gd name="T48" fmla="*/ 3117 w 5278"/>
              <a:gd name="T49" fmla="*/ 4155 h 4155"/>
              <a:gd name="T50" fmla="*/ 4357 w 5278"/>
              <a:gd name="T51" fmla="*/ 4155 h 4155"/>
              <a:gd name="T52" fmla="*/ 4459 w 5278"/>
              <a:gd name="T53" fmla="*/ 4155 h 4155"/>
              <a:gd name="T54" fmla="*/ 5278 w 5278"/>
              <a:gd name="T55" fmla="*/ 3683 h 4155"/>
              <a:gd name="T56" fmla="*/ 4761 w 5278"/>
              <a:gd name="T57" fmla="*/ 2788 h 4155"/>
              <a:gd name="T58" fmla="*/ 3865 w 5278"/>
              <a:gd name="T59" fmla="*/ 3305 h 4155"/>
              <a:gd name="T60" fmla="*/ 4357 w 5278"/>
              <a:gd name="T61" fmla="*/ 4155 h 4155"/>
              <a:gd name="T62" fmla="*/ 3328 w 5278"/>
              <a:gd name="T63" fmla="*/ 2376 h 4155"/>
              <a:gd name="T64" fmla="*/ 4223 w 5278"/>
              <a:gd name="T65" fmla="*/ 1858 h 4155"/>
              <a:gd name="T66" fmla="*/ 4741 w 5278"/>
              <a:gd name="T67" fmla="*/ 2754 h 4155"/>
              <a:gd name="T68" fmla="*/ 3845 w 5278"/>
              <a:gd name="T69" fmla="*/ 3270 h 4155"/>
              <a:gd name="T70" fmla="*/ 3328 w 5278"/>
              <a:gd name="T71" fmla="*/ 2376 h 4155"/>
              <a:gd name="T72" fmla="*/ 2398 w 5278"/>
              <a:gd name="T73" fmla="*/ 2912 h 4155"/>
              <a:gd name="T74" fmla="*/ 3293 w 5278"/>
              <a:gd name="T75" fmla="*/ 2395 h 4155"/>
              <a:gd name="T76" fmla="*/ 3810 w 5278"/>
              <a:gd name="T77" fmla="*/ 3291 h 4155"/>
              <a:gd name="T78" fmla="*/ 2914 w 5278"/>
              <a:gd name="T79" fmla="*/ 3807 h 4155"/>
              <a:gd name="T80" fmla="*/ 2398 w 5278"/>
              <a:gd name="T81" fmla="*/ 2912 h 4155"/>
              <a:gd name="T82" fmla="*/ 1861 w 5278"/>
              <a:gd name="T83" fmla="*/ 1983 h 4155"/>
              <a:gd name="T84" fmla="*/ 2756 w 5278"/>
              <a:gd name="T85" fmla="*/ 1466 h 4155"/>
              <a:gd name="T86" fmla="*/ 3273 w 5278"/>
              <a:gd name="T87" fmla="*/ 2361 h 4155"/>
              <a:gd name="T88" fmla="*/ 2378 w 5278"/>
              <a:gd name="T89" fmla="*/ 2877 h 4155"/>
              <a:gd name="T90" fmla="*/ 1861 w 5278"/>
              <a:gd name="T91" fmla="*/ 1983 h 4155"/>
              <a:gd name="T92" fmla="*/ 2254 w 5278"/>
              <a:gd name="T93" fmla="*/ 516 h 4155"/>
              <a:gd name="T94" fmla="*/ 3150 w 5278"/>
              <a:gd name="T95" fmla="*/ 0 h 4155"/>
              <a:gd name="T96" fmla="*/ 3666 w 5278"/>
              <a:gd name="T97" fmla="*/ 895 h 4155"/>
              <a:gd name="T98" fmla="*/ 2771 w 5278"/>
              <a:gd name="T99" fmla="*/ 1411 h 4155"/>
              <a:gd name="T100" fmla="*/ 2254 w 5278"/>
              <a:gd name="T101" fmla="*/ 516 h 4155"/>
              <a:gd name="T102" fmla="*/ 1323 w 5278"/>
              <a:gd name="T103" fmla="*/ 1053 h 4155"/>
              <a:gd name="T104" fmla="*/ 2219 w 5278"/>
              <a:gd name="T105" fmla="*/ 536 h 4155"/>
              <a:gd name="T106" fmla="*/ 2736 w 5278"/>
              <a:gd name="T107" fmla="*/ 1431 h 4155"/>
              <a:gd name="T108" fmla="*/ 1841 w 5278"/>
              <a:gd name="T109" fmla="*/ 1948 h 4155"/>
              <a:gd name="T110" fmla="*/ 1323 w 5278"/>
              <a:gd name="T111" fmla="*/ 1053 h 4155"/>
              <a:gd name="T112" fmla="*/ 0 w 5278"/>
              <a:gd name="T113" fmla="*/ 3055 h 4155"/>
              <a:gd name="T114" fmla="*/ 895 w 5278"/>
              <a:gd name="T115" fmla="*/ 2539 h 4155"/>
              <a:gd name="T116" fmla="*/ 1412 w 5278"/>
              <a:gd name="T117" fmla="*/ 3434 h 4155"/>
              <a:gd name="T118" fmla="*/ 517 w 5278"/>
              <a:gd name="T119" fmla="*/ 3951 h 4155"/>
              <a:gd name="T120" fmla="*/ 0 w 5278"/>
              <a:gd name="T121" fmla="*/ 3055 h 4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278" h="4155">
                <a:moveTo>
                  <a:pt x="930" y="2520"/>
                </a:moveTo>
                <a:lnTo>
                  <a:pt x="1825" y="2002"/>
                </a:lnTo>
                <a:lnTo>
                  <a:pt x="2343" y="2897"/>
                </a:lnTo>
                <a:lnTo>
                  <a:pt x="1448" y="3414"/>
                </a:lnTo>
                <a:lnTo>
                  <a:pt x="930" y="2520"/>
                </a:lnTo>
                <a:close/>
                <a:moveTo>
                  <a:pt x="636" y="4155"/>
                </a:moveTo>
                <a:lnTo>
                  <a:pt x="1829" y="4155"/>
                </a:lnTo>
                <a:lnTo>
                  <a:pt x="1432" y="3469"/>
                </a:lnTo>
                <a:lnTo>
                  <a:pt x="537" y="3985"/>
                </a:lnTo>
                <a:lnTo>
                  <a:pt x="636" y="4155"/>
                </a:lnTo>
                <a:close/>
                <a:moveTo>
                  <a:pt x="1876" y="4155"/>
                </a:moveTo>
                <a:lnTo>
                  <a:pt x="2311" y="4155"/>
                </a:lnTo>
                <a:lnTo>
                  <a:pt x="2880" y="3826"/>
                </a:lnTo>
                <a:lnTo>
                  <a:pt x="2363" y="2932"/>
                </a:lnTo>
                <a:lnTo>
                  <a:pt x="1467" y="3449"/>
                </a:lnTo>
                <a:lnTo>
                  <a:pt x="1876" y="4155"/>
                </a:lnTo>
                <a:close/>
                <a:moveTo>
                  <a:pt x="2392" y="4155"/>
                </a:moveTo>
                <a:lnTo>
                  <a:pt x="3070" y="4155"/>
                </a:lnTo>
                <a:lnTo>
                  <a:pt x="2900" y="3862"/>
                </a:lnTo>
                <a:lnTo>
                  <a:pt x="2392" y="4155"/>
                </a:lnTo>
                <a:close/>
                <a:moveTo>
                  <a:pt x="3117" y="4155"/>
                </a:moveTo>
                <a:lnTo>
                  <a:pt x="4310" y="4155"/>
                </a:lnTo>
                <a:lnTo>
                  <a:pt x="3830" y="3325"/>
                </a:lnTo>
                <a:lnTo>
                  <a:pt x="2935" y="3842"/>
                </a:lnTo>
                <a:lnTo>
                  <a:pt x="3117" y="4155"/>
                </a:lnTo>
                <a:close/>
                <a:moveTo>
                  <a:pt x="4357" y="4155"/>
                </a:moveTo>
                <a:lnTo>
                  <a:pt x="4459" y="4155"/>
                </a:lnTo>
                <a:lnTo>
                  <a:pt x="5278" y="3683"/>
                </a:lnTo>
                <a:lnTo>
                  <a:pt x="4761" y="2788"/>
                </a:lnTo>
                <a:lnTo>
                  <a:pt x="3865" y="3305"/>
                </a:lnTo>
                <a:lnTo>
                  <a:pt x="4357" y="4155"/>
                </a:lnTo>
                <a:close/>
                <a:moveTo>
                  <a:pt x="3328" y="2376"/>
                </a:moveTo>
                <a:lnTo>
                  <a:pt x="4223" y="1858"/>
                </a:lnTo>
                <a:lnTo>
                  <a:pt x="4741" y="2754"/>
                </a:lnTo>
                <a:lnTo>
                  <a:pt x="3845" y="3270"/>
                </a:lnTo>
                <a:lnTo>
                  <a:pt x="3328" y="2376"/>
                </a:lnTo>
                <a:close/>
                <a:moveTo>
                  <a:pt x="2398" y="2912"/>
                </a:moveTo>
                <a:lnTo>
                  <a:pt x="3293" y="2395"/>
                </a:lnTo>
                <a:lnTo>
                  <a:pt x="3810" y="3291"/>
                </a:lnTo>
                <a:lnTo>
                  <a:pt x="2914" y="3807"/>
                </a:lnTo>
                <a:lnTo>
                  <a:pt x="2398" y="2912"/>
                </a:lnTo>
                <a:close/>
                <a:moveTo>
                  <a:pt x="1861" y="1983"/>
                </a:moveTo>
                <a:lnTo>
                  <a:pt x="2756" y="1466"/>
                </a:lnTo>
                <a:lnTo>
                  <a:pt x="3273" y="2361"/>
                </a:lnTo>
                <a:lnTo>
                  <a:pt x="2378" y="2877"/>
                </a:lnTo>
                <a:lnTo>
                  <a:pt x="1861" y="1983"/>
                </a:lnTo>
                <a:close/>
                <a:moveTo>
                  <a:pt x="2254" y="516"/>
                </a:moveTo>
                <a:lnTo>
                  <a:pt x="3150" y="0"/>
                </a:lnTo>
                <a:lnTo>
                  <a:pt x="3666" y="895"/>
                </a:lnTo>
                <a:lnTo>
                  <a:pt x="2771" y="1411"/>
                </a:lnTo>
                <a:lnTo>
                  <a:pt x="2254" y="516"/>
                </a:lnTo>
                <a:close/>
                <a:moveTo>
                  <a:pt x="1323" y="1053"/>
                </a:moveTo>
                <a:lnTo>
                  <a:pt x="2219" y="536"/>
                </a:lnTo>
                <a:lnTo>
                  <a:pt x="2736" y="1431"/>
                </a:lnTo>
                <a:lnTo>
                  <a:pt x="1841" y="1948"/>
                </a:lnTo>
                <a:lnTo>
                  <a:pt x="1323" y="1053"/>
                </a:lnTo>
                <a:close/>
                <a:moveTo>
                  <a:pt x="0" y="3055"/>
                </a:moveTo>
                <a:lnTo>
                  <a:pt x="895" y="2539"/>
                </a:lnTo>
                <a:lnTo>
                  <a:pt x="1412" y="3434"/>
                </a:lnTo>
                <a:lnTo>
                  <a:pt x="517" y="3951"/>
                </a:lnTo>
                <a:lnTo>
                  <a:pt x="0" y="3055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755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elcome slide 01 (20/09/1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3"/>
          <p:cNvSpPr>
            <a:spLocks noGrp="1" noEditPoints="1"/>
          </p:cNvSpPr>
          <p:nvPr>
            <p:ph type="pic" sz="quarter" idx="11"/>
          </p:nvPr>
        </p:nvSpPr>
        <p:spPr bwMode="auto">
          <a:xfrm>
            <a:off x="2891826" y="2861278"/>
            <a:ext cx="7994144" cy="7993432"/>
          </a:xfrm>
          <a:custGeom>
            <a:avLst/>
            <a:gdLst>
              <a:gd name="T0" fmla="*/ 1586 w 2640"/>
              <a:gd name="T1" fmla="*/ 28 h 2640"/>
              <a:gd name="T2" fmla="*/ 1892 w 2640"/>
              <a:gd name="T3" fmla="*/ 131 h 2640"/>
              <a:gd name="T4" fmla="*/ 2160 w 2640"/>
              <a:gd name="T5" fmla="*/ 302 h 2640"/>
              <a:gd name="T6" fmla="*/ 2377 w 2640"/>
              <a:gd name="T7" fmla="*/ 531 h 2640"/>
              <a:gd name="T8" fmla="*/ 2536 w 2640"/>
              <a:gd name="T9" fmla="*/ 807 h 2640"/>
              <a:gd name="T10" fmla="*/ 2625 w 2640"/>
              <a:gd name="T11" fmla="*/ 1119 h 2640"/>
              <a:gd name="T12" fmla="*/ 2633 w 2640"/>
              <a:gd name="T13" fmla="*/ 1455 h 2640"/>
              <a:gd name="T14" fmla="*/ 2559 w 2640"/>
              <a:gd name="T15" fmla="*/ 1774 h 2640"/>
              <a:gd name="T16" fmla="*/ 2414 w 2640"/>
              <a:gd name="T17" fmla="*/ 2058 h 2640"/>
              <a:gd name="T18" fmla="*/ 2208 w 2640"/>
              <a:gd name="T19" fmla="*/ 2297 h 2640"/>
              <a:gd name="T20" fmla="*/ 1949 w 2640"/>
              <a:gd name="T21" fmla="*/ 2481 h 2640"/>
              <a:gd name="T22" fmla="*/ 1650 w 2640"/>
              <a:gd name="T23" fmla="*/ 2598 h 2640"/>
              <a:gd name="T24" fmla="*/ 1321 w 2640"/>
              <a:gd name="T25" fmla="*/ 2640 h 2640"/>
              <a:gd name="T26" fmla="*/ 991 w 2640"/>
              <a:gd name="T27" fmla="*/ 2598 h 2640"/>
              <a:gd name="T28" fmla="*/ 691 w 2640"/>
              <a:gd name="T29" fmla="*/ 2481 h 2640"/>
              <a:gd name="T30" fmla="*/ 433 w 2640"/>
              <a:gd name="T31" fmla="*/ 2297 h 2640"/>
              <a:gd name="T32" fmla="*/ 226 w 2640"/>
              <a:gd name="T33" fmla="*/ 2058 h 2640"/>
              <a:gd name="T34" fmla="*/ 81 w 2640"/>
              <a:gd name="T35" fmla="*/ 1774 h 2640"/>
              <a:gd name="T36" fmla="*/ 7 w 2640"/>
              <a:gd name="T37" fmla="*/ 1455 h 2640"/>
              <a:gd name="T38" fmla="*/ 16 w 2640"/>
              <a:gd name="T39" fmla="*/ 1119 h 2640"/>
              <a:gd name="T40" fmla="*/ 105 w 2640"/>
              <a:gd name="T41" fmla="*/ 807 h 2640"/>
              <a:gd name="T42" fmla="*/ 263 w 2640"/>
              <a:gd name="T43" fmla="*/ 531 h 2640"/>
              <a:gd name="T44" fmla="*/ 481 w 2640"/>
              <a:gd name="T45" fmla="*/ 302 h 2640"/>
              <a:gd name="T46" fmla="*/ 748 w 2640"/>
              <a:gd name="T47" fmla="*/ 131 h 2640"/>
              <a:gd name="T48" fmla="*/ 1054 w 2640"/>
              <a:gd name="T49" fmla="*/ 28 h 2640"/>
              <a:gd name="T50" fmla="*/ 1321 w 2640"/>
              <a:gd name="T51" fmla="*/ 808 h 2640"/>
              <a:gd name="T52" fmla="*/ 1448 w 2640"/>
              <a:gd name="T53" fmla="*/ 824 h 2640"/>
              <a:gd name="T54" fmla="*/ 1565 w 2640"/>
              <a:gd name="T55" fmla="*/ 869 h 2640"/>
              <a:gd name="T56" fmla="*/ 1665 w 2640"/>
              <a:gd name="T57" fmla="*/ 941 h 2640"/>
              <a:gd name="T58" fmla="*/ 1745 w 2640"/>
              <a:gd name="T59" fmla="*/ 1034 h 2640"/>
              <a:gd name="T60" fmla="*/ 1802 w 2640"/>
              <a:gd name="T61" fmla="*/ 1144 h 2640"/>
              <a:gd name="T62" fmla="*/ 1829 w 2640"/>
              <a:gd name="T63" fmla="*/ 1268 h 2640"/>
              <a:gd name="T64" fmla="*/ 1826 w 2640"/>
              <a:gd name="T65" fmla="*/ 1398 h 2640"/>
              <a:gd name="T66" fmla="*/ 1793 w 2640"/>
              <a:gd name="T67" fmla="*/ 1520 h 2640"/>
              <a:gd name="T68" fmla="*/ 1730 w 2640"/>
              <a:gd name="T69" fmla="*/ 1627 h 2640"/>
              <a:gd name="T70" fmla="*/ 1647 w 2640"/>
              <a:gd name="T71" fmla="*/ 1715 h 2640"/>
              <a:gd name="T72" fmla="*/ 1542 w 2640"/>
              <a:gd name="T73" fmla="*/ 1783 h 2640"/>
              <a:gd name="T74" fmla="*/ 1424 w 2640"/>
              <a:gd name="T75" fmla="*/ 1823 h 2640"/>
              <a:gd name="T76" fmla="*/ 1294 w 2640"/>
              <a:gd name="T77" fmla="*/ 1832 h 2640"/>
              <a:gd name="T78" fmla="*/ 1167 w 2640"/>
              <a:gd name="T79" fmla="*/ 1809 h 2640"/>
              <a:gd name="T80" fmla="*/ 1054 w 2640"/>
              <a:gd name="T81" fmla="*/ 1758 h 2640"/>
              <a:gd name="T82" fmla="*/ 958 w 2640"/>
              <a:gd name="T83" fmla="*/ 1683 h 2640"/>
              <a:gd name="T84" fmla="*/ 882 w 2640"/>
              <a:gd name="T85" fmla="*/ 1587 h 2640"/>
              <a:gd name="T86" fmla="*/ 831 w 2640"/>
              <a:gd name="T87" fmla="*/ 1473 h 2640"/>
              <a:gd name="T88" fmla="*/ 809 w 2640"/>
              <a:gd name="T89" fmla="*/ 1346 h 2640"/>
              <a:gd name="T90" fmla="*/ 818 w 2640"/>
              <a:gd name="T91" fmla="*/ 1217 h 2640"/>
              <a:gd name="T92" fmla="*/ 858 w 2640"/>
              <a:gd name="T93" fmla="*/ 1098 h 2640"/>
              <a:gd name="T94" fmla="*/ 924 w 2640"/>
              <a:gd name="T95" fmla="*/ 994 h 2640"/>
              <a:gd name="T96" fmla="*/ 1013 w 2640"/>
              <a:gd name="T97" fmla="*/ 910 h 2640"/>
              <a:gd name="T98" fmla="*/ 1120 w 2640"/>
              <a:gd name="T99" fmla="*/ 848 h 2640"/>
              <a:gd name="T100" fmla="*/ 1242 w 2640"/>
              <a:gd name="T101" fmla="*/ 814 h 2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640" h="2640">
                <a:moveTo>
                  <a:pt x="1321" y="0"/>
                </a:moveTo>
                <a:lnTo>
                  <a:pt x="1388" y="2"/>
                </a:lnTo>
                <a:lnTo>
                  <a:pt x="1455" y="8"/>
                </a:lnTo>
                <a:lnTo>
                  <a:pt x="1521" y="16"/>
                </a:lnTo>
                <a:lnTo>
                  <a:pt x="1586" y="28"/>
                </a:lnTo>
                <a:lnTo>
                  <a:pt x="1650" y="42"/>
                </a:lnTo>
                <a:lnTo>
                  <a:pt x="1712" y="60"/>
                </a:lnTo>
                <a:lnTo>
                  <a:pt x="1773" y="81"/>
                </a:lnTo>
                <a:lnTo>
                  <a:pt x="1834" y="105"/>
                </a:lnTo>
                <a:lnTo>
                  <a:pt x="1892" y="131"/>
                </a:lnTo>
                <a:lnTo>
                  <a:pt x="1949" y="160"/>
                </a:lnTo>
                <a:lnTo>
                  <a:pt x="2004" y="192"/>
                </a:lnTo>
                <a:lnTo>
                  <a:pt x="2057" y="226"/>
                </a:lnTo>
                <a:lnTo>
                  <a:pt x="2109" y="263"/>
                </a:lnTo>
                <a:lnTo>
                  <a:pt x="2160" y="302"/>
                </a:lnTo>
                <a:lnTo>
                  <a:pt x="2208" y="344"/>
                </a:lnTo>
                <a:lnTo>
                  <a:pt x="2254" y="387"/>
                </a:lnTo>
                <a:lnTo>
                  <a:pt x="2296" y="433"/>
                </a:lnTo>
                <a:lnTo>
                  <a:pt x="2338" y="481"/>
                </a:lnTo>
                <a:lnTo>
                  <a:pt x="2377" y="531"/>
                </a:lnTo>
                <a:lnTo>
                  <a:pt x="2414" y="583"/>
                </a:lnTo>
                <a:lnTo>
                  <a:pt x="2449" y="636"/>
                </a:lnTo>
                <a:lnTo>
                  <a:pt x="2480" y="691"/>
                </a:lnTo>
                <a:lnTo>
                  <a:pt x="2509" y="748"/>
                </a:lnTo>
                <a:lnTo>
                  <a:pt x="2536" y="807"/>
                </a:lnTo>
                <a:lnTo>
                  <a:pt x="2559" y="867"/>
                </a:lnTo>
                <a:lnTo>
                  <a:pt x="2581" y="928"/>
                </a:lnTo>
                <a:lnTo>
                  <a:pt x="2598" y="991"/>
                </a:lnTo>
                <a:lnTo>
                  <a:pt x="2612" y="1054"/>
                </a:lnTo>
                <a:lnTo>
                  <a:pt x="2625" y="1119"/>
                </a:lnTo>
                <a:lnTo>
                  <a:pt x="2633" y="1185"/>
                </a:lnTo>
                <a:lnTo>
                  <a:pt x="2638" y="1252"/>
                </a:lnTo>
                <a:lnTo>
                  <a:pt x="2640" y="1320"/>
                </a:lnTo>
                <a:lnTo>
                  <a:pt x="2638" y="1388"/>
                </a:lnTo>
                <a:lnTo>
                  <a:pt x="2633" y="1455"/>
                </a:lnTo>
                <a:lnTo>
                  <a:pt x="2625" y="1521"/>
                </a:lnTo>
                <a:lnTo>
                  <a:pt x="2612" y="1587"/>
                </a:lnTo>
                <a:lnTo>
                  <a:pt x="2598" y="1650"/>
                </a:lnTo>
                <a:lnTo>
                  <a:pt x="2581" y="1712"/>
                </a:lnTo>
                <a:lnTo>
                  <a:pt x="2559" y="1774"/>
                </a:lnTo>
                <a:lnTo>
                  <a:pt x="2536" y="1834"/>
                </a:lnTo>
                <a:lnTo>
                  <a:pt x="2509" y="1892"/>
                </a:lnTo>
                <a:lnTo>
                  <a:pt x="2480" y="1949"/>
                </a:lnTo>
                <a:lnTo>
                  <a:pt x="2449" y="2005"/>
                </a:lnTo>
                <a:lnTo>
                  <a:pt x="2414" y="2058"/>
                </a:lnTo>
                <a:lnTo>
                  <a:pt x="2377" y="2110"/>
                </a:lnTo>
                <a:lnTo>
                  <a:pt x="2338" y="2160"/>
                </a:lnTo>
                <a:lnTo>
                  <a:pt x="2296" y="2208"/>
                </a:lnTo>
                <a:lnTo>
                  <a:pt x="2254" y="2253"/>
                </a:lnTo>
                <a:lnTo>
                  <a:pt x="2208" y="2297"/>
                </a:lnTo>
                <a:lnTo>
                  <a:pt x="2160" y="2339"/>
                </a:lnTo>
                <a:lnTo>
                  <a:pt x="2109" y="2378"/>
                </a:lnTo>
                <a:lnTo>
                  <a:pt x="2057" y="2414"/>
                </a:lnTo>
                <a:lnTo>
                  <a:pt x="2004" y="2449"/>
                </a:lnTo>
                <a:lnTo>
                  <a:pt x="1949" y="2481"/>
                </a:lnTo>
                <a:lnTo>
                  <a:pt x="1892" y="2509"/>
                </a:lnTo>
                <a:lnTo>
                  <a:pt x="1834" y="2536"/>
                </a:lnTo>
                <a:lnTo>
                  <a:pt x="1773" y="2559"/>
                </a:lnTo>
                <a:lnTo>
                  <a:pt x="1712" y="2581"/>
                </a:lnTo>
                <a:lnTo>
                  <a:pt x="1650" y="2598"/>
                </a:lnTo>
                <a:lnTo>
                  <a:pt x="1586" y="2613"/>
                </a:lnTo>
                <a:lnTo>
                  <a:pt x="1521" y="2625"/>
                </a:lnTo>
                <a:lnTo>
                  <a:pt x="1455" y="2633"/>
                </a:lnTo>
                <a:lnTo>
                  <a:pt x="1388" y="2638"/>
                </a:lnTo>
                <a:lnTo>
                  <a:pt x="1321" y="2640"/>
                </a:lnTo>
                <a:lnTo>
                  <a:pt x="1252" y="2638"/>
                </a:lnTo>
                <a:lnTo>
                  <a:pt x="1186" y="2633"/>
                </a:lnTo>
                <a:lnTo>
                  <a:pt x="1119" y="2625"/>
                </a:lnTo>
                <a:lnTo>
                  <a:pt x="1054" y="2613"/>
                </a:lnTo>
                <a:lnTo>
                  <a:pt x="991" y="2598"/>
                </a:lnTo>
                <a:lnTo>
                  <a:pt x="928" y="2581"/>
                </a:lnTo>
                <a:lnTo>
                  <a:pt x="867" y="2559"/>
                </a:lnTo>
                <a:lnTo>
                  <a:pt x="807" y="2536"/>
                </a:lnTo>
                <a:lnTo>
                  <a:pt x="748" y="2509"/>
                </a:lnTo>
                <a:lnTo>
                  <a:pt x="691" y="2481"/>
                </a:lnTo>
                <a:lnTo>
                  <a:pt x="636" y="2449"/>
                </a:lnTo>
                <a:lnTo>
                  <a:pt x="583" y="2414"/>
                </a:lnTo>
                <a:lnTo>
                  <a:pt x="531" y="2378"/>
                </a:lnTo>
                <a:lnTo>
                  <a:pt x="481" y="2339"/>
                </a:lnTo>
                <a:lnTo>
                  <a:pt x="433" y="2297"/>
                </a:lnTo>
                <a:lnTo>
                  <a:pt x="388" y="2253"/>
                </a:lnTo>
                <a:lnTo>
                  <a:pt x="344" y="2208"/>
                </a:lnTo>
                <a:lnTo>
                  <a:pt x="302" y="2160"/>
                </a:lnTo>
                <a:lnTo>
                  <a:pt x="263" y="2110"/>
                </a:lnTo>
                <a:lnTo>
                  <a:pt x="226" y="2058"/>
                </a:lnTo>
                <a:lnTo>
                  <a:pt x="191" y="2005"/>
                </a:lnTo>
                <a:lnTo>
                  <a:pt x="160" y="1949"/>
                </a:lnTo>
                <a:lnTo>
                  <a:pt x="131" y="1892"/>
                </a:lnTo>
                <a:lnTo>
                  <a:pt x="105" y="1834"/>
                </a:lnTo>
                <a:lnTo>
                  <a:pt x="81" y="1774"/>
                </a:lnTo>
                <a:lnTo>
                  <a:pt x="60" y="1712"/>
                </a:lnTo>
                <a:lnTo>
                  <a:pt x="42" y="1650"/>
                </a:lnTo>
                <a:lnTo>
                  <a:pt x="28" y="1587"/>
                </a:lnTo>
                <a:lnTo>
                  <a:pt x="16" y="1521"/>
                </a:lnTo>
                <a:lnTo>
                  <a:pt x="7" y="1455"/>
                </a:lnTo>
                <a:lnTo>
                  <a:pt x="2" y="1388"/>
                </a:lnTo>
                <a:lnTo>
                  <a:pt x="0" y="1320"/>
                </a:lnTo>
                <a:lnTo>
                  <a:pt x="2" y="1252"/>
                </a:lnTo>
                <a:lnTo>
                  <a:pt x="7" y="1185"/>
                </a:lnTo>
                <a:lnTo>
                  <a:pt x="16" y="1119"/>
                </a:lnTo>
                <a:lnTo>
                  <a:pt x="28" y="1054"/>
                </a:lnTo>
                <a:lnTo>
                  <a:pt x="42" y="991"/>
                </a:lnTo>
                <a:lnTo>
                  <a:pt x="60" y="928"/>
                </a:lnTo>
                <a:lnTo>
                  <a:pt x="81" y="867"/>
                </a:lnTo>
                <a:lnTo>
                  <a:pt x="105" y="807"/>
                </a:lnTo>
                <a:lnTo>
                  <a:pt x="131" y="748"/>
                </a:lnTo>
                <a:lnTo>
                  <a:pt x="160" y="691"/>
                </a:lnTo>
                <a:lnTo>
                  <a:pt x="191" y="636"/>
                </a:lnTo>
                <a:lnTo>
                  <a:pt x="226" y="583"/>
                </a:lnTo>
                <a:lnTo>
                  <a:pt x="263" y="531"/>
                </a:lnTo>
                <a:lnTo>
                  <a:pt x="302" y="481"/>
                </a:lnTo>
                <a:lnTo>
                  <a:pt x="344" y="433"/>
                </a:lnTo>
                <a:lnTo>
                  <a:pt x="388" y="387"/>
                </a:lnTo>
                <a:lnTo>
                  <a:pt x="433" y="344"/>
                </a:lnTo>
                <a:lnTo>
                  <a:pt x="481" y="302"/>
                </a:lnTo>
                <a:lnTo>
                  <a:pt x="531" y="263"/>
                </a:lnTo>
                <a:lnTo>
                  <a:pt x="583" y="226"/>
                </a:lnTo>
                <a:lnTo>
                  <a:pt x="636" y="192"/>
                </a:lnTo>
                <a:lnTo>
                  <a:pt x="691" y="160"/>
                </a:lnTo>
                <a:lnTo>
                  <a:pt x="748" y="131"/>
                </a:lnTo>
                <a:lnTo>
                  <a:pt x="807" y="105"/>
                </a:lnTo>
                <a:lnTo>
                  <a:pt x="867" y="81"/>
                </a:lnTo>
                <a:lnTo>
                  <a:pt x="928" y="60"/>
                </a:lnTo>
                <a:lnTo>
                  <a:pt x="991" y="42"/>
                </a:lnTo>
                <a:lnTo>
                  <a:pt x="1054" y="28"/>
                </a:lnTo>
                <a:lnTo>
                  <a:pt x="1119" y="16"/>
                </a:lnTo>
                <a:lnTo>
                  <a:pt x="1186" y="8"/>
                </a:lnTo>
                <a:lnTo>
                  <a:pt x="1252" y="2"/>
                </a:lnTo>
                <a:lnTo>
                  <a:pt x="1321" y="0"/>
                </a:lnTo>
                <a:close/>
                <a:moveTo>
                  <a:pt x="1321" y="808"/>
                </a:moveTo>
                <a:lnTo>
                  <a:pt x="1346" y="809"/>
                </a:lnTo>
                <a:lnTo>
                  <a:pt x="1373" y="811"/>
                </a:lnTo>
                <a:lnTo>
                  <a:pt x="1398" y="814"/>
                </a:lnTo>
                <a:lnTo>
                  <a:pt x="1424" y="818"/>
                </a:lnTo>
                <a:lnTo>
                  <a:pt x="1448" y="824"/>
                </a:lnTo>
                <a:lnTo>
                  <a:pt x="1473" y="830"/>
                </a:lnTo>
                <a:lnTo>
                  <a:pt x="1496" y="838"/>
                </a:lnTo>
                <a:lnTo>
                  <a:pt x="1520" y="848"/>
                </a:lnTo>
                <a:lnTo>
                  <a:pt x="1542" y="858"/>
                </a:lnTo>
                <a:lnTo>
                  <a:pt x="1565" y="869"/>
                </a:lnTo>
                <a:lnTo>
                  <a:pt x="1586" y="882"/>
                </a:lnTo>
                <a:lnTo>
                  <a:pt x="1607" y="896"/>
                </a:lnTo>
                <a:lnTo>
                  <a:pt x="1627" y="910"/>
                </a:lnTo>
                <a:lnTo>
                  <a:pt x="1647" y="924"/>
                </a:lnTo>
                <a:lnTo>
                  <a:pt x="1665" y="941"/>
                </a:lnTo>
                <a:lnTo>
                  <a:pt x="1682" y="958"/>
                </a:lnTo>
                <a:lnTo>
                  <a:pt x="1700" y="975"/>
                </a:lnTo>
                <a:lnTo>
                  <a:pt x="1716" y="994"/>
                </a:lnTo>
                <a:lnTo>
                  <a:pt x="1730" y="1013"/>
                </a:lnTo>
                <a:lnTo>
                  <a:pt x="1745" y="1034"/>
                </a:lnTo>
                <a:lnTo>
                  <a:pt x="1758" y="1054"/>
                </a:lnTo>
                <a:lnTo>
                  <a:pt x="1771" y="1076"/>
                </a:lnTo>
                <a:lnTo>
                  <a:pt x="1782" y="1098"/>
                </a:lnTo>
                <a:lnTo>
                  <a:pt x="1793" y="1120"/>
                </a:lnTo>
                <a:lnTo>
                  <a:pt x="1802" y="1144"/>
                </a:lnTo>
                <a:lnTo>
                  <a:pt x="1810" y="1168"/>
                </a:lnTo>
                <a:lnTo>
                  <a:pt x="1816" y="1192"/>
                </a:lnTo>
                <a:lnTo>
                  <a:pt x="1822" y="1217"/>
                </a:lnTo>
                <a:lnTo>
                  <a:pt x="1826" y="1242"/>
                </a:lnTo>
                <a:lnTo>
                  <a:pt x="1829" y="1268"/>
                </a:lnTo>
                <a:lnTo>
                  <a:pt x="1832" y="1294"/>
                </a:lnTo>
                <a:lnTo>
                  <a:pt x="1833" y="1320"/>
                </a:lnTo>
                <a:lnTo>
                  <a:pt x="1832" y="1346"/>
                </a:lnTo>
                <a:lnTo>
                  <a:pt x="1829" y="1373"/>
                </a:lnTo>
                <a:lnTo>
                  <a:pt x="1826" y="1398"/>
                </a:lnTo>
                <a:lnTo>
                  <a:pt x="1822" y="1424"/>
                </a:lnTo>
                <a:lnTo>
                  <a:pt x="1816" y="1449"/>
                </a:lnTo>
                <a:lnTo>
                  <a:pt x="1810" y="1473"/>
                </a:lnTo>
                <a:lnTo>
                  <a:pt x="1802" y="1497"/>
                </a:lnTo>
                <a:lnTo>
                  <a:pt x="1793" y="1520"/>
                </a:lnTo>
                <a:lnTo>
                  <a:pt x="1782" y="1543"/>
                </a:lnTo>
                <a:lnTo>
                  <a:pt x="1771" y="1565"/>
                </a:lnTo>
                <a:lnTo>
                  <a:pt x="1758" y="1587"/>
                </a:lnTo>
                <a:lnTo>
                  <a:pt x="1745" y="1607"/>
                </a:lnTo>
                <a:lnTo>
                  <a:pt x="1730" y="1627"/>
                </a:lnTo>
                <a:lnTo>
                  <a:pt x="1716" y="1646"/>
                </a:lnTo>
                <a:lnTo>
                  <a:pt x="1700" y="1665"/>
                </a:lnTo>
                <a:lnTo>
                  <a:pt x="1682" y="1683"/>
                </a:lnTo>
                <a:lnTo>
                  <a:pt x="1665" y="1700"/>
                </a:lnTo>
                <a:lnTo>
                  <a:pt x="1647" y="1715"/>
                </a:lnTo>
                <a:lnTo>
                  <a:pt x="1627" y="1731"/>
                </a:lnTo>
                <a:lnTo>
                  <a:pt x="1607" y="1745"/>
                </a:lnTo>
                <a:lnTo>
                  <a:pt x="1586" y="1758"/>
                </a:lnTo>
                <a:lnTo>
                  <a:pt x="1565" y="1770"/>
                </a:lnTo>
                <a:lnTo>
                  <a:pt x="1542" y="1783"/>
                </a:lnTo>
                <a:lnTo>
                  <a:pt x="1520" y="1793"/>
                </a:lnTo>
                <a:lnTo>
                  <a:pt x="1496" y="1802"/>
                </a:lnTo>
                <a:lnTo>
                  <a:pt x="1473" y="1809"/>
                </a:lnTo>
                <a:lnTo>
                  <a:pt x="1448" y="1816"/>
                </a:lnTo>
                <a:lnTo>
                  <a:pt x="1424" y="1823"/>
                </a:lnTo>
                <a:lnTo>
                  <a:pt x="1398" y="1827"/>
                </a:lnTo>
                <a:lnTo>
                  <a:pt x="1373" y="1830"/>
                </a:lnTo>
                <a:lnTo>
                  <a:pt x="1346" y="1832"/>
                </a:lnTo>
                <a:lnTo>
                  <a:pt x="1321" y="1833"/>
                </a:lnTo>
                <a:lnTo>
                  <a:pt x="1294" y="1832"/>
                </a:lnTo>
                <a:lnTo>
                  <a:pt x="1267" y="1830"/>
                </a:lnTo>
                <a:lnTo>
                  <a:pt x="1242" y="1827"/>
                </a:lnTo>
                <a:lnTo>
                  <a:pt x="1216" y="1823"/>
                </a:lnTo>
                <a:lnTo>
                  <a:pt x="1192" y="1816"/>
                </a:lnTo>
                <a:lnTo>
                  <a:pt x="1167" y="1809"/>
                </a:lnTo>
                <a:lnTo>
                  <a:pt x="1144" y="1802"/>
                </a:lnTo>
                <a:lnTo>
                  <a:pt x="1120" y="1793"/>
                </a:lnTo>
                <a:lnTo>
                  <a:pt x="1098" y="1783"/>
                </a:lnTo>
                <a:lnTo>
                  <a:pt x="1075" y="1770"/>
                </a:lnTo>
                <a:lnTo>
                  <a:pt x="1054" y="1758"/>
                </a:lnTo>
                <a:lnTo>
                  <a:pt x="1033" y="1745"/>
                </a:lnTo>
                <a:lnTo>
                  <a:pt x="1013" y="1731"/>
                </a:lnTo>
                <a:lnTo>
                  <a:pt x="994" y="1715"/>
                </a:lnTo>
                <a:lnTo>
                  <a:pt x="975" y="1700"/>
                </a:lnTo>
                <a:lnTo>
                  <a:pt x="958" y="1683"/>
                </a:lnTo>
                <a:lnTo>
                  <a:pt x="940" y="1665"/>
                </a:lnTo>
                <a:lnTo>
                  <a:pt x="924" y="1646"/>
                </a:lnTo>
                <a:lnTo>
                  <a:pt x="910" y="1627"/>
                </a:lnTo>
                <a:lnTo>
                  <a:pt x="895" y="1607"/>
                </a:lnTo>
                <a:lnTo>
                  <a:pt x="882" y="1587"/>
                </a:lnTo>
                <a:lnTo>
                  <a:pt x="869" y="1565"/>
                </a:lnTo>
                <a:lnTo>
                  <a:pt x="858" y="1543"/>
                </a:lnTo>
                <a:lnTo>
                  <a:pt x="847" y="1520"/>
                </a:lnTo>
                <a:lnTo>
                  <a:pt x="838" y="1497"/>
                </a:lnTo>
                <a:lnTo>
                  <a:pt x="831" y="1473"/>
                </a:lnTo>
                <a:lnTo>
                  <a:pt x="824" y="1449"/>
                </a:lnTo>
                <a:lnTo>
                  <a:pt x="818" y="1424"/>
                </a:lnTo>
                <a:lnTo>
                  <a:pt x="814" y="1398"/>
                </a:lnTo>
                <a:lnTo>
                  <a:pt x="811" y="1373"/>
                </a:lnTo>
                <a:lnTo>
                  <a:pt x="809" y="1346"/>
                </a:lnTo>
                <a:lnTo>
                  <a:pt x="808" y="1320"/>
                </a:lnTo>
                <a:lnTo>
                  <a:pt x="809" y="1294"/>
                </a:lnTo>
                <a:lnTo>
                  <a:pt x="811" y="1268"/>
                </a:lnTo>
                <a:lnTo>
                  <a:pt x="814" y="1242"/>
                </a:lnTo>
                <a:lnTo>
                  <a:pt x="818" y="1217"/>
                </a:lnTo>
                <a:lnTo>
                  <a:pt x="824" y="1192"/>
                </a:lnTo>
                <a:lnTo>
                  <a:pt x="831" y="1168"/>
                </a:lnTo>
                <a:lnTo>
                  <a:pt x="838" y="1144"/>
                </a:lnTo>
                <a:lnTo>
                  <a:pt x="847" y="1120"/>
                </a:lnTo>
                <a:lnTo>
                  <a:pt x="858" y="1098"/>
                </a:lnTo>
                <a:lnTo>
                  <a:pt x="869" y="1076"/>
                </a:lnTo>
                <a:lnTo>
                  <a:pt x="882" y="1054"/>
                </a:lnTo>
                <a:lnTo>
                  <a:pt x="895" y="1034"/>
                </a:lnTo>
                <a:lnTo>
                  <a:pt x="910" y="1013"/>
                </a:lnTo>
                <a:lnTo>
                  <a:pt x="924" y="994"/>
                </a:lnTo>
                <a:lnTo>
                  <a:pt x="940" y="975"/>
                </a:lnTo>
                <a:lnTo>
                  <a:pt x="958" y="958"/>
                </a:lnTo>
                <a:lnTo>
                  <a:pt x="975" y="941"/>
                </a:lnTo>
                <a:lnTo>
                  <a:pt x="994" y="924"/>
                </a:lnTo>
                <a:lnTo>
                  <a:pt x="1013" y="910"/>
                </a:lnTo>
                <a:lnTo>
                  <a:pt x="1033" y="896"/>
                </a:lnTo>
                <a:lnTo>
                  <a:pt x="1054" y="882"/>
                </a:lnTo>
                <a:lnTo>
                  <a:pt x="1075" y="869"/>
                </a:lnTo>
                <a:lnTo>
                  <a:pt x="1098" y="858"/>
                </a:lnTo>
                <a:lnTo>
                  <a:pt x="1120" y="848"/>
                </a:lnTo>
                <a:lnTo>
                  <a:pt x="1144" y="838"/>
                </a:lnTo>
                <a:lnTo>
                  <a:pt x="1167" y="830"/>
                </a:lnTo>
                <a:lnTo>
                  <a:pt x="1192" y="824"/>
                </a:lnTo>
                <a:lnTo>
                  <a:pt x="1216" y="818"/>
                </a:lnTo>
                <a:lnTo>
                  <a:pt x="1242" y="814"/>
                </a:lnTo>
                <a:lnTo>
                  <a:pt x="1267" y="811"/>
                </a:lnTo>
                <a:lnTo>
                  <a:pt x="1294" y="809"/>
                </a:lnTo>
                <a:lnTo>
                  <a:pt x="1321" y="808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881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elcome slide 02 (20/09/1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4"/>
          <p:cNvSpPr>
            <a:spLocks noGrp="1" noEditPoints="1"/>
          </p:cNvSpPr>
          <p:nvPr>
            <p:ph type="pic" sz="quarter" idx="11"/>
          </p:nvPr>
        </p:nvSpPr>
        <p:spPr bwMode="auto">
          <a:xfrm>
            <a:off x="2891826" y="2861278"/>
            <a:ext cx="7994144" cy="7993432"/>
          </a:xfrm>
          <a:custGeom>
            <a:avLst/>
            <a:gdLst>
              <a:gd name="T0" fmla="*/ 0 w 2552"/>
              <a:gd name="T1" fmla="*/ 0 h 2554"/>
              <a:gd name="T2" fmla="*/ 2552 w 2552"/>
              <a:gd name="T3" fmla="*/ 0 h 2554"/>
              <a:gd name="T4" fmla="*/ 2552 w 2552"/>
              <a:gd name="T5" fmla="*/ 2554 h 2554"/>
              <a:gd name="T6" fmla="*/ 0 w 2552"/>
              <a:gd name="T7" fmla="*/ 2554 h 2554"/>
              <a:gd name="T8" fmla="*/ 0 w 2552"/>
              <a:gd name="T9" fmla="*/ 0 h 2554"/>
              <a:gd name="T10" fmla="*/ 780 w 2552"/>
              <a:gd name="T11" fmla="*/ 781 h 2554"/>
              <a:gd name="T12" fmla="*/ 1772 w 2552"/>
              <a:gd name="T13" fmla="*/ 781 h 2554"/>
              <a:gd name="T14" fmla="*/ 1772 w 2552"/>
              <a:gd name="T15" fmla="*/ 1773 h 2554"/>
              <a:gd name="T16" fmla="*/ 780 w 2552"/>
              <a:gd name="T17" fmla="*/ 1773 h 2554"/>
              <a:gd name="T18" fmla="*/ 780 w 2552"/>
              <a:gd name="T19" fmla="*/ 781 h 25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52" h="2554">
                <a:moveTo>
                  <a:pt x="0" y="0"/>
                </a:moveTo>
                <a:lnTo>
                  <a:pt x="2552" y="0"/>
                </a:lnTo>
                <a:lnTo>
                  <a:pt x="2552" y="2554"/>
                </a:lnTo>
                <a:lnTo>
                  <a:pt x="0" y="2554"/>
                </a:lnTo>
                <a:lnTo>
                  <a:pt x="0" y="0"/>
                </a:lnTo>
                <a:close/>
                <a:moveTo>
                  <a:pt x="780" y="781"/>
                </a:moveTo>
                <a:lnTo>
                  <a:pt x="1772" y="781"/>
                </a:lnTo>
                <a:lnTo>
                  <a:pt x="1772" y="1773"/>
                </a:lnTo>
                <a:lnTo>
                  <a:pt x="780" y="1773"/>
                </a:lnTo>
                <a:lnTo>
                  <a:pt x="780" y="781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72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team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F77CD7D3-3560-4FD2-9120-CA06256387C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04887" y="4450967"/>
            <a:ext cx="5455455" cy="5434762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977900" dist="431800" dir="5400000" sx="88000" sy="88000" algn="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lt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C096103A-B515-45C1-8929-7E694542206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4301866" y="4450967"/>
            <a:ext cx="5455455" cy="5434762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977900" dist="431800" dir="5400000" sx="88000" sy="88000" algn="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lt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048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team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8834EB3C-231F-49A5-AE3B-41715A0DEC6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445738" y="4691927"/>
            <a:ext cx="4789394" cy="459111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977900" dist="431800" dir="5400000" sx="88000" sy="88000" algn="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lt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DC208C0-A5C4-434E-8C7B-2B17CC8A2D4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96511" y="4691927"/>
            <a:ext cx="4789394" cy="459111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977900" dist="431800" dir="5400000" sx="88000" sy="88000" algn="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lt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0FCD189D-DA93-4124-8C42-2D7E5FC5C99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145477" y="4691927"/>
            <a:ext cx="4789394" cy="459111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977900" dist="431800" dir="5400000" sx="88000" sy="88000" algn="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lt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475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team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9A344007-0152-4C05-956D-DFE64A2E68C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710406" y="4691927"/>
            <a:ext cx="4789394" cy="459111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977900" dist="431800" dir="5400000" sx="88000" sy="88000" algn="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lt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B0396E3C-27B8-442D-9401-A88586E020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01143" y="4666531"/>
            <a:ext cx="4789394" cy="459111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977900" dist="431800" dir="5400000" sx="88000" sy="88000" algn="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lt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1B9EFF6D-A284-4F04-B7BC-14A21A66D4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491880" y="4666531"/>
            <a:ext cx="4789394" cy="459111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977900" dist="431800" dir="5400000" sx="88000" sy="88000" algn="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lt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2A13BFEC-7737-4AA4-BC90-4485131C971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7882615" y="4666531"/>
            <a:ext cx="4789394" cy="459111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977900" dist="431800" dir="5400000" sx="88000" sy="88000" algn="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lt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08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</p:bld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team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36737749-B0C8-4E30-8165-097EBB5764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61738" y="4450968"/>
            <a:ext cx="3259002" cy="312407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977900" dist="431800" dir="5400000" sx="88000" sy="88000" algn="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lt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27E72536-F5B3-4EBC-BDA6-81B7FA1DE16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61738" y="8627224"/>
            <a:ext cx="3259002" cy="312407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977900" dist="431800" dir="5400000" sx="88000" sy="88000" algn="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lt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6F579F3-C38F-4239-B734-EE59FDB9FAD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5937112" y="4450968"/>
            <a:ext cx="3259002" cy="312407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977900" dist="431800" dir="5400000" sx="88000" sy="88000" algn="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lt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9A1EA0E2-EF25-479D-B135-FCA31BE5ED5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5937112" y="8627224"/>
            <a:ext cx="3259002" cy="312407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977900" dist="431800" dir="5400000" sx="88000" sy="88000" algn="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lt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7" name="Рисунок 2">
            <a:extLst>
              <a:ext uri="{FF2B5EF4-FFF2-40B4-BE49-F238E27FC236}">
                <a16:creationId xmlns:a16="http://schemas.microsoft.com/office/drawing/2014/main" id="{6592651F-6A71-45FA-ABF6-D34C1BDA9E3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3383" y="4450967"/>
            <a:ext cx="5669483" cy="5434762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977900" dist="431800" dir="5400000" sx="88000" sy="880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2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8977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</p:bld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team 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Рисунок 2">
            <a:extLst>
              <a:ext uri="{FF2B5EF4-FFF2-40B4-BE49-F238E27FC236}">
                <a16:creationId xmlns:a16="http://schemas.microsoft.com/office/drawing/2014/main" id="{8223FEFD-E6AC-4454-BF29-A1FE38294CC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3383" y="4450967"/>
            <a:ext cx="5669483" cy="5434762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977900" dist="431800" dir="5400000" sx="88000" sy="880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200"/>
            </a:lvl1pPr>
          </a:lstStyle>
          <a:p>
            <a:endParaRPr lang="ru-RU" dirty="0"/>
          </a:p>
        </p:txBody>
      </p:sp>
      <p:sp>
        <p:nvSpPr>
          <p:cNvPr id="31" name="Рисунок 2">
            <a:extLst>
              <a:ext uri="{FF2B5EF4-FFF2-40B4-BE49-F238E27FC236}">
                <a16:creationId xmlns:a16="http://schemas.microsoft.com/office/drawing/2014/main" id="{98156A36-BE42-409A-8737-565C5D33E0E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88730" y="4450968"/>
            <a:ext cx="3259002" cy="312407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977900" dist="431800" dir="5400000" sx="88000" sy="880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200"/>
            </a:lvl1pPr>
          </a:lstStyle>
          <a:p>
            <a:endParaRPr lang="ru-RU" dirty="0"/>
          </a:p>
        </p:txBody>
      </p:sp>
      <p:sp>
        <p:nvSpPr>
          <p:cNvPr id="32" name="Рисунок 2">
            <a:extLst>
              <a:ext uri="{FF2B5EF4-FFF2-40B4-BE49-F238E27FC236}">
                <a16:creationId xmlns:a16="http://schemas.microsoft.com/office/drawing/2014/main" id="{D9C407D6-7265-4CD7-97CA-FBE59B8F49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3404058" y="4450968"/>
            <a:ext cx="3259002" cy="312407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977900" dist="431800" dir="5400000" sx="88000" sy="880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200"/>
            </a:lvl1pPr>
          </a:lstStyle>
          <a:p>
            <a:endParaRPr lang="ru-RU" dirty="0"/>
          </a:p>
        </p:txBody>
      </p:sp>
      <p:sp>
        <p:nvSpPr>
          <p:cNvPr id="33" name="Рисунок 2">
            <a:extLst>
              <a:ext uri="{FF2B5EF4-FFF2-40B4-BE49-F238E27FC236}">
                <a16:creationId xmlns:a16="http://schemas.microsoft.com/office/drawing/2014/main" id="{CBD00BA6-5CFD-451E-84AA-92115AD1719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8621135" y="4450968"/>
            <a:ext cx="3259002" cy="312407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977900" dist="431800" dir="5400000" sx="88000" sy="880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200"/>
            </a:lvl1pPr>
          </a:lstStyle>
          <a:p>
            <a:endParaRPr lang="ru-RU" dirty="0"/>
          </a:p>
        </p:txBody>
      </p:sp>
      <p:sp>
        <p:nvSpPr>
          <p:cNvPr id="34" name="Рисунок 2">
            <a:extLst>
              <a:ext uri="{FF2B5EF4-FFF2-40B4-BE49-F238E27FC236}">
                <a16:creationId xmlns:a16="http://schemas.microsoft.com/office/drawing/2014/main" id="{43F19339-9320-4A00-BE04-9C7E08665A6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188730" y="8887200"/>
            <a:ext cx="3259002" cy="312407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977900" dist="431800" dir="5400000" sx="88000" sy="880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200"/>
            </a:lvl1pPr>
          </a:lstStyle>
          <a:p>
            <a:endParaRPr lang="ru-RU" dirty="0"/>
          </a:p>
        </p:txBody>
      </p:sp>
      <p:sp>
        <p:nvSpPr>
          <p:cNvPr id="35" name="Рисунок 2">
            <a:extLst>
              <a:ext uri="{FF2B5EF4-FFF2-40B4-BE49-F238E27FC236}">
                <a16:creationId xmlns:a16="http://schemas.microsoft.com/office/drawing/2014/main" id="{5BBF4745-D891-42B2-96B3-F19EC44035C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3404058" y="8887200"/>
            <a:ext cx="3259002" cy="312407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977900" dist="431800" dir="5400000" sx="88000" sy="880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200"/>
            </a:lvl1pPr>
          </a:lstStyle>
          <a:p>
            <a:endParaRPr lang="ru-RU" dirty="0"/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A5B09059-136D-4F7E-8D06-F39F2C22615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8621135" y="8887200"/>
            <a:ext cx="3259002" cy="312407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977900" dist="431800" dir="5400000" sx="88000" sy="880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2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475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team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Рисунок 2">
            <a:extLst>
              <a:ext uri="{FF2B5EF4-FFF2-40B4-BE49-F238E27FC236}">
                <a16:creationId xmlns:a16="http://schemas.microsoft.com/office/drawing/2014/main" id="{06E1E086-9E4B-479B-A5B5-95E4920BB6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3383" y="4450967"/>
            <a:ext cx="5669483" cy="5434762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977900" dist="431800" dir="5400000" sx="88000" sy="880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200"/>
            </a:lvl1pPr>
          </a:lstStyle>
          <a:p>
            <a:endParaRPr lang="ru-RU" dirty="0"/>
          </a:p>
        </p:txBody>
      </p:sp>
      <p:sp>
        <p:nvSpPr>
          <p:cNvPr id="29" name="Рисунок 2">
            <a:extLst>
              <a:ext uri="{FF2B5EF4-FFF2-40B4-BE49-F238E27FC236}">
                <a16:creationId xmlns:a16="http://schemas.microsoft.com/office/drawing/2014/main" id="{195B05E4-E031-4531-9814-99CD6DD8D58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88730" y="4450968"/>
            <a:ext cx="3259002" cy="312407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977900" dist="431800" dir="5400000" sx="88000" sy="880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lang="ru-RU" sz="200" dirty="0"/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30" name="Рисунок 2">
            <a:extLst>
              <a:ext uri="{FF2B5EF4-FFF2-40B4-BE49-F238E27FC236}">
                <a16:creationId xmlns:a16="http://schemas.microsoft.com/office/drawing/2014/main" id="{BE653F7C-DFA7-4E99-89C0-6F327320D6F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88730" y="8887200"/>
            <a:ext cx="3259002" cy="312407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977900" dist="431800" dir="5400000" sx="88000" sy="880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200"/>
            </a:lvl1pPr>
          </a:lstStyle>
          <a:p>
            <a:endParaRPr lang="ru-RU" dirty="0"/>
          </a:p>
        </p:txBody>
      </p:sp>
      <p:sp>
        <p:nvSpPr>
          <p:cNvPr id="31" name="Рисунок 2">
            <a:extLst>
              <a:ext uri="{FF2B5EF4-FFF2-40B4-BE49-F238E27FC236}">
                <a16:creationId xmlns:a16="http://schemas.microsoft.com/office/drawing/2014/main" id="{029DAA37-CDFE-48F5-A1AC-FEDAD981E22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058274" y="4450968"/>
            <a:ext cx="3259002" cy="312407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977900" dist="431800" dir="5400000" sx="88000" sy="880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200"/>
            </a:lvl1pPr>
          </a:lstStyle>
          <a:p>
            <a:endParaRPr lang="ru-RU" dirty="0"/>
          </a:p>
        </p:txBody>
      </p:sp>
      <p:sp>
        <p:nvSpPr>
          <p:cNvPr id="32" name="Рисунок 2">
            <a:extLst>
              <a:ext uri="{FF2B5EF4-FFF2-40B4-BE49-F238E27FC236}">
                <a16:creationId xmlns:a16="http://schemas.microsoft.com/office/drawing/2014/main" id="{05ECBB0D-BFBD-4343-A9A7-D6DE244CBB3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058274" y="8887200"/>
            <a:ext cx="3259002" cy="312407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977900" dist="431800" dir="5400000" sx="88000" sy="880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200"/>
            </a:lvl1pPr>
          </a:lstStyle>
          <a:p>
            <a:endParaRPr lang="ru-RU" dirty="0"/>
          </a:p>
        </p:txBody>
      </p:sp>
      <p:sp>
        <p:nvSpPr>
          <p:cNvPr id="33" name="Рисунок 2">
            <a:extLst>
              <a:ext uri="{FF2B5EF4-FFF2-40B4-BE49-F238E27FC236}">
                <a16:creationId xmlns:a16="http://schemas.microsoft.com/office/drawing/2014/main" id="{6D187937-68A7-4215-BBBE-8BE5064EC1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5927818" y="4450968"/>
            <a:ext cx="3259002" cy="312407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977900" dist="431800" dir="5400000" sx="88000" sy="880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200"/>
            </a:lvl1pPr>
          </a:lstStyle>
          <a:p>
            <a:endParaRPr lang="ru-RU" dirty="0"/>
          </a:p>
        </p:txBody>
      </p:sp>
      <p:sp>
        <p:nvSpPr>
          <p:cNvPr id="34" name="Рисунок 2">
            <a:extLst>
              <a:ext uri="{FF2B5EF4-FFF2-40B4-BE49-F238E27FC236}">
                <a16:creationId xmlns:a16="http://schemas.microsoft.com/office/drawing/2014/main" id="{4C2EEB92-683C-4688-A492-587A474DE94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5927818" y="8887200"/>
            <a:ext cx="3259002" cy="312407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977900" dist="431800" dir="5400000" sx="88000" sy="880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200"/>
            </a:lvl1pPr>
          </a:lstStyle>
          <a:p>
            <a:endParaRPr lang="ru-RU" dirty="0"/>
          </a:p>
        </p:txBody>
      </p:sp>
      <p:sp>
        <p:nvSpPr>
          <p:cNvPr id="35" name="Рисунок 2">
            <a:extLst>
              <a:ext uri="{FF2B5EF4-FFF2-40B4-BE49-F238E27FC236}">
                <a16:creationId xmlns:a16="http://schemas.microsoft.com/office/drawing/2014/main" id="{C4B41764-42B7-4B6A-9D9A-A0FB18A8444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9797362" y="4450968"/>
            <a:ext cx="3259002" cy="312407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977900" dist="431800" dir="5400000" sx="88000" sy="880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200"/>
            </a:lvl1pPr>
          </a:lstStyle>
          <a:p>
            <a:endParaRPr lang="ru-RU" dirty="0"/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1AA7808F-CF60-4BBC-B5A7-7AC1B825423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9797362" y="8887200"/>
            <a:ext cx="3259002" cy="312407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977900" dist="431800" dir="5400000" sx="88000" sy="880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2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1373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team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Рисунок 2"/>
          <p:cNvSpPr>
            <a:spLocks noGrp="1"/>
          </p:cNvSpPr>
          <p:nvPr>
            <p:ph type="pic" sz="quarter" idx="10"/>
          </p:nvPr>
        </p:nvSpPr>
        <p:spPr>
          <a:xfrm>
            <a:off x="4460032" y="4588226"/>
            <a:ext cx="4952654" cy="4952208"/>
          </a:xfrm>
          <a:prstGeom prst="ellipse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736600" dist="50800" dir="3660000" algn="tl" rotWithShape="0">
              <a:prstClr val="black">
                <a:alpha val="54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6" name="Рисунок 2"/>
          <p:cNvSpPr>
            <a:spLocks noGrp="1"/>
          </p:cNvSpPr>
          <p:nvPr>
            <p:ph type="pic" sz="quarter" idx="11"/>
          </p:nvPr>
        </p:nvSpPr>
        <p:spPr>
          <a:xfrm>
            <a:off x="8556114" y="4104125"/>
            <a:ext cx="5920945" cy="5920414"/>
          </a:xfrm>
          <a:prstGeom prst="ellipse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736600" dist="50800" dir="3660000" algn="tl" rotWithShape="0">
              <a:prstClr val="black">
                <a:alpha val="54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7" name="Рисунок 2"/>
          <p:cNvSpPr>
            <a:spLocks noGrp="1"/>
          </p:cNvSpPr>
          <p:nvPr>
            <p:ph type="pic" sz="quarter" idx="12"/>
          </p:nvPr>
        </p:nvSpPr>
        <p:spPr>
          <a:xfrm>
            <a:off x="13614955" y="3628117"/>
            <a:ext cx="6873047" cy="6872430"/>
          </a:xfrm>
          <a:prstGeom prst="ellipse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736600" dist="50800" dir="3660000" algn="tl" rotWithShape="0">
              <a:prstClr val="black">
                <a:alpha val="54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82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</p:bld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team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2"/>
          <p:cNvSpPr>
            <a:spLocks noGrp="1"/>
          </p:cNvSpPr>
          <p:nvPr>
            <p:ph type="pic" sz="quarter" idx="10"/>
          </p:nvPr>
        </p:nvSpPr>
        <p:spPr>
          <a:xfrm>
            <a:off x="2163317" y="5001728"/>
            <a:ext cx="4298432" cy="4298048"/>
          </a:xfrm>
          <a:prstGeom prst="ellipse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736600" dist="50800" dir="3660000" algn="tl" rotWithShape="0">
              <a:prstClr val="black">
                <a:alpha val="54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2" name="Рисунок 2"/>
          <p:cNvSpPr>
            <a:spLocks noGrp="1"/>
          </p:cNvSpPr>
          <p:nvPr>
            <p:ph type="pic" sz="quarter" idx="11"/>
          </p:nvPr>
        </p:nvSpPr>
        <p:spPr>
          <a:xfrm>
            <a:off x="5744645" y="4584913"/>
            <a:ext cx="5132144" cy="5131682"/>
          </a:xfrm>
          <a:prstGeom prst="ellipse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736600" dist="50800" dir="3660000" algn="tl" rotWithShape="0">
              <a:prstClr val="black">
                <a:alpha val="54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3" name="Рисунок 2"/>
          <p:cNvSpPr>
            <a:spLocks noGrp="1"/>
          </p:cNvSpPr>
          <p:nvPr>
            <p:ph type="pic" sz="quarter" idx="12"/>
          </p:nvPr>
        </p:nvSpPr>
        <p:spPr>
          <a:xfrm>
            <a:off x="10140801" y="4152261"/>
            <a:ext cx="5997524" cy="5996986"/>
          </a:xfrm>
          <a:prstGeom prst="ellipse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736600" dist="50800" dir="3660000" algn="tl" rotWithShape="0">
              <a:prstClr val="black">
                <a:alpha val="54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4" name="Рисунок 2"/>
          <p:cNvSpPr>
            <a:spLocks noGrp="1"/>
          </p:cNvSpPr>
          <p:nvPr>
            <p:ph type="pic" sz="quarter" idx="13"/>
          </p:nvPr>
        </p:nvSpPr>
        <p:spPr>
          <a:xfrm>
            <a:off x="15384862" y="3707829"/>
            <a:ext cx="6886466" cy="6885850"/>
          </a:xfrm>
          <a:prstGeom prst="ellipse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736600" dist="50800" dir="3660000" algn="tl" rotWithShape="0">
              <a:prstClr val="black">
                <a:alpha val="54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721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team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4"/>
          <p:cNvSpPr>
            <a:spLocks noGrp="1"/>
          </p:cNvSpPr>
          <p:nvPr>
            <p:ph type="pic" sz="quarter" idx="16"/>
          </p:nvPr>
        </p:nvSpPr>
        <p:spPr>
          <a:xfrm>
            <a:off x="3454175" y="4923676"/>
            <a:ext cx="3657362" cy="3659884"/>
          </a:xfrm>
          <a:custGeom>
            <a:avLst/>
            <a:gdLst>
              <a:gd name="connsiteX0" fmla="*/ 4234 w 5219"/>
              <a:gd name="connsiteY0" fmla="*/ 4234 w 5219"/>
              <a:gd name="connsiteX1" fmla="*/ 4234 w 5219"/>
              <a:gd name="connsiteY1" fmla="*/ 4234 w 5219"/>
              <a:gd name="connsiteX2" fmla="*/ 4234 w 5219"/>
              <a:gd name="connsiteY2" fmla="*/ 4234 w 5219"/>
              <a:gd name="connsiteX3" fmla="*/ 4234 w 5219"/>
              <a:gd name="connsiteY3" fmla="*/ 4234 w 5219"/>
              <a:gd name="connsiteX4" fmla="*/ 4234 w 5219"/>
              <a:gd name="connsiteY4" fmla="*/ 4234 w 5219"/>
              <a:gd name="connsiteX5" fmla="*/ 4234 w 5219"/>
              <a:gd name="connsiteY5" fmla="*/ 4234 w 5219"/>
              <a:gd name="connsiteX6" fmla="*/ 4234 w 5219"/>
              <a:gd name="connsiteY6" fmla="*/ 4234 w 5219"/>
              <a:gd name="connsiteX7" fmla="*/ 4234 w 5219"/>
              <a:gd name="connsiteY7" fmla="*/ 4234 w 5219"/>
              <a:gd name="connsiteX8" fmla="*/ 4234 w 5219"/>
              <a:gd name="connsiteY8" fmla="*/ 4234 w 5219"/>
              <a:gd name="connsiteX9" fmla="*/ 4234 w 5219"/>
              <a:gd name="connsiteY9" fmla="*/ 4234 w 5219"/>
              <a:gd name="connsiteX10" fmla="*/ 4234 w 5219"/>
              <a:gd name="connsiteY10" fmla="*/ 4234 w 5219"/>
              <a:gd name="connsiteX11" fmla="*/ 4234 w 5219"/>
              <a:gd name="connsiteY11" fmla="*/ 4234 w 5219"/>
              <a:gd name="connsiteX12" fmla="*/ 4234 w 5219"/>
              <a:gd name="connsiteY12" fmla="*/ 4234 w 5219"/>
              <a:gd name="connsiteX13" fmla="*/ 4234 w 5219"/>
              <a:gd name="connsiteY13" fmla="*/ 4234 w 5219"/>
              <a:gd name="connsiteX14" fmla="*/ 4234 w 5219"/>
              <a:gd name="connsiteY14" fmla="*/ 4234 w 5219"/>
              <a:gd name="connsiteX15" fmla="*/ 4234 w 5219"/>
              <a:gd name="connsiteY15" fmla="*/ 4234 w 5219"/>
              <a:gd name="connsiteX16" fmla="*/ 4234 w 5219"/>
              <a:gd name="connsiteY16" fmla="*/ 4234 w 5219"/>
              <a:gd name="connsiteX17" fmla="*/ 4234 w 5219"/>
              <a:gd name="connsiteY17" fmla="*/ 4234 w 5219"/>
              <a:gd name="connsiteX18" fmla="*/ 4234 w 5219"/>
              <a:gd name="connsiteY18" fmla="*/ 4234 w 5219"/>
              <a:gd name="connsiteX19" fmla="*/ 4234 w 5219"/>
              <a:gd name="connsiteY19" fmla="*/ 4234 w 5219"/>
              <a:gd name="connsiteX20" fmla="*/ 4234 w 5219"/>
              <a:gd name="connsiteY20" fmla="*/ 4234 w 5219"/>
              <a:gd name="connsiteX21" fmla="*/ 4234 w 5219"/>
              <a:gd name="connsiteY21" fmla="*/ 4234 w 5219"/>
              <a:gd name="connsiteX22" fmla="*/ 4234 w 5219"/>
              <a:gd name="connsiteY22" fmla="*/ 4234 w 5219"/>
              <a:gd name="connsiteX23" fmla="*/ 4234 w 5219"/>
              <a:gd name="connsiteY23" fmla="*/ 4234 w 5219"/>
              <a:gd name="connsiteX24" fmla="*/ 4234 w 5219"/>
              <a:gd name="connsiteY24" fmla="*/ 4234 w 5219"/>
              <a:gd name="connsiteX25" fmla="*/ 4234 w 5219"/>
              <a:gd name="connsiteY25" fmla="*/ 4234 w 5219"/>
              <a:gd name="connsiteX26" fmla="*/ 4234 w 5219"/>
              <a:gd name="connsiteY26" fmla="*/ 4234 w 5219"/>
              <a:gd name="connsiteX27" fmla="*/ 4234 w 5219"/>
              <a:gd name="connsiteY27" fmla="*/ 4234 w 5219"/>
              <a:gd name="connsiteX28" fmla="*/ 4234 w 5219"/>
              <a:gd name="connsiteY28" fmla="*/ 4234 w 5219"/>
              <a:gd name="connsiteX29" fmla="*/ 4234 w 5219"/>
              <a:gd name="connsiteY29" fmla="*/ 4234 w 5219"/>
              <a:gd name="connsiteX30" fmla="*/ 4234 w 5219"/>
              <a:gd name="connsiteY30" fmla="*/ 4234 w 5219"/>
              <a:gd name="connsiteX31" fmla="*/ 4234 w 5219"/>
              <a:gd name="connsiteY31" fmla="*/ 4234 w 5219"/>
              <a:gd name="connsiteX32" fmla="*/ 4234 w 5219"/>
              <a:gd name="connsiteY32" fmla="*/ 4234 w 5219"/>
              <a:gd name="connsiteX33" fmla="*/ 4234 w 5219"/>
              <a:gd name="connsiteY33" fmla="*/ 4234 w 5219"/>
              <a:gd name="connsiteX34" fmla="*/ 4234 w 5219"/>
              <a:gd name="connsiteY34" fmla="*/ 4234 w 5219"/>
              <a:gd name="connsiteX35" fmla="*/ 4234 w 5219"/>
              <a:gd name="connsiteY35" fmla="*/ 4234 w 5219"/>
              <a:gd name="connsiteX36" fmla="*/ 4234 w 5219"/>
              <a:gd name="connsiteY36" fmla="*/ 4234 w 5219"/>
              <a:gd name="connsiteX37" fmla="*/ 4234 w 5219"/>
              <a:gd name="connsiteY37" fmla="*/ 4234 w 5219"/>
              <a:gd name="connsiteX38" fmla="*/ 4234 w 5219"/>
              <a:gd name="connsiteY38" fmla="*/ 4234 w 5219"/>
              <a:gd name="connsiteX39" fmla="*/ 4234 w 5219"/>
              <a:gd name="connsiteY39" fmla="*/ 4234 w 5219"/>
              <a:gd name="connsiteX40" fmla="*/ 4234 w 5219"/>
              <a:gd name="connsiteY40" fmla="*/ 4234 w 5219"/>
              <a:gd name="connsiteX41" fmla="*/ 4234 w 5219"/>
              <a:gd name="connsiteY41" fmla="*/ 4234 w 5219"/>
              <a:gd name="connsiteX42" fmla="*/ 4234 w 5219"/>
              <a:gd name="connsiteY42" fmla="*/ 4234 w 5219"/>
              <a:gd name="connsiteX43" fmla="*/ 4234 w 5219"/>
              <a:gd name="connsiteY43" fmla="*/ 4234 w 5219"/>
              <a:gd name="connsiteX44" fmla="*/ 4234 w 5219"/>
              <a:gd name="connsiteY44" fmla="*/ 4234 w 5219"/>
              <a:gd name="connsiteX45" fmla="*/ 4234 w 5219"/>
              <a:gd name="connsiteY45" fmla="*/ 4234 w 5219"/>
              <a:gd name="connsiteX46" fmla="*/ 4234 w 5219"/>
              <a:gd name="connsiteY46" fmla="*/ 4234 w 5219"/>
              <a:gd name="connsiteX47" fmla="*/ 4234 w 5219"/>
              <a:gd name="connsiteY47" fmla="*/ 4234 w 5219"/>
              <a:gd name="connsiteX48" fmla="*/ 4234 w 5219"/>
              <a:gd name="connsiteY48" fmla="*/ 4234 w 5219"/>
              <a:gd name="connsiteX49" fmla="*/ 4234 w 5219"/>
              <a:gd name="connsiteY49" fmla="*/ 4234 w 5219"/>
              <a:gd name="connsiteX50" fmla="*/ 4234 w 5219"/>
              <a:gd name="connsiteY50" fmla="*/ 4234 w 5219"/>
              <a:gd name="connsiteX51" fmla="*/ 4234 w 5219"/>
              <a:gd name="connsiteY51" fmla="*/ 4234 w 5219"/>
              <a:gd name="connsiteX52" fmla="*/ 4234 w 5219"/>
              <a:gd name="connsiteY52" fmla="*/ 4234 w 5219"/>
              <a:gd name="connsiteX53" fmla="*/ 4234 w 5219"/>
              <a:gd name="connsiteY53" fmla="*/ 4234 w 5219"/>
              <a:gd name="connsiteX54" fmla="*/ 4234 w 5219"/>
              <a:gd name="connsiteY54" fmla="*/ 4234 w 5219"/>
              <a:gd name="connsiteX55" fmla="*/ 4234 w 5219"/>
              <a:gd name="connsiteY55" fmla="*/ 4234 w 5219"/>
              <a:gd name="connsiteX56" fmla="*/ 4234 w 5219"/>
              <a:gd name="connsiteY56" fmla="*/ 4234 w 5219"/>
              <a:gd name="connsiteX57" fmla="*/ 4234 w 5219"/>
              <a:gd name="connsiteY57" fmla="*/ 4234 w 5219"/>
              <a:gd name="connsiteX58" fmla="*/ 4234 w 5219"/>
              <a:gd name="connsiteY58" fmla="*/ 4234 w 5219"/>
              <a:gd name="connsiteX59" fmla="*/ 4234 w 5219"/>
              <a:gd name="connsiteY59" fmla="*/ 4234 w 5219"/>
              <a:gd name="connsiteX60" fmla="*/ 4234 w 5219"/>
              <a:gd name="connsiteY60" fmla="*/ 4234 w 5219"/>
              <a:gd name="connsiteX61" fmla="*/ 4234 w 5219"/>
              <a:gd name="connsiteY61" fmla="*/ 4234 w 5219"/>
              <a:gd name="connsiteX62" fmla="*/ 4234 w 5219"/>
              <a:gd name="connsiteY62" fmla="*/ 4234 w 5219"/>
              <a:gd name="connsiteX63" fmla="*/ 4234 w 5219"/>
              <a:gd name="connsiteY63" fmla="*/ 4234 w 5219"/>
              <a:gd name="connsiteX64" fmla="*/ 4234 w 5219"/>
              <a:gd name="connsiteY64" fmla="*/ 4234 w 5219"/>
              <a:gd name="connsiteX65" fmla="*/ 4234 w 5219"/>
              <a:gd name="connsiteY65" fmla="*/ 4234 w 5219"/>
              <a:gd name="connsiteX66" fmla="*/ 4234 w 5219"/>
              <a:gd name="connsiteY66" fmla="*/ 4234 w 5219"/>
              <a:gd name="connsiteX67" fmla="*/ 4234 w 5219"/>
              <a:gd name="connsiteY67" fmla="*/ 4234 w 5219"/>
              <a:gd name="connsiteX68" fmla="*/ 4234 w 5219"/>
              <a:gd name="connsiteY68" fmla="*/ 4234 w 5219"/>
              <a:gd name="connsiteX69" fmla="*/ 4234 w 5219"/>
              <a:gd name="connsiteY69" fmla="*/ 4234 w 5219"/>
              <a:gd name="connsiteX70" fmla="*/ 4234 w 5219"/>
              <a:gd name="connsiteY70" fmla="*/ 4234 w 5219"/>
              <a:gd name="connsiteX71" fmla="*/ 4234 w 5219"/>
              <a:gd name="connsiteY71" fmla="*/ 4234 w 5219"/>
              <a:gd name="connsiteX72" fmla="*/ 4234 w 5219"/>
              <a:gd name="connsiteY72" fmla="*/ 4234 w 5219"/>
              <a:gd name="connsiteX73" fmla="*/ 4234 w 5219"/>
              <a:gd name="connsiteY73" fmla="*/ 4234 w 5219"/>
              <a:gd name="connsiteX74" fmla="*/ 4234 w 5219"/>
              <a:gd name="connsiteY74" fmla="*/ 4234 w 5219"/>
              <a:gd name="connsiteX75" fmla="*/ 4234 w 5219"/>
              <a:gd name="connsiteY75" fmla="*/ 4234 w 5219"/>
              <a:gd name="connsiteX76" fmla="*/ 4234 w 5219"/>
              <a:gd name="connsiteY76" fmla="*/ 4234 w 5219"/>
              <a:gd name="connsiteX77" fmla="*/ 4234 w 5219"/>
              <a:gd name="connsiteY77" fmla="*/ 4234 w 5219"/>
              <a:gd name="connsiteX78" fmla="*/ 4234 w 5219"/>
              <a:gd name="connsiteY78" fmla="*/ 4234 w 5219"/>
              <a:gd name="connsiteX79" fmla="*/ 4234 w 5219"/>
              <a:gd name="connsiteY79" fmla="*/ 4234 w 5219"/>
              <a:gd name="connsiteX80" fmla="*/ 4234 w 5219"/>
              <a:gd name="connsiteY80" fmla="*/ 4234 w 5219"/>
              <a:gd name="connsiteX81" fmla="*/ 4234 w 5219"/>
              <a:gd name="connsiteY81" fmla="*/ 4234 w 5219"/>
              <a:gd name="connsiteX82" fmla="*/ 4234 w 5219"/>
              <a:gd name="connsiteY82" fmla="*/ 4234 w 5219"/>
              <a:gd name="connsiteX83" fmla="*/ 4234 w 5219"/>
              <a:gd name="connsiteY83" fmla="*/ 4234 w 5219"/>
              <a:gd name="connsiteX84" fmla="*/ 4234 w 5219"/>
              <a:gd name="connsiteY84" fmla="*/ 4234 w 5219"/>
              <a:gd name="connsiteX85" fmla="*/ 4234 w 5219"/>
              <a:gd name="connsiteY85" fmla="*/ 4234 w 5219"/>
              <a:gd name="connsiteX86" fmla="*/ 4234 w 5219"/>
              <a:gd name="connsiteY86" fmla="*/ 4234 w 5219"/>
              <a:gd name="connsiteX87" fmla="*/ 4234 w 5219"/>
              <a:gd name="connsiteY87" fmla="*/ 4234 w 5219"/>
              <a:gd name="connsiteX88" fmla="*/ 4234 w 5219"/>
              <a:gd name="connsiteY88" fmla="*/ 4234 w 5219"/>
              <a:gd name="connsiteX89" fmla="*/ 4234 w 5219"/>
              <a:gd name="connsiteY89" fmla="*/ 4234 w 5219"/>
              <a:gd name="connsiteX90" fmla="*/ 4234 w 5219"/>
              <a:gd name="connsiteY90" fmla="*/ 4234 w 5219"/>
              <a:gd name="connsiteX91" fmla="*/ 4234 w 5219"/>
              <a:gd name="connsiteY91" fmla="*/ 4234 w 5219"/>
              <a:gd name="connsiteX92" fmla="*/ 4234 w 5219"/>
              <a:gd name="connsiteY92" fmla="*/ 4234 w 5219"/>
              <a:gd name="connsiteX93" fmla="*/ 4234 w 5219"/>
              <a:gd name="connsiteY93" fmla="*/ 4234 w 5219"/>
              <a:gd name="connsiteX94" fmla="*/ 4234 w 5219"/>
              <a:gd name="connsiteY94" fmla="*/ 4234 w 5219"/>
              <a:gd name="connsiteX95" fmla="*/ 4234 w 5219"/>
              <a:gd name="connsiteY95" fmla="*/ 4234 w 5219"/>
              <a:gd name="connsiteX96" fmla="*/ 4234 w 5219"/>
              <a:gd name="connsiteY96" fmla="*/ 4234 w 5219"/>
              <a:gd name="connsiteX97" fmla="*/ 4234 w 5219"/>
              <a:gd name="connsiteY97" fmla="*/ 4234 w 5219"/>
              <a:gd name="connsiteX98" fmla="*/ 4234 w 5219"/>
              <a:gd name="connsiteY98" fmla="*/ 4234 w 5219"/>
              <a:gd name="connsiteX99" fmla="*/ 4234 w 5219"/>
              <a:gd name="connsiteY99" fmla="*/ 4234 w 5219"/>
              <a:gd name="connsiteX100" fmla="*/ 4234 w 5219"/>
              <a:gd name="connsiteY100" fmla="*/ 4234 w 5219"/>
              <a:gd name="connsiteX101" fmla="*/ 4234 w 5219"/>
              <a:gd name="connsiteY101" fmla="*/ 4234 w 5219"/>
              <a:gd name="connsiteX102" fmla="*/ 4234 w 5219"/>
              <a:gd name="connsiteY102" fmla="*/ 4234 w 5219"/>
              <a:gd name="connsiteX103" fmla="*/ 4234 w 5219"/>
              <a:gd name="connsiteY103" fmla="*/ 4234 w 5219"/>
              <a:gd name="connsiteX104" fmla="*/ 4234 w 5219"/>
              <a:gd name="connsiteY104" fmla="*/ 4234 w 5219"/>
              <a:gd name="connsiteX105" fmla="*/ 4234 w 5219"/>
              <a:gd name="connsiteY105" fmla="*/ 4234 w 5219"/>
              <a:gd name="connsiteX106" fmla="*/ 4234 w 5219"/>
              <a:gd name="connsiteY106" fmla="*/ 4234 w 5219"/>
              <a:gd name="connsiteX107" fmla="*/ 4234 w 5219"/>
              <a:gd name="connsiteY107" fmla="*/ 4234 w 5219"/>
              <a:gd name="connsiteX108" fmla="*/ 4234 w 5219"/>
              <a:gd name="connsiteY108" fmla="*/ 4234 w 5219"/>
              <a:gd name="connsiteX109" fmla="*/ 4234 w 5219"/>
              <a:gd name="connsiteY109" fmla="*/ 4234 w 5219"/>
              <a:gd name="connsiteX110" fmla="*/ 4234 w 5219"/>
              <a:gd name="connsiteY110" fmla="*/ 4234 w 5219"/>
              <a:gd name="connsiteX111" fmla="*/ 4234 w 5219"/>
              <a:gd name="connsiteY111" fmla="*/ 4234 w 5219"/>
              <a:gd name="connsiteX112" fmla="*/ 4234 w 5219"/>
              <a:gd name="connsiteY112" fmla="*/ 4234 w 5219"/>
              <a:gd name="connsiteX113" fmla="*/ 4234 w 5219"/>
              <a:gd name="connsiteY113" fmla="*/ 4234 w 5219"/>
              <a:gd name="connsiteX114" fmla="*/ 4234 w 5219"/>
              <a:gd name="connsiteY114" fmla="*/ 4234 w 5219"/>
              <a:gd name="connsiteX115" fmla="*/ 4234 w 5219"/>
              <a:gd name="connsiteY115" fmla="*/ 4234 w 5219"/>
              <a:gd name="connsiteX116" fmla="*/ 4234 w 5219"/>
              <a:gd name="connsiteY116" fmla="*/ 4234 w 5219"/>
              <a:gd name="connsiteX117" fmla="*/ 4234 w 5219"/>
              <a:gd name="connsiteY117" fmla="*/ 4234 w 5219"/>
              <a:gd name="connsiteX118" fmla="*/ 4234 w 5219"/>
              <a:gd name="connsiteY118" fmla="*/ 4234 w 5219"/>
              <a:gd name="connsiteX119" fmla="*/ 4234 w 5219"/>
              <a:gd name="connsiteY119" fmla="*/ 4234 w 5219"/>
              <a:gd name="connsiteX120" fmla="*/ 4234 w 5219"/>
              <a:gd name="connsiteY120" fmla="*/ 4234 w 5219"/>
              <a:gd name="connsiteX121" fmla="*/ 4234 w 5219"/>
              <a:gd name="connsiteY121" fmla="*/ 4234 w 5219"/>
              <a:gd name="connsiteX122" fmla="*/ 4234 w 5219"/>
              <a:gd name="connsiteY122" fmla="*/ 4234 w 5219"/>
              <a:gd name="connsiteX123" fmla="*/ 4234 w 5219"/>
              <a:gd name="connsiteY123" fmla="*/ 4234 w 5219"/>
              <a:gd name="connsiteX124" fmla="*/ 4234 w 5219"/>
              <a:gd name="connsiteY124" fmla="*/ 4234 w 5219"/>
              <a:gd name="connsiteX125" fmla="*/ 4234 w 5219"/>
              <a:gd name="connsiteY125" fmla="*/ 4234 w 5219"/>
              <a:gd name="connsiteX126" fmla="*/ 4234 w 5219"/>
              <a:gd name="connsiteY126" fmla="*/ 4234 w 5219"/>
              <a:gd name="connsiteX127" fmla="*/ 4234 w 5219"/>
              <a:gd name="connsiteY127" fmla="*/ 4234 w 5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3558476" h="3561246">
                <a:moveTo>
                  <a:pt x="1779122" y="0"/>
                </a:moveTo>
                <a:lnTo>
                  <a:pt x="1870704" y="2544"/>
                </a:lnTo>
                <a:lnTo>
                  <a:pt x="1961128" y="9251"/>
                </a:lnTo>
                <a:lnTo>
                  <a:pt x="2050397" y="20584"/>
                </a:lnTo>
                <a:lnTo>
                  <a:pt x="2137815" y="36080"/>
                </a:lnTo>
                <a:lnTo>
                  <a:pt x="2223845" y="56201"/>
                </a:lnTo>
                <a:lnTo>
                  <a:pt x="2308257" y="80023"/>
                </a:lnTo>
                <a:lnTo>
                  <a:pt x="2391050" y="108239"/>
                </a:lnTo>
                <a:lnTo>
                  <a:pt x="2471761" y="140155"/>
                </a:lnTo>
                <a:lnTo>
                  <a:pt x="2550623" y="175541"/>
                </a:lnTo>
                <a:lnTo>
                  <a:pt x="2627172" y="215090"/>
                </a:lnTo>
                <a:lnTo>
                  <a:pt x="2701870" y="257877"/>
                </a:lnTo>
                <a:lnTo>
                  <a:pt x="2774025" y="304364"/>
                </a:lnTo>
                <a:lnTo>
                  <a:pt x="2843867" y="353627"/>
                </a:lnTo>
                <a:lnTo>
                  <a:pt x="2910934" y="406590"/>
                </a:lnTo>
                <a:lnTo>
                  <a:pt x="2975688" y="462791"/>
                </a:lnTo>
                <a:lnTo>
                  <a:pt x="3037436" y="521536"/>
                </a:lnTo>
                <a:lnTo>
                  <a:pt x="3096177" y="583519"/>
                </a:lnTo>
                <a:lnTo>
                  <a:pt x="3152375" y="648277"/>
                </a:lnTo>
                <a:lnTo>
                  <a:pt x="3204872" y="715349"/>
                </a:lnTo>
                <a:lnTo>
                  <a:pt x="3254594" y="784964"/>
                </a:lnTo>
                <a:lnTo>
                  <a:pt x="3300847" y="857354"/>
                </a:lnTo>
                <a:lnTo>
                  <a:pt x="3343631" y="931826"/>
                </a:lnTo>
                <a:lnTo>
                  <a:pt x="3382946" y="1008611"/>
                </a:lnTo>
                <a:lnTo>
                  <a:pt x="3418561" y="1087709"/>
                </a:lnTo>
                <a:lnTo>
                  <a:pt x="3450475" y="1168426"/>
                </a:lnTo>
                <a:lnTo>
                  <a:pt x="3478690" y="1251224"/>
                </a:lnTo>
                <a:lnTo>
                  <a:pt x="3502510" y="1335872"/>
                </a:lnTo>
                <a:lnTo>
                  <a:pt x="3522168" y="1421908"/>
                </a:lnTo>
                <a:lnTo>
                  <a:pt x="3538125" y="1509332"/>
                </a:lnTo>
                <a:lnTo>
                  <a:pt x="3549457" y="1598606"/>
                </a:lnTo>
                <a:lnTo>
                  <a:pt x="3556163" y="1688805"/>
                </a:lnTo>
                <a:lnTo>
                  <a:pt x="3558476" y="1780392"/>
                </a:lnTo>
                <a:lnTo>
                  <a:pt x="3556163" y="1872210"/>
                </a:lnTo>
                <a:lnTo>
                  <a:pt x="3549457" y="1962640"/>
                </a:lnTo>
                <a:lnTo>
                  <a:pt x="3538125" y="2051683"/>
                </a:lnTo>
                <a:lnTo>
                  <a:pt x="3522168" y="2139338"/>
                </a:lnTo>
                <a:lnTo>
                  <a:pt x="3502510" y="2225374"/>
                </a:lnTo>
                <a:lnTo>
                  <a:pt x="3478690" y="2310023"/>
                </a:lnTo>
                <a:lnTo>
                  <a:pt x="3450475" y="2392821"/>
                </a:lnTo>
                <a:lnTo>
                  <a:pt x="3418561" y="2473537"/>
                </a:lnTo>
                <a:lnTo>
                  <a:pt x="3382946" y="2552635"/>
                </a:lnTo>
                <a:lnTo>
                  <a:pt x="3343631" y="2629189"/>
                </a:lnTo>
                <a:lnTo>
                  <a:pt x="3300847" y="2703892"/>
                </a:lnTo>
                <a:lnTo>
                  <a:pt x="3254594" y="2775820"/>
                </a:lnTo>
                <a:lnTo>
                  <a:pt x="3204872" y="2845898"/>
                </a:lnTo>
                <a:lnTo>
                  <a:pt x="3152375" y="2912969"/>
                </a:lnTo>
                <a:lnTo>
                  <a:pt x="3096177" y="2977727"/>
                </a:lnTo>
                <a:lnTo>
                  <a:pt x="3037436" y="3039479"/>
                </a:lnTo>
                <a:lnTo>
                  <a:pt x="2975688" y="3098455"/>
                </a:lnTo>
                <a:lnTo>
                  <a:pt x="2910934" y="3154656"/>
                </a:lnTo>
                <a:lnTo>
                  <a:pt x="2843867" y="3207388"/>
                </a:lnTo>
                <a:lnTo>
                  <a:pt x="2774025" y="3256882"/>
                </a:lnTo>
                <a:lnTo>
                  <a:pt x="2701870" y="3303369"/>
                </a:lnTo>
                <a:lnTo>
                  <a:pt x="2627172" y="3346156"/>
                </a:lnTo>
                <a:lnTo>
                  <a:pt x="2550623" y="3385705"/>
                </a:lnTo>
                <a:lnTo>
                  <a:pt x="2471761" y="3421091"/>
                </a:lnTo>
                <a:lnTo>
                  <a:pt x="2391050" y="3453007"/>
                </a:lnTo>
                <a:lnTo>
                  <a:pt x="2308257" y="3481223"/>
                </a:lnTo>
                <a:lnTo>
                  <a:pt x="2223845" y="3505045"/>
                </a:lnTo>
                <a:lnTo>
                  <a:pt x="2137815" y="3524935"/>
                </a:lnTo>
                <a:lnTo>
                  <a:pt x="2050397" y="3540662"/>
                </a:lnTo>
                <a:lnTo>
                  <a:pt x="1961128" y="3551995"/>
                </a:lnTo>
                <a:lnTo>
                  <a:pt x="1870704" y="3558702"/>
                </a:lnTo>
                <a:lnTo>
                  <a:pt x="1779122" y="3561246"/>
                </a:lnTo>
                <a:lnTo>
                  <a:pt x="1687772" y="3558702"/>
                </a:lnTo>
                <a:lnTo>
                  <a:pt x="1597579" y="3551995"/>
                </a:lnTo>
                <a:lnTo>
                  <a:pt x="1508311" y="3540662"/>
                </a:lnTo>
                <a:lnTo>
                  <a:pt x="1420893" y="3524935"/>
                </a:lnTo>
                <a:lnTo>
                  <a:pt x="1334631" y="3505045"/>
                </a:lnTo>
                <a:lnTo>
                  <a:pt x="1250219" y="3481223"/>
                </a:lnTo>
                <a:lnTo>
                  <a:pt x="1167657" y="3453007"/>
                </a:lnTo>
                <a:lnTo>
                  <a:pt x="1086946" y="3421091"/>
                </a:lnTo>
                <a:lnTo>
                  <a:pt x="1007853" y="3385705"/>
                </a:lnTo>
                <a:lnTo>
                  <a:pt x="931073" y="3346156"/>
                </a:lnTo>
                <a:lnTo>
                  <a:pt x="856837" y="3303369"/>
                </a:lnTo>
                <a:lnTo>
                  <a:pt x="784451" y="3256882"/>
                </a:lnTo>
                <a:lnTo>
                  <a:pt x="714840" y="3207388"/>
                </a:lnTo>
                <a:lnTo>
                  <a:pt x="647542" y="3154656"/>
                </a:lnTo>
                <a:lnTo>
                  <a:pt x="583019" y="3098455"/>
                </a:lnTo>
                <a:lnTo>
                  <a:pt x="521272" y="3039479"/>
                </a:lnTo>
                <a:lnTo>
                  <a:pt x="462299" y="2977727"/>
                </a:lnTo>
                <a:lnTo>
                  <a:pt x="406333" y="2912969"/>
                </a:lnTo>
                <a:lnTo>
                  <a:pt x="353373" y="2845898"/>
                </a:lnTo>
                <a:lnTo>
                  <a:pt x="304114" y="2775820"/>
                </a:lnTo>
                <a:lnTo>
                  <a:pt x="257398" y="2703892"/>
                </a:lnTo>
                <a:lnTo>
                  <a:pt x="214845" y="2629189"/>
                </a:lnTo>
                <a:lnTo>
                  <a:pt x="175530" y="2552635"/>
                </a:lnTo>
                <a:lnTo>
                  <a:pt x="139915" y="2473537"/>
                </a:lnTo>
                <a:lnTo>
                  <a:pt x="107769" y="2392821"/>
                </a:lnTo>
                <a:lnTo>
                  <a:pt x="80018" y="2310023"/>
                </a:lnTo>
                <a:lnTo>
                  <a:pt x="56197" y="2225374"/>
                </a:lnTo>
                <a:lnTo>
                  <a:pt x="36077" y="2139338"/>
                </a:lnTo>
                <a:lnTo>
                  <a:pt x="20583" y="2051683"/>
                </a:lnTo>
                <a:lnTo>
                  <a:pt x="9251" y="1962640"/>
                </a:lnTo>
                <a:lnTo>
                  <a:pt x="2544" y="1872210"/>
                </a:lnTo>
                <a:lnTo>
                  <a:pt x="0" y="1780392"/>
                </a:lnTo>
                <a:lnTo>
                  <a:pt x="2544" y="1688805"/>
                </a:lnTo>
                <a:lnTo>
                  <a:pt x="9251" y="1598606"/>
                </a:lnTo>
                <a:lnTo>
                  <a:pt x="20583" y="1509332"/>
                </a:lnTo>
                <a:lnTo>
                  <a:pt x="36077" y="1421908"/>
                </a:lnTo>
                <a:lnTo>
                  <a:pt x="56197" y="1335872"/>
                </a:lnTo>
                <a:lnTo>
                  <a:pt x="80018" y="1251224"/>
                </a:lnTo>
                <a:lnTo>
                  <a:pt x="107769" y="1168426"/>
                </a:lnTo>
                <a:lnTo>
                  <a:pt x="139915" y="1087709"/>
                </a:lnTo>
                <a:lnTo>
                  <a:pt x="175530" y="1008611"/>
                </a:lnTo>
                <a:lnTo>
                  <a:pt x="214845" y="931826"/>
                </a:lnTo>
                <a:lnTo>
                  <a:pt x="257398" y="857354"/>
                </a:lnTo>
                <a:lnTo>
                  <a:pt x="304114" y="784964"/>
                </a:lnTo>
                <a:lnTo>
                  <a:pt x="353373" y="715349"/>
                </a:lnTo>
                <a:lnTo>
                  <a:pt x="406333" y="648277"/>
                </a:lnTo>
                <a:lnTo>
                  <a:pt x="462299" y="583519"/>
                </a:lnTo>
                <a:lnTo>
                  <a:pt x="521272" y="521536"/>
                </a:lnTo>
                <a:lnTo>
                  <a:pt x="583019" y="462791"/>
                </a:lnTo>
                <a:lnTo>
                  <a:pt x="647542" y="406590"/>
                </a:lnTo>
                <a:lnTo>
                  <a:pt x="714840" y="353627"/>
                </a:lnTo>
                <a:lnTo>
                  <a:pt x="784451" y="304364"/>
                </a:lnTo>
                <a:lnTo>
                  <a:pt x="856837" y="257877"/>
                </a:lnTo>
                <a:lnTo>
                  <a:pt x="931073" y="215090"/>
                </a:lnTo>
                <a:lnTo>
                  <a:pt x="1007853" y="175541"/>
                </a:lnTo>
                <a:lnTo>
                  <a:pt x="1086946" y="140155"/>
                </a:lnTo>
                <a:lnTo>
                  <a:pt x="1167657" y="108239"/>
                </a:lnTo>
                <a:lnTo>
                  <a:pt x="1250219" y="80023"/>
                </a:lnTo>
                <a:lnTo>
                  <a:pt x="1334631" y="56201"/>
                </a:lnTo>
                <a:lnTo>
                  <a:pt x="1420893" y="36080"/>
                </a:lnTo>
                <a:lnTo>
                  <a:pt x="1508311" y="20584"/>
                </a:lnTo>
                <a:lnTo>
                  <a:pt x="1597579" y="9251"/>
                </a:lnTo>
                <a:lnTo>
                  <a:pt x="1687772" y="254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2" name="Рисунок 4"/>
          <p:cNvSpPr>
            <a:spLocks noGrp="1"/>
          </p:cNvSpPr>
          <p:nvPr>
            <p:ph type="pic" sz="quarter" idx="17"/>
          </p:nvPr>
        </p:nvSpPr>
        <p:spPr>
          <a:xfrm>
            <a:off x="10362526" y="4923676"/>
            <a:ext cx="3657362" cy="3659884"/>
          </a:xfrm>
          <a:custGeom>
            <a:avLst/>
            <a:gdLst>
              <a:gd name="connsiteX0" fmla="*/ 4234 w 5219"/>
              <a:gd name="connsiteY0" fmla="*/ 4234 w 5219"/>
              <a:gd name="connsiteX1" fmla="*/ 4234 w 5219"/>
              <a:gd name="connsiteY1" fmla="*/ 4234 w 5219"/>
              <a:gd name="connsiteX2" fmla="*/ 4234 w 5219"/>
              <a:gd name="connsiteY2" fmla="*/ 4234 w 5219"/>
              <a:gd name="connsiteX3" fmla="*/ 4234 w 5219"/>
              <a:gd name="connsiteY3" fmla="*/ 4234 w 5219"/>
              <a:gd name="connsiteX4" fmla="*/ 4234 w 5219"/>
              <a:gd name="connsiteY4" fmla="*/ 4234 w 5219"/>
              <a:gd name="connsiteX5" fmla="*/ 4234 w 5219"/>
              <a:gd name="connsiteY5" fmla="*/ 4234 w 5219"/>
              <a:gd name="connsiteX6" fmla="*/ 4234 w 5219"/>
              <a:gd name="connsiteY6" fmla="*/ 4234 w 5219"/>
              <a:gd name="connsiteX7" fmla="*/ 4234 w 5219"/>
              <a:gd name="connsiteY7" fmla="*/ 4234 w 5219"/>
              <a:gd name="connsiteX8" fmla="*/ 4234 w 5219"/>
              <a:gd name="connsiteY8" fmla="*/ 4234 w 5219"/>
              <a:gd name="connsiteX9" fmla="*/ 4234 w 5219"/>
              <a:gd name="connsiteY9" fmla="*/ 4234 w 5219"/>
              <a:gd name="connsiteX10" fmla="*/ 4234 w 5219"/>
              <a:gd name="connsiteY10" fmla="*/ 4234 w 5219"/>
              <a:gd name="connsiteX11" fmla="*/ 4234 w 5219"/>
              <a:gd name="connsiteY11" fmla="*/ 4234 w 5219"/>
              <a:gd name="connsiteX12" fmla="*/ 4234 w 5219"/>
              <a:gd name="connsiteY12" fmla="*/ 4234 w 5219"/>
              <a:gd name="connsiteX13" fmla="*/ 4234 w 5219"/>
              <a:gd name="connsiteY13" fmla="*/ 4234 w 5219"/>
              <a:gd name="connsiteX14" fmla="*/ 4234 w 5219"/>
              <a:gd name="connsiteY14" fmla="*/ 4234 w 5219"/>
              <a:gd name="connsiteX15" fmla="*/ 4234 w 5219"/>
              <a:gd name="connsiteY15" fmla="*/ 4234 w 5219"/>
              <a:gd name="connsiteX16" fmla="*/ 4234 w 5219"/>
              <a:gd name="connsiteY16" fmla="*/ 4234 w 5219"/>
              <a:gd name="connsiteX17" fmla="*/ 4234 w 5219"/>
              <a:gd name="connsiteY17" fmla="*/ 4234 w 5219"/>
              <a:gd name="connsiteX18" fmla="*/ 4234 w 5219"/>
              <a:gd name="connsiteY18" fmla="*/ 4234 w 5219"/>
              <a:gd name="connsiteX19" fmla="*/ 4234 w 5219"/>
              <a:gd name="connsiteY19" fmla="*/ 4234 w 5219"/>
              <a:gd name="connsiteX20" fmla="*/ 4234 w 5219"/>
              <a:gd name="connsiteY20" fmla="*/ 4234 w 5219"/>
              <a:gd name="connsiteX21" fmla="*/ 4234 w 5219"/>
              <a:gd name="connsiteY21" fmla="*/ 4234 w 5219"/>
              <a:gd name="connsiteX22" fmla="*/ 4234 w 5219"/>
              <a:gd name="connsiteY22" fmla="*/ 4234 w 5219"/>
              <a:gd name="connsiteX23" fmla="*/ 4234 w 5219"/>
              <a:gd name="connsiteY23" fmla="*/ 4234 w 5219"/>
              <a:gd name="connsiteX24" fmla="*/ 4234 w 5219"/>
              <a:gd name="connsiteY24" fmla="*/ 4234 w 5219"/>
              <a:gd name="connsiteX25" fmla="*/ 4234 w 5219"/>
              <a:gd name="connsiteY25" fmla="*/ 4234 w 5219"/>
              <a:gd name="connsiteX26" fmla="*/ 4234 w 5219"/>
              <a:gd name="connsiteY26" fmla="*/ 4234 w 5219"/>
              <a:gd name="connsiteX27" fmla="*/ 4234 w 5219"/>
              <a:gd name="connsiteY27" fmla="*/ 4234 w 5219"/>
              <a:gd name="connsiteX28" fmla="*/ 4234 w 5219"/>
              <a:gd name="connsiteY28" fmla="*/ 4234 w 5219"/>
              <a:gd name="connsiteX29" fmla="*/ 4234 w 5219"/>
              <a:gd name="connsiteY29" fmla="*/ 4234 w 5219"/>
              <a:gd name="connsiteX30" fmla="*/ 4234 w 5219"/>
              <a:gd name="connsiteY30" fmla="*/ 4234 w 5219"/>
              <a:gd name="connsiteX31" fmla="*/ 4234 w 5219"/>
              <a:gd name="connsiteY31" fmla="*/ 4234 w 5219"/>
              <a:gd name="connsiteX32" fmla="*/ 4234 w 5219"/>
              <a:gd name="connsiteY32" fmla="*/ 4234 w 5219"/>
              <a:gd name="connsiteX33" fmla="*/ 4234 w 5219"/>
              <a:gd name="connsiteY33" fmla="*/ 4234 w 5219"/>
              <a:gd name="connsiteX34" fmla="*/ 4234 w 5219"/>
              <a:gd name="connsiteY34" fmla="*/ 4234 w 5219"/>
              <a:gd name="connsiteX35" fmla="*/ 4234 w 5219"/>
              <a:gd name="connsiteY35" fmla="*/ 4234 w 5219"/>
              <a:gd name="connsiteX36" fmla="*/ 4234 w 5219"/>
              <a:gd name="connsiteY36" fmla="*/ 4234 w 5219"/>
              <a:gd name="connsiteX37" fmla="*/ 4234 w 5219"/>
              <a:gd name="connsiteY37" fmla="*/ 4234 w 5219"/>
              <a:gd name="connsiteX38" fmla="*/ 4234 w 5219"/>
              <a:gd name="connsiteY38" fmla="*/ 4234 w 5219"/>
              <a:gd name="connsiteX39" fmla="*/ 4234 w 5219"/>
              <a:gd name="connsiteY39" fmla="*/ 4234 w 5219"/>
              <a:gd name="connsiteX40" fmla="*/ 4234 w 5219"/>
              <a:gd name="connsiteY40" fmla="*/ 4234 w 5219"/>
              <a:gd name="connsiteX41" fmla="*/ 4234 w 5219"/>
              <a:gd name="connsiteY41" fmla="*/ 4234 w 5219"/>
              <a:gd name="connsiteX42" fmla="*/ 4234 w 5219"/>
              <a:gd name="connsiteY42" fmla="*/ 4234 w 5219"/>
              <a:gd name="connsiteX43" fmla="*/ 4234 w 5219"/>
              <a:gd name="connsiteY43" fmla="*/ 4234 w 5219"/>
              <a:gd name="connsiteX44" fmla="*/ 4234 w 5219"/>
              <a:gd name="connsiteY44" fmla="*/ 4234 w 5219"/>
              <a:gd name="connsiteX45" fmla="*/ 4234 w 5219"/>
              <a:gd name="connsiteY45" fmla="*/ 4234 w 5219"/>
              <a:gd name="connsiteX46" fmla="*/ 4234 w 5219"/>
              <a:gd name="connsiteY46" fmla="*/ 4234 w 5219"/>
              <a:gd name="connsiteX47" fmla="*/ 4234 w 5219"/>
              <a:gd name="connsiteY47" fmla="*/ 4234 w 5219"/>
              <a:gd name="connsiteX48" fmla="*/ 4234 w 5219"/>
              <a:gd name="connsiteY48" fmla="*/ 4234 w 5219"/>
              <a:gd name="connsiteX49" fmla="*/ 4234 w 5219"/>
              <a:gd name="connsiteY49" fmla="*/ 4234 w 5219"/>
              <a:gd name="connsiteX50" fmla="*/ 4234 w 5219"/>
              <a:gd name="connsiteY50" fmla="*/ 4234 w 5219"/>
              <a:gd name="connsiteX51" fmla="*/ 4234 w 5219"/>
              <a:gd name="connsiteY51" fmla="*/ 4234 w 5219"/>
              <a:gd name="connsiteX52" fmla="*/ 4234 w 5219"/>
              <a:gd name="connsiteY52" fmla="*/ 4234 w 5219"/>
              <a:gd name="connsiteX53" fmla="*/ 4234 w 5219"/>
              <a:gd name="connsiteY53" fmla="*/ 4234 w 5219"/>
              <a:gd name="connsiteX54" fmla="*/ 4234 w 5219"/>
              <a:gd name="connsiteY54" fmla="*/ 4234 w 5219"/>
              <a:gd name="connsiteX55" fmla="*/ 4234 w 5219"/>
              <a:gd name="connsiteY55" fmla="*/ 4234 w 5219"/>
              <a:gd name="connsiteX56" fmla="*/ 4234 w 5219"/>
              <a:gd name="connsiteY56" fmla="*/ 4234 w 5219"/>
              <a:gd name="connsiteX57" fmla="*/ 4234 w 5219"/>
              <a:gd name="connsiteY57" fmla="*/ 4234 w 5219"/>
              <a:gd name="connsiteX58" fmla="*/ 4234 w 5219"/>
              <a:gd name="connsiteY58" fmla="*/ 4234 w 5219"/>
              <a:gd name="connsiteX59" fmla="*/ 4234 w 5219"/>
              <a:gd name="connsiteY59" fmla="*/ 4234 w 5219"/>
              <a:gd name="connsiteX60" fmla="*/ 4234 w 5219"/>
              <a:gd name="connsiteY60" fmla="*/ 4234 w 5219"/>
              <a:gd name="connsiteX61" fmla="*/ 4234 w 5219"/>
              <a:gd name="connsiteY61" fmla="*/ 4234 w 5219"/>
              <a:gd name="connsiteX62" fmla="*/ 4234 w 5219"/>
              <a:gd name="connsiteY62" fmla="*/ 4234 w 5219"/>
              <a:gd name="connsiteX63" fmla="*/ 4234 w 5219"/>
              <a:gd name="connsiteY63" fmla="*/ 4234 w 5219"/>
              <a:gd name="connsiteX64" fmla="*/ 4234 w 5219"/>
              <a:gd name="connsiteY64" fmla="*/ 4234 w 5219"/>
              <a:gd name="connsiteX65" fmla="*/ 4234 w 5219"/>
              <a:gd name="connsiteY65" fmla="*/ 4234 w 5219"/>
              <a:gd name="connsiteX66" fmla="*/ 4234 w 5219"/>
              <a:gd name="connsiteY66" fmla="*/ 4234 w 5219"/>
              <a:gd name="connsiteX67" fmla="*/ 4234 w 5219"/>
              <a:gd name="connsiteY67" fmla="*/ 4234 w 5219"/>
              <a:gd name="connsiteX68" fmla="*/ 4234 w 5219"/>
              <a:gd name="connsiteY68" fmla="*/ 4234 w 5219"/>
              <a:gd name="connsiteX69" fmla="*/ 4234 w 5219"/>
              <a:gd name="connsiteY69" fmla="*/ 4234 w 5219"/>
              <a:gd name="connsiteX70" fmla="*/ 4234 w 5219"/>
              <a:gd name="connsiteY70" fmla="*/ 4234 w 5219"/>
              <a:gd name="connsiteX71" fmla="*/ 4234 w 5219"/>
              <a:gd name="connsiteY71" fmla="*/ 4234 w 5219"/>
              <a:gd name="connsiteX72" fmla="*/ 4234 w 5219"/>
              <a:gd name="connsiteY72" fmla="*/ 4234 w 5219"/>
              <a:gd name="connsiteX73" fmla="*/ 4234 w 5219"/>
              <a:gd name="connsiteY73" fmla="*/ 4234 w 5219"/>
              <a:gd name="connsiteX74" fmla="*/ 4234 w 5219"/>
              <a:gd name="connsiteY74" fmla="*/ 4234 w 5219"/>
              <a:gd name="connsiteX75" fmla="*/ 4234 w 5219"/>
              <a:gd name="connsiteY75" fmla="*/ 4234 w 5219"/>
              <a:gd name="connsiteX76" fmla="*/ 4234 w 5219"/>
              <a:gd name="connsiteY76" fmla="*/ 4234 w 5219"/>
              <a:gd name="connsiteX77" fmla="*/ 4234 w 5219"/>
              <a:gd name="connsiteY77" fmla="*/ 4234 w 5219"/>
              <a:gd name="connsiteX78" fmla="*/ 4234 w 5219"/>
              <a:gd name="connsiteY78" fmla="*/ 4234 w 5219"/>
              <a:gd name="connsiteX79" fmla="*/ 4234 w 5219"/>
              <a:gd name="connsiteY79" fmla="*/ 4234 w 5219"/>
              <a:gd name="connsiteX80" fmla="*/ 4234 w 5219"/>
              <a:gd name="connsiteY80" fmla="*/ 4234 w 5219"/>
              <a:gd name="connsiteX81" fmla="*/ 4234 w 5219"/>
              <a:gd name="connsiteY81" fmla="*/ 4234 w 5219"/>
              <a:gd name="connsiteX82" fmla="*/ 4234 w 5219"/>
              <a:gd name="connsiteY82" fmla="*/ 4234 w 5219"/>
              <a:gd name="connsiteX83" fmla="*/ 4234 w 5219"/>
              <a:gd name="connsiteY83" fmla="*/ 4234 w 5219"/>
              <a:gd name="connsiteX84" fmla="*/ 4234 w 5219"/>
              <a:gd name="connsiteY84" fmla="*/ 4234 w 5219"/>
              <a:gd name="connsiteX85" fmla="*/ 4234 w 5219"/>
              <a:gd name="connsiteY85" fmla="*/ 4234 w 5219"/>
              <a:gd name="connsiteX86" fmla="*/ 4234 w 5219"/>
              <a:gd name="connsiteY86" fmla="*/ 4234 w 5219"/>
              <a:gd name="connsiteX87" fmla="*/ 4234 w 5219"/>
              <a:gd name="connsiteY87" fmla="*/ 4234 w 5219"/>
              <a:gd name="connsiteX88" fmla="*/ 4234 w 5219"/>
              <a:gd name="connsiteY88" fmla="*/ 4234 w 5219"/>
              <a:gd name="connsiteX89" fmla="*/ 4234 w 5219"/>
              <a:gd name="connsiteY89" fmla="*/ 4234 w 5219"/>
              <a:gd name="connsiteX90" fmla="*/ 4234 w 5219"/>
              <a:gd name="connsiteY90" fmla="*/ 4234 w 5219"/>
              <a:gd name="connsiteX91" fmla="*/ 4234 w 5219"/>
              <a:gd name="connsiteY91" fmla="*/ 4234 w 5219"/>
              <a:gd name="connsiteX92" fmla="*/ 4234 w 5219"/>
              <a:gd name="connsiteY92" fmla="*/ 4234 w 5219"/>
              <a:gd name="connsiteX93" fmla="*/ 4234 w 5219"/>
              <a:gd name="connsiteY93" fmla="*/ 4234 w 5219"/>
              <a:gd name="connsiteX94" fmla="*/ 4234 w 5219"/>
              <a:gd name="connsiteY94" fmla="*/ 4234 w 5219"/>
              <a:gd name="connsiteX95" fmla="*/ 4234 w 5219"/>
              <a:gd name="connsiteY95" fmla="*/ 4234 w 5219"/>
              <a:gd name="connsiteX96" fmla="*/ 4234 w 5219"/>
              <a:gd name="connsiteY96" fmla="*/ 4234 w 5219"/>
              <a:gd name="connsiteX97" fmla="*/ 4234 w 5219"/>
              <a:gd name="connsiteY97" fmla="*/ 4234 w 5219"/>
              <a:gd name="connsiteX98" fmla="*/ 4234 w 5219"/>
              <a:gd name="connsiteY98" fmla="*/ 4234 w 5219"/>
              <a:gd name="connsiteX99" fmla="*/ 4234 w 5219"/>
              <a:gd name="connsiteY99" fmla="*/ 4234 w 5219"/>
              <a:gd name="connsiteX100" fmla="*/ 4234 w 5219"/>
              <a:gd name="connsiteY100" fmla="*/ 4234 w 5219"/>
              <a:gd name="connsiteX101" fmla="*/ 4234 w 5219"/>
              <a:gd name="connsiteY101" fmla="*/ 4234 w 5219"/>
              <a:gd name="connsiteX102" fmla="*/ 4234 w 5219"/>
              <a:gd name="connsiteY102" fmla="*/ 4234 w 5219"/>
              <a:gd name="connsiteX103" fmla="*/ 4234 w 5219"/>
              <a:gd name="connsiteY103" fmla="*/ 4234 w 5219"/>
              <a:gd name="connsiteX104" fmla="*/ 4234 w 5219"/>
              <a:gd name="connsiteY104" fmla="*/ 4234 w 5219"/>
              <a:gd name="connsiteX105" fmla="*/ 4234 w 5219"/>
              <a:gd name="connsiteY105" fmla="*/ 4234 w 5219"/>
              <a:gd name="connsiteX106" fmla="*/ 4234 w 5219"/>
              <a:gd name="connsiteY106" fmla="*/ 4234 w 5219"/>
              <a:gd name="connsiteX107" fmla="*/ 4234 w 5219"/>
              <a:gd name="connsiteY107" fmla="*/ 4234 w 5219"/>
              <a:gd name="connsiteX108" fmla="*/ 4234 w 5219"/>
              <a:gd name="connsiteY108" fmla="*/ 4234 w 5219"/>
              <a:gd name="connsiteX109" fmla="*/ 4234 w 5219"/>
              <a:gd name="connsiteY109" fmla="*/ 4234 w 5219"/>
              <a:gd name="connsiteX110" fmla="*/ 4234 w 5219"/>
              <a:gd name="connsiteY110" fmla="*/ 4234 w 5219"/>
              <a:gd name="connsiteX111" fmla="*/ 4234 w 5219"/>
              <a:gd name="connsiteY111" fmla="*/ 4234 w 5219"/>
              <a:gd name="connsiteX112" fmla="*/ 4234 w 5219"/>
              <a:gd name="connsiteY112" fmla="*/ 4234 w 5219"/>
              <a:gd name="connsiteX113" fmla="*/ 4234 w 5219"/>
              <a:gd name="connsiteY113" fmla="*/ 4234 w 5219"/>
              <a:gd name="connsiteX114" fmla="*/ 4234 w 5219"/>
              <a:gd name="connsiteY114" fmla="*/ 4234 w 5219"/>
              <a:gd name="connsiteX115" fmla="*/ 4234 w 5219"/>
              <a:gd name="connsiteY115" fmla="*/ 4234 w 5219"/>
              <a:gd name="connsiteX116" fmla="*/ 4234 w 5219"/>
              <a:gd name="connsiteY116" fmla="*/ 4234 w 5219"/>
              <a:gd name="connsiteX117" fmla="*/ 4234 w 5219"/>
              <a:gd name="connsiteY117" fmla="*/ 4234 w 5219"/>
              <a:gd name="connsiteX118" fmla="*/ 4234 w 5219"/>
              <a:gd name="connsiteY118" fmla="*/ 4234 w 5219"/>
              <a:gd name="connsiteX119" fmla="*/ 4234 w 5219"/>
              <a:gd name="connsiteY119" fmla="*/ 4234 w 5219"/>
              <a:gd name="connsiteX120" fmla="*/ 4234 w 5219"/>
              <a:gd name="connsiteY120" fmla="*/ 4234 w 5219"/>
              <a:gd name="connsiteX121" fmla="*/ 4234 w 5219"/>
              <a:gd name="connsiteY121" fmla="*/ 4234 w 5219"/>
              <a:gd name="connsiteX122" fmla="*/ 4234 w 5219"/>
              <a:gd name="connsiteY122" fmla="*/ 4234 w 5219"/>
              <a:gd name="connsiteX123" fmla="*/ 4234 w 5219"/>
              <a:gd name="connsiteY123" fmla="*/ 4234 w 5219"/>
              <a:gd name="connsiteX124" fmla="*/ 4234 w 5219"/>
              <a:gd name="connsiteY124" fmla="*/ 4234 w 5219"/>
              <a:gd name="connsiteX125" fmla="*/ 4234 w 5219"/>
              <a:gd name="connsiteY125" fmla="*/ 4234 w 5219"/>
              <a:gd name="connsiteX126" fmla="*/ 4234 w 5219"/>
              <a:gd name="connsiteY126" fmla="*/ 4234 w 5219"/>
              <a:gd name="connsiteX127" fmla="*/ 4234 w 5219"/>
              <a:gd name="connsiteY127" fmla="*/ 4234 w 5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3558476" h="3561246">
                <a:moveTo>
                  <a:pt x="1779122" y="0"/>
                </a:moveTo>
                <a:lnTo>
                  <a:pt x="1870704" y="2544"/>
                </a:lnTo>
                <a:lnTo>
                  <a:pt x="1961128" y="9251"/>
                </a:lnTo>
                <a:lnTo>
                  <a:pt x="2050397" y="20584"/>
                </a:lnTo>
                <a:lnTo>
                  <a:pt x="2137815" y="36080"/>
                </a:lnTo>
                <a:lnTo>
                  <a:pt x="2223845" y="56201"/>
                </a:lnTo>
                <a:lnTo>
                  <a:pt x="2308257" y="80023"/>
                </a:lnTo>
                <a:lnTo>
                  <a:pt x="2391050" y="108239"/>
                </a:lnTo>
                <a:lnTo>
                  <a:pt x="2471761" y="140155"/>
                </a:lnTo>
                <a:lnTo>
                  <a:pt x="2550623" y="175541"/>
                </a:lnTo>
                <a:lnTo>
                  <a:pt x="2627172" y="215090"/>
                </a:lnTo>
                <a:lnTo>
                  <a:pt x="2701870" y="257877"/>
                </a:lnTo>
                <a:lnTo>
                  <a:pt x="2774025" y="304364"/>
                </a:lnTo>
                <a:lnTo>
                  <a:pt x="2843867" y="353627"/>
                </a:lnTo>
                <a:lnTo>
                  <a:pt x="2910934" y="406590"/>
                </a:lnTo>
                <a:lnTo>
                  <a:pt x="2975688" y="462791"/>
                </a:lnTo>
                <a:lnTo>
                  <a:pt x="3037436" y="521536"/>
                </a:lnTo>
                <a:lnTo>
                  <a:pt x="3096177" y="583519"/>
                </a:lnTo>
                <a:lnTo>
                  <a:pt x="3152375" y="648277"/>
                </a:lnTo>
                <a:lnTo>
                  <a:pt x="3204872" y="715349"/>
                </a:lnTo>
                <a:lnTo>
                  <a:pt x="3254594" y="784964"/>
                </a:lnTo>
                <a:lnTo>
                  <a:pt x="3300847" y="857354"/>
                </a:lnTo>
                <a:lnTo>
                  <a:pt x="3343631" y="931826"/>
                </a:lnTo>
                <a:lnTo>
                  <a:pt x="3382946" y="1008611"/>
                </a:lnTo>
                <a:lnTo>
                  <a:pt x="3418561" y="1087709"/>
                </a:lnTo>
                <a:lnTo>
                  <a:pt x="3450475" y="1168426"/>
                </a:lnTo>
                <a:lnTo>
                  <a:pt x="3478690" y="1251224"/>
                </a:lnTo>
                <a:lnTo>
                  <a:pt x="3502510" y="1335872"/>
                </a:lnTo>
                <a:lnTo>
                  <a:pt x="3522168" y="1421908"/>
                </a:lnTo>
                <a:lnTo>
                  <a:pt x="3538125" y="1509332"/>
                </a:lnTo>
                <a:lnTo>
                  <a:pt x="3549457" y="1598606"/>
                </a:lnTo>
                <a:lnTo>
                  <a:pt x="3556163" y="1688805"/>
                </a:lnTo>
                <a:lnTo>
                  <a:pt x="3558476" y="1780392"/>
                </a:lnTo>
                <a:lnTo>
                  <a:pt x="3556163" y="1872210"/>
                </a:lnTo>
                <a:lnTo>
                  <a:pt x="3549457" y="1962640"/>
                </a:lnTo>
                <a:lnTo>
                  <a:pt x="3538125" y="2051683"/>
                </a:lnTo>
                <a:lnTo>
                  <a:pt x="3522168" y="2139338"/>
                </a:lnTo>
                <a:lnTo>
                  <a:pt x="3502510" y="2225374"/>
                </a:lnTo>
                <a:lnTo>
                  <a:pt x="3478690" y="2310023"/>
                </a:lnTo>
                <a:lnTo>
                  <a:pt x="3450475" y="2392821"/>
                </a:lnTo>
                <a:lnTo>
                  <a:pt x="3418561" y="2473537"/>
                </a:lnTo>
                <a:lnTo>
                  <a:pt x="3382946" y="2552635"/>
                </a:lnTo>
                <a:lnTo>
                  <a:pt x="3343631" y="2629189"/>
                </a:lnTo>
                <a:lnTo>
                  <a:pt x="3300847" y="2703892"/>
                </a:lnTo>
                <a:lnTo>
                  <a:pt x="3254594" y="2775820"/>
                </a:lnTo>
                <a:lnTo>
                  <a:pt x="3204872" y="2845898"/>
                </a:lnTo>
                <a:lnTo>
                  <a:pt x="3152375" y="2912969"/>
                </a:lnTo>
                <a:lnTo>
                  <a:pt x="3096177" y="2977727"/>
                </a:lnTo>
                <a:lnTo>
                  <a:pt x="3037436" y="3039479"/>
                </a:lnTo>
                <a:lnTo>
                  <a:pt x="2975688" y="3098455"/>
                </a:lnTo>
                <a:lnTo>
                  <a:pt x="2910934" y="3154656"/>
                </a:lnTo>
                <a:lnTo>
                  <a:pt x="2843867" y="3207388"/>
                </a:lnTo>
                <a:lnTo>
                  <a:pt x="2774025" y="3256882"/>
                </a:lnTo>
                <a:lnTo>
                  <a:pt x="2701870" y="3303369"/>
                </a:lnTo>
                <a:lnTo>
                  <a:pt x="2627172" y="3346156"/>
                </a:lnTo>
                <a:lnTo>
                  <a:pt x="2550623" y="3385705"/>
                </a:lnTo>
                <a:lnTo>
                  <a:pt x="2471761" y="3421091"/>
                </a:lnTo>
                <a:lnTo>
                  <a:pt x="2391050" y="3453007"/>
                </a:lnTo>
                <a:lnTo>
                  <a:pt x="2308257" y="3481223"/>
                </a:lnTo>
                <a:lnTo>
                  <a:pt x="2223845" y="3505045"/>
                </a:lnTo>
                <a:lnTo>
                  <a:pt x="2137815" y="3524935"/>
                </a:lnTo>
                <a:lnTo>
                  <a:pt x="2050397" y="3540662"/>
                </a:lnTo>
                <a:lnTo>
                  <a:pt x="1961128" y="3551995"/>
                </a:lnTo>
                <a:lnTo>
                  <a:pt x="1870704" y="3558702"/>
                </a:lnTo>
                <a:lnTo>
                  <a:pt x="1779122" y="3561246"/>
                </a:lnTo>
                <a:lnTo>
                  <a:pt x="1687772" y="3558702"/>
                </a:lnTo>
                <a:lnTo>
                  <a:pt x="1597579" y="3551995"/>
                </a:lnTo>
                <a:lnTo>
                  <a:pt x="1508311" y="3540662"/>
                </a:lnTo>
                <a:lnTo>
                  <a:pt x="1420893" y="3524935"/>
                </a:lnTo>
                <a:lnTo>
                  <a:pt x="1334631" y="3505045"/>
                </a:lnTo>
                <a:lnTo>
                  <a:pt x="1250219" y="3481223"/>
                </a:lnTo>
                <a:lnTo>
                  <a:pt x="1167657" y="3453007"/>
                </a:lnTo>
                <a:lnTo>
                  <a:pt x="1086946" y="3421091"/>
                </a:lnTo>
                <a:lnTo>
                  <a:pt x="1007853" y="3385705"/>
                </a:lnTo>
                <a:lnTo>
                  <a:pt x="931073" y="3346156"/>
                </a:lnTo>
                <a:lnTo>
                  <a:pt x="856837" y="3303369"/>
                </a:lnTo>
                <a:lnTo>
                  <a:pt x="784451" y="3256882"/>
                </a:lnTo>
                <a:lnTo>
                  <a:pt x="714840" y="3207388"/>
                </a:lnTo>
                <a:lnTo>
                  <a:pt x="647542" y="3154656"/>
                </a:lnTo>
                <a:lnTo>
                  <a:pt x="583019" y="3098455"/>
                </a:lnTo>
                <a:lnTo>
                  <a:pt x="521272" y="3039479"/>
                </a:lnTo>
                <a:lnTo>
                  <a:pt x="462299" y="2977727"/>
                </a:lnTo>
                <a:lnTo>
                  <a:pt x="406333" y="2912969"/>
                </a:lnTo>
                <a:lnTo>
                  <a:pt x="353373" y="2845898"/>
                </a:lnTo>
                <a:lnTo>
                  <a:pt x="304114" y="2775820"/>
                </a:lnTo>
                <a:lnTo>
                  <a:pt x="257398" y="2703892"/>
                </a:lnTo>
                <a:lnTo>
                  <a:pt x="214845" y="2629189"/>
                </a:lnTo>
                <a:lnTo>
                  <a:pt x="175530" y="2552635"/>
                </a:lnTo>
                <a:lnTo>
                  <a:pt x="139915" y="2473537"/>
                </a:lnTo>
                <a:lnTo>
                  <a:pt x="107769" y="2392821"/>
                </a:lnTo>
                <a:lnTo>
                  <a:pt x="80018" y="2310023"/>
                </a:lnTo>
                <a:lnTo>
                  <a:pt x="56197" y="2225374"/>
                </a:lnTo>
                <a:lnTo>
                  <a:pt x="36077" y="2139338"/>
                </a:lnTo>
                <a:lnTo>
                  <a:pt x="20583" y="2051683"/>
                </a:lnTo>
                <a:lnTo>
                  <a:pt x="9251" y="1962640"/>
                </a:lnTo>
                <a:lnTo>
                  <a:pt x="2544" y="1872210"/>
                </a:lnTo>
                <a:lnTo>
                  <a:pt x="0" y="1780392"/>
                </a:lnTo>
                <a:lnTo>
                  <a:pt x="2544" y="1688805"/>
                </a:lnTo>
                <a:lnTo>
                  <a:pt x="9251" y="1598606"/>
                </a:lnTo>
                <a:lnTo>
                  <a:pt x="20583" y="1509332"/>
                </a:lnTo>
                <a:lnTo>
                  <a:pt x="36077" y="1421908"/>
                </a:lnTo>
                <a:lnTo>
                  <a:pt x="56197" y="1335872"/>
                </a:lnTo>
                <a:lnTo>
                  <a:pt x="80018" y="1251224"/>
                </a:lnTo>
                <a:lnTo>
                  <a:pt x="107769" y="1168426"/>
                </a:lnTo>
                <a:lnTo>
                  <a:pt x="139915" y="1087709"/>
                </a:lnTo>
                <a:lnTo>
                  <a:pt x="175530" y="1008611"/>
                </a:lnTo>
                <a:lnTo>
                  <a:pt x="214845" y="931826"/>
                </a:lnTo>
                <a:lnTo>
                  <a:pt x="257398" y="857354"/>
                </a:lnTo>
                <a:lnTo>
                  <a:pt x="304114" y="784964"/>
                </a:lnTo>
                <a:lnTo>
                  <a:pt x="353373" y="715349"/>
                </a:lnTo>
                <a:lnTo>
                  <a:pt x="406333" y="648277"/>
                </a:lnTo>
                <a:lnTo>
                  <a:pt x="462299" y="583519"/>
                </a:lnTo>
                <a:lnTo>
                  <a:pt x="521272" y="521536"/>
                </a:lnTo>
                <a:lnTo>
                  <a:pt x="583019" y="462791"/>
                </a:lnTo>
                <a:lnTo>
                  <a:pt x="647542" y="406590"/>
                </a:lnTo>
                <a:lnTo>
                  <a:pt x="714840" y="353627"/>
                </a:lnTo>
                <a:lnTo>
                  <a:pt x="784451" y="304364"/>
                </a:lnTo>
                <a:lnTo>
                  <a:pt x="856837" y="257877"/>
                </a:lnTo>
                <a:lnTo>
                  <a:pt x="931073" y="215090"/>
                </a:lnTo>
                <a:lnTo>
                  <a:pt x="1007853" y="175541"/>
                </a:lnTo>
                <a:lnTo>
                  <a:pt x="1086946" y="140155"/>
                </a:lnTo>
                <a:lnTo>
                  <a:pt x="1167657" y="108239"/>
                </a:lnTo>
                <a:lnTo>
                  <a:pt x="1250219" y="80023"/>
                </a:lnTo>
                <a:lnTo>
                  <a:pt x="1334631" y="56201"/>
                </a:lnTo>
                <a:lnTo>
                  <a:pt x="1420893" y="36080"/>
                </a:lnTo>
                <a:lnTo>
                  <a:pt x="1508311" y="20584"/>
                </a:lnTo>
                <a:lnTo>
                  <a:pt x="1597579" y="9251"/>
                </a:lnTo>
                <a:lnTo>
                  <a:pt x="1687772" y="254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5" name="Рисунок 4"/>
          <p:cNvSpPr>
            <a:spLocks noGrp="1"/>
          </p:cNvSpPr>
          <p:nvPr>
            <p:ph type="pic" sz="quarter" idx="18"/>
          </p:nvPr>
        </p:nvSpPr>
        <p:spPr>
          <a:xfrm>
            <a:off x="17270876" y="4923676"/>
            <a:ext cx="3657362" cy="3659884"/>
          </a:xfrm>
          <a:custGeom>
            <a:avLst/>
            <a:gdLst>
              <a:gd name="connsiteX0" fmla="*/ 4234 w 5219"/>
              <a:gd name="connsiteY0" fmla="*/ 4234 w 5219"/>
              <a:gd name="connsiteX1" fmla="*/ 4234 w 5219"/>
              <a:gd name="connsiteY1" fmla="*/ 4234 w 5219"/>
              <a:gd name="connsiteX2" fmla="*/ 4234 w 5219"/>
              <a:gd name="connsiteY2" fmla="*/ 4234 w 5219"/>
              <a:gd name="connsiteX3" fmla="*/ 4234 w 5219"/>
              <a:gd name="connsiteY3" fmla="*/ 4234 w 5219"/>
              <a:gd name="connsiteX4" fmla="*/ 4234 w 5219"/>
              <a:gd name="connsiteY4" fmla="*/ 4234 w 5219"/>
              <a:gd name="connsiteX5" fmla="*/ 4234 w 5219"/>
              <a:gd name="connsiteY5" fmla="*/ 4234 w 5219"/>
              <a:gd name="connsiteX6" fmla="*/ 4234 w 5219"/>
              <a:gd name="connsiteY6" fmla="*/ 4234 w 5219"/>
              <a:gd name="connsiteX7" fmla="*/ 4234 w 5219"/>
              <a:gd name="connsiteY7" fmla="*/ 4234 w 5219"/>
              <a:gd name="connsiteX8" fmla="*/ 4234 w 5219"/>
              <a:gd name="connsiteY8" fmla="*/ 4234 w 5219"/>
              <a:gd name="connsiteX9" fmla="*/ 4234 w 5219"/>
              <a:gd name="connsiteY9" fmla="*/ 4234 w 5219"/>
              <a:gd name="connsiteX10" fmla="*/ 4234 w 5219"/>
              <a:gd name="connsiteY10" fmla="*/ 4234 w 5219"/>
              <a:gd name="connsiteX11" fmla="*/ 4234 w 5219"/>
              <a:gd name="connsiteY11" fmla="*/ 4234 w 5219"/>
              <a:gd name="connsiteX12" fmla="*/ 4234 w 5219"/>
              <a:gd name="connsiteY12" fmla="*/ 4234 w 5219"/>
              <a:gd name="connsiteX13" fmla="*/ 4234 w 5219"/>
              <a:gd name="connsiteY13" fmla="*/ 4234 w 5219"/>
              <a:gd name="connsiteX14" fmla="*/ 4234 w 5219"/>
              <a:gd name="connsiteY14" fmla="*/ 4234 w 5219"/>
              <a:gd name="connsiteX15" fmla="*/ 4234 w 5219"/>
              <a:gd name="connsiteY15" fmla="*/ 4234 w 5219"/>
              <a:gd name="connsiteX16" fmla="*/ 4234 w 5219"/>
              <a:gd name="connsiteY16" fmla="*/ 4234 w 5219"/>
              <a:gd name="connsiteX17" fmla="*/ 4234 w 5219"/>
              <a:gd name="connsiteY17" fmla="*/ 4234 w 5219"/>
              <a:gd name="connsiteX18" fmla="*/ 4234 w 5219"/>
              <a:gd name="connsiteY18" fmla="*/ 4234 w 5219"/>
              <a:gd name="connsiteX19" fmla="*/ 4234 w 5219"/>
              <a:gd name="connsiteY19" fmla="*/ 4234 w 5219"/>
              <a:gd name="connsiteX20" fmla="*/ 4234 w 5219"/>
              <a:gd name="connsiteY20" fmla="*/ 4234 w 5219"/>
              <a:gd name="connsiteX21" fmla="*/ 4234 w 5219"/>
              <a:gd name="connsiteY21" fmla="*/ 4234 w 5219"/>
              <a:gd name="connsiteX22" fmla="*/ 4234 w 5219"/>
              <a:gd name="connsiteY22" fmla="*/ 4234 w 5219"/>
              <a:gd name="connsiteX23" fmla="*/ 4234 w 5219"/>
              <a:gd name="connsiteY23" fmla="*/ 4234 w 5219"/>
              <a:gd name="connsiteX24" fmla="*/ 4234 w 5219"/>
              <a:gd name="connsiteY24" fmla="*/ 4234 w 5219"/>
              <a:gd name="connsiteX25" fmla="*/ 4234 w 5219"/>
              <a:gd name="connsiteY25" fmla="*/ 4234 w 5219"/>
              <a:gd name="connsiteX26" fmla="*/ 4234 w 5219"/>
              <a:gd name="connsiteY26" fmla="*/ 4234 w 5219"/>
              <a:gd name="connsiteX27" fmla="*/ 4234 w 5219"/>
              <a:gd name="connsiteY27" fmla="*/ 4234 w 5219"/>
              <a:gd name="connsiteX28" fmla="*/ 4234 w 5219"/>
              <a:gd name="connsiteY28" fmla="*/ 4234 w 5219"/>
              <a:gd name="connsiteX29" fmla="*/ 4234 w 5219"/>
              <a:gd name="connsiteY29" fmla="*/ 4234 w 5219"/>
              <a:gd name="connsiteX30" fmla="*/ 4234 w 5219"/>
              <a:gd name="connsiteY30" fmla="*/ 4234 w 5219"/>
              <a:gd name="connsiteX31" fmla="*/ 4234 w 5219"/>
              <a:gd name="connsiteY31" fmla="*/ 4234 w 5219"/>
              <a:gd name="connsiteX32" fmla="*/ 4234 w 5219"/>
              <a:gd name="connsiteY32" fmla="*/ 4234 w 5219"/>
              <a:gd name="connsiteX33" fmla="*/ 4234 w 5219"/>
              <a:gd name="connsiteY33" fmla="*/ 4234 w 5219"/>
              <a:gd name="connsiteX34" fmla="*/ 4234 w 5219"/>
              <a:gd name="connsiteY34" fmla="*/ 4234 w 5219"/>
              <a:gd name="connsiteX35" fmla="*/ 4234 w 5219"/>
              <a:gd name="connsiteY35" fmla="*/ 4234 w 5219"/>
              <a:gd name="connsiteX36" fmla="*/ 4234 w 5219"/>
              <a:gd name="connsiteY36" fmla="*/ 4234 w 5219"/>
              <a:gd name="connsiteX37" fmla="*/ 4234 w 5219"/>
              <a:gd name="connsiteY37" fmla="*/ 4234 w 5219"/>
              <a:gd name="connsiteX38" fmla="*/ 4234 w 5219"/>
              <a:gd name="connsiteY38" fmla="*/ 4234 w 5219"/>
              <a:gd name="connsiteX39" fmla="*/ 4234 w 5219"/>
              <a:gd name="connsiteY39" fmla="*/ 4234 w 5219"/>
              <a:gd name="connsiteX40" fmla="*/ 4234 w 5219"/>
              <a:gd name="connsiteY40" fmla="*/ 4234 w 5219"/>
              <a:gd name="connsiteX41" fmla="*/ 4234 w 5219"/>
              <a:gd name="connsiteY41" fmla="*/ 4234 w 5219"/>
              <a:gd name="connsiteX42" fmla="*/ 4234 w 5219"/>
              <a:gd name="connsiteY42" fmla="*/ 4234 w 5219"/>
              <a:gd name="connsiteX43" fmla="*/ 4234 w 5219"/>
              <a:gd name="connsiteY43" fmla="*/ 4234 w 5219"/>
              <a:gd name="connsiteX44" fmla="*/ 4234 w 5219"/>
              <a:gd name="connsiteY44" fmla="*/ 4234 w 5219"/>
              <a:gd name="connsiteX45" fmla="*/ 4234 w 5219"/>
              <a:gd name="connsiteY45" fmla="*/ 4234 w 5219"/>
              <a:gd name="connsiteX46" fmla="*/ 4234 w 5219"/>
              <a:gd name="connsiteY46" fmla="*/ 4234 w 5219"/>
              <a:gd name="connsiteX47" fmla="*/ 4234 w 5219"/>
              <a:gd name="connsiteY47" fmla="*/ 4234 w 5219"/>
              <a:gd name="connsiteX48" fmla="*/ 4234 w 5219"/>
              <a:gd name="connsiteY48" fmla="*/ 4234 w 5219"/>
              <a:gd name="connsiteX49" fmla="*/ 4234 w 5219"/>
              <a:gd name="connsiteY49" fmla="*/ 4234 w 5219"/>
              <a:gd name="connsiteX50" fmla="*/ 4234 w 5219"/>
              <a:gd name="connsiteY50" fmla="*/ 4234 w 5219"/>
              <a:gd name="connsiteX51" fmla="*/ 4234 w 5219"/>
              <a:gd name="connsiteY51" fmla="*/ 4234 w 5219"/>
              <a:gd name="connsiteX52" fmla="*/ 4234 w 5219"/>
              <a:gd name="connsiteY52" fmla="*/ 4234 w 5219"/>
              <a:gd name="connsiteX53" fmla="*/ 4234 w 5219"/>
              <a:gd name="connsiteY53" fmla="*/ 4234 w 5219"/>
              <a:gd name="connsiteX54" fmla="*/ 4234 w 5219"/>
              <a:gd name="connsiteY54" fmla="*/ 4234 w 5219"/>
              <a:gd name="connsiteX55" fmla="*/ 4234 w 5219"/>
              <a:gd name="connsiteY55" fmla="*/ 4234 w 5219"/>
              <a:gd name="connsiteX56" fmla="*/ 4234 w 5219"/>
              <a:gd name="connsiteY56" fmla="*/ 4234 w 5219"/>
              <a:gd name="connsiteX57" fmla="*/ 4234 w 5219"/>
              <a:gd name="connsiteY57" fmla="*/ 4234 w 5219"/>
              <a:gd name="connsiteX58" fmla="*/ 4234 w 5219"/>
              <a:gd name="connsiteY58" fmla="*/ 4234 w 5219"/>
              <a:gd name="connsiteX59" fmla="*/ 4234 w 5219"/>
              <a:gd name="connsiteY59" fmla="*/ 4234 w 5219"/>
              <a:gd name="connsiteX60" fmla="*/ 4234 w 5219"/>
              <a:gd name="connsiteY60" fmla="*/ 4234 w 5219"/>
              <a:gd name="connsiteX61" fmla="*/ 4234 w 5219"/>
              <a:gd name="connsiteY61" fmla="*/ 4234 w 5219"/>
              <a:gd name="connsiteX62" fmla="*/ 4234 w 5219"/>
              <a:gd name="connsiteY62" fmla="*/ 4234 w 5219"/>
              <a:gd name="connsiteX63" fmla="*/ 4234 w 5219"/>
              <a:gd name="connsiteY63" fmla="*/ 4234 w 5219"/>
              <a:gd name="connsiteX64" fmla="*/ 4234 w 5219"/>
              <a:gd name="connsiteY64" fmla="*/ 4234 w 5219"/>
              <a:gd name="connsiteX65" fmla="*/ 4234 w 5219"/>
              <a:gd name="connsiteY65" fmla="*/ 4234 w 5219"/>
              <a:gd name="connsiteX66" fmla="*/ 4234 w 5219"/>
              <a:gd name="connsiteY66" fmla="*/ 4234 w 5219"/>
              <a:gd name="connsiteX67" fmla="*/ 4234 w 5219"/>
              <a:gd name="connsiteY67" fmla="*/ 4234 w 5219"/>
              <a:gd name="connsiteX68" fmla="*/ 4234 w 5219"/>
              <a:gd name="connsiteY68" fmla="*/ 4234 w 5219"/>
              <a:gd name="connsiteX69" fmla="*/ 4234 w 5219"/>
              <a:gd name="connsiteY69" fmla="*/ 4234 w 5219"/>
              <a:gd name="connsiteX70" fmla="*/ 4234 w 5219"/>
              <a:gd name="connsiteY70" fmla="*/ 4234 w 5219"/>
              <a:gd name="connsiteX71" fmla="*/ 4234 w 5219"/>
              <a:gd name="connsiteY71" fmla="*/ 4234 w 5219"/>
              <a:gd name="connsiteX72" fmla="*/ 4234 w 5219"/>
              <a:gd name="connsiteY72" fmla="*/ 4234 w 5219"/>
              <a:gd name="connsiteX73" fmla="*/ 4234 w 5219"/>
              <a:gd name="connsiteY73" fmla="*/ 4234 w 5219"/>
              <a:gd name="connsiteX74" fmla="*/ 4234 w 5219"/>
              <a:gd name="connsiteY74" fmla="*/ 4234 w 5219"/>
              <a:gd name="connsiteX75" fmla="*/ 4234 w 5219"/>
              <a:gd name="connsiteY75" fmla="*/ 4234 w 5219"/>
              <a:gd name="connsiteX76" fmla="*/ 4234 w 5219"/>
              <a:gd name="connsiteY76" fmla="*/ 4234 w 5219"/>
              <a:gd name="connsiteX77" fmla="*/ 4234 w 5219"/>
              <a:gd name="connsiteY77" fmla="*/ 4234 w 5219"/>
              <a:gd name="connsiteX78" fmla="*/ 4234 w 5219"/>
              <a:gd name="connsiteY78" fmla="*/ 4234 w 5219"/>
              <a:gd name="connsiteX79" fmla="*/ 4234 w 5219"/>
              <a:gd name="connsiteY79" fmla="*/ 4234 w 5219"/>
              <a:gd name="connsiteX80" fmla="*/ 4234 w 5219"/>
              <a:gd name="connsiteY80" fmla="*/ 4234 w 5219"/>
              <a:gd name="connsiteX81" fmla="*/ 4234 w 5219"/>
              <a:gd name="connsiteY81" fmla="*/ 4234 w 5219"/>
              <a:gd name="connsiteX82" fmla="*/ 4234 w 5219"/>
              <a:gd name="connsiteY82" fmla="*/ 4234 w 5219"/>
              <a:gd name="connsiteX83" fmla="*/ 4234 w 5219"/>
              <a:gd name="connsiteY83" fmla="*/ 4234 w 5219"/>
              <a:gd name="connsiteX84" fmla="*/ 4234 w 5219"/>
              <a:gd name="connsiteY84" fmla="*/ 4234 w 5219"/>
              <a:gd name="connsiteX85" fmla="*/ 4234 w 5219"/>
              <a:gd name="connsiteY85" fmla="*/ 4234 w 5219"/>
              <a:gd name="connsiteX86" fmla="*/ 4234 w 5219"/>
              <a:gd name="connsiteY86" fmla="*/ 4234 w 5219"/>
              <a:gd name="connsiteX87" fmla="*/ 4234 w 5219"/>
              <a:gd name="connsiteY87" fmla="*/ 4234 w 5219"/>
              <a:gd name="connsiteX88" fmla="*/ 4234 w 5219"/>
              <a:gd name="connsiteY88" fmla="*/ 4234 w 5219"/>
              <a:gd name="connsiteX89" fmla="*/ 4234 w 5219"/>
              <a:gd name="connsiteY89" fmla="*/ 4234 w 5219"/>
              <a:gd name="connsiteX90" fmla="*/ 4234 w 5219"/>
              <a:gd name="connsiteY90" fmla="*/ 4234 w 5219"/>
              <a:gd name="connsiteX91" fmla="*/ 4234 w 5219"/>
              <a:gd name="connsiteY91" fmla="*/ 4234 w 5219"/>
              <a:gd name="connsiteX92" fmla="*/ 4234 w 5219"/>
              <a:gd name="connsiteY92" fmla="*/ 4234 w 5219"/>
              <a:gd name="connsiteX93" fmla="*/ 4234 w 5219"/>
              <a:gd name="connsiteY93" fmla="*/ 4234 w 5219"/>
              <a:gd name="connsiteX94" fmla="*/ 4234 w 5219"/>
              <a:gd name="connsiteY94" fmla="*/ 4234 w 5219"/>
              <a:gd name="connsiteX95" fmla="*/ 4234 w 5219"/>
              <a:gd name="connsiteY95" fmla="*/ 4234 w 5219"/>
              <a:gd name="connsiteX96" fmla="*/ 4234 w 5219"/>
              <a:gd name="connsiteY96" fmla="*/ 4234 w 5219"/>
              <a:gd name="connsiteX97" fmla="*/ 4234 w 5219"/>
              <a:gd name="connsiteY97" fmla="*/ 4234 w 5219"/>
              <a:gd name="connsiteX98" fmla="*/ 4234 w 5219"/>
              <a:gd name="connsiteY98" fmla="*/ 4234 w 5219"/>
              <a:gd name="connsiteX99" fmla="*/ 4234 w 5219"/>
              <a:gd name="connsiteY99" fmla="*/ 4234 w 5219"/>
              <a:gd name="connsiteX100" fmla="*/ 4234 w 5219"/>
              <a:gd name="connsiteY100" fmla="*/ 4234 w 5219"/>
              <a:gd name="connsiteX101" fmla="*/ 4234 w 5219"/>
              <a:gd name="connsiteY101" fmla="*/ 4234 w 5219"/>
              <a:gd name="connsiteX102" fmla="*/ 4234 w 5219"/>
              <a:gd name="connsiteY102" fmla="*/ 4234 w 5219"/>
              <a:gd name="connsiteX103" fmla="*/ 4234 w 5219"/>
              <a:gd name="connsiteY103" fmla="*/ 4234 w 5219"/>
              <a:gd name="connsiteX104" fmla="*/ 4234 w 5219"/>
              <a:gd name="connsiteY104" fmla="*/ 4234 w 5219"/>
              <a:gd name="connsiteX105" fmla="*/ 4234 w 5219"/>
              <a:gd name="connsiteY105" fmla="*/ 4234 w 5219"/>
              <a:gd name="connsiteX106" fmla="*/ 4234 w 5219"/>
              <a:gd name="connsiteY106" fmla="*/ 4234 w 5219"/>
              <a:gd name="connsiteX107" fmla="*/ 4234 w 5219"/>
              <a:gd name="connsiteY107" fmla="*/ 4234 w 5219"/>
              <a:gd name="connsiteX108" fmla="*/ 4234 w 5219"/>
              <a:gd name="connsiteY108" fmla="*/ 4234 w 5219"/>
              <a:gd name="connsiteX109" fmla="*/ 4234 w 5219"/>
              <a:gd name="connsiteY109" fmla="*/ 4234 w 5219"/>
              <a:gd name="connsiteX110" fmla="*/ 4234 w 5219"/>
              <a:gd name="connsiteY110" fmla="*/ 4234 w 5219"/>
              <a:gd name="connsiteX111" fmla="*/ 4234 w 5219"/>
              <a:gd name="connsiteY111" fmla="*/ 4234 w 5219"/>
              <a:gd name="connsiteX112" fmla="*/ 4234 w 5219"/>
              <a:gd name="connsiteY112" fmla="*/ 4234 w 5219"/>
              <a:gd name="connsiteX113" fmla="*/ 4234 w 5219"/>
              <a:gd name="connsiteY113" fmla="*/ 4234 w 5219"/>
              <a:gd name="connsiteX114" fmla="*/ 4234 w 5219"/>
              <a:gd name="connsiteY114" fmla="*/ 4234 w 5219"/>
              <a:gd name="connsiteX115" fmla="*/ 4234 w 5219"/>
              <a:gd name="connsiteY115" fmla="*/ 4234 w 5219"/>
              <a:gd name="connsiteX116" fmla="*/ 4234 w 5219"/>
              <a:gd name="connsiteY116" fmla="*/ 4234 w 5219"/>
              <a:gd name="connsiteX117" fmla="*/ 4234 w 5219"/>
              <a:gd name="connsiteY117" fmla="*/ 4234 w 5219"/>
              <a:gd name="connsiteX118" fmla="*/ 4234 w 5219"/>
              <a:gd name="connsiteY118" fmla="*/ 4234 w 5219"/>
              <a:gd name="connsiteX119" fmla="*/ 4234 w 5219"/>
              <a:gd name="connsiteY119" fmla="*/ 4234 w 5219"/>
              <a:gd name="connsiteX120" fmla="*/ 4234 w 5219"/>
              <a:gd name="connsiteY120" fmla="*/ 4234 w 5219"/>
              <a:gd name="connsiteX121" fmla="*/ 4234 w 5219"/>
              <a:gd name="connsiteY121" fmla="*/ 4234 w 5219"/>
              <a:gd name="connsiteX122" fmla="*/ 4234 w 5219"/>
              <a:gd name="connsiteY122" fmla="*/ 4234 w 5219"/>
              <a:gd name="connsiteX123" fmla="*/ 4234 w 5219"/>
              <a:gd name="connsiteY123" fmla="*/ 4234 w 5219"/>
              <a:gd name="connsiteX124" fmla="*/ 4234 w 5219"/>
              <a:gd name="connsiteY124" fmla="*/ 4234 w 5219"/>
              <a:gd name="connsiteX125" fmla="*/ 4234 w 5219"/>
              <a:gd name="connsiteY125" fmla="*/ 4234 w 5219"/>
              <a:gd name="connsiteX126" fmla="*/ 4234 w 5219"/>
              <a:gd name="connsiteY126" fmla="*/ 4234 w 5219"/>
              <a:gd name="connsiteX127" fmla="*/ 4234 w 5219"/>
              <a:gd name="connsiteY127" fmla="*/ 4234 w 5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3558476" h="3561246">
                <a:moveTo>
                  <a:pt x="1779122" y="0"/>
                </a:moveTo>
                <a:lnTo>
                  <a:pt x="1870704" y="2544"/>
                </a:lnTo>
                <a:lnTo>
                  <a:pt x="1961128" y="9251"/>
                </a:lnTo>
                <a:lnTo>
                  <a:pt x="2050397" y="20584"/>
                </a:lnTo>
                <a:lnTo>
                  <a:pt x="2137815" y="36080"/>
                </a:lnTo>
                <a:lnTo>
                  <a:pt x="2223845" y="56201"/>
                </a:lnTo>
                <a:lnTo>
                  <a:pt x="2308257" y="80023"/>
                </a:lnTo>
                <a:lnTo>
                  <a:pt x="2391050" y="108239"/>
                </a:lnTo>
                <a:lnTo>
                  <a:pt x="2471761" y="140155"/>
                </a:lnTo>
                <a:lnTo>
                  <a:pt x="2550623" y="175541"/>
                </a:lnTo>
                <a:lnTo>
                  <a:pt x="2627172" y="215090"/>
                </a:lnTo>
                <a:lnTo>
                  <a:pt x="2701870" y="257877"/>
                </a:lnTo>
                <a:lnTo>
                  <a:pt x="2774025" y="304364"/>
                </a:lnTo>
                <a:lnTo>
                  <a:pt x="2843867" y="353627"/>
                </a:lnTo>
                <a:lnTo>
                  <a:pt x="2910934" y="406590"/>
                </a:lnTo>
                <a:lnTo>
                  <a:pt x="2975688" y="462791"/>
                </a:lnTo>
                <a:lnTo>
                  <a:pt x="3037436" y="521536"/>
                </a:lnTo>
                <a:lnTo>
                  <a:pt x="3096177" y="583519"/>
                </a:lnTo>
                <a:lnTo>
                  <a:pt x="3152375" y="648277"/>
                </a:lnTo>
                <a:lnTo>
                  <a:pt x="3204872" y="715349"/>
                </a:lnTo>
                <a:lnTo>
                  <a:pt x="3254594" y="784964"/>
                </a:lnTo>
                <a:lnTo>
                  <a:pt x="3300847" y="857354"/>
                </a:lnTo>
                <a:lnTo>
                  <a:pt x="3343631" y="931826"/>
                </a:lnTo>
                <a:lnTo>
                  <a:pt x="3382946" y="1008611"/>
                </a:lnTo>
                <a:lnTo>
                  <a:pt x="3418561" y="1087709"/>
                </a:lnTo>
                <a:lnTo>
                  <a:pt x="3450475" y="1168426"/>
                </a:lnTo>
                <a:lnTo>
                  <a:pt x="3478690" y="1251224"/>
                </a:lnTo>
                <a:lnTo>
                  <a:pt x="3502510" y="1335872"/>
                </a:lnTo>
                <a:lnTo>
                  <a:pt x="3522168" y="1421908"/>
                </a:lnTo>
                <a:lnTo>
                  <a:pt x="3538125" y="1509332"/>
                </a:lnTo>
                <a:lnTo>
                  <a:pt x="3549457" y="1598606"/>
                </a:lnTo>
                <a:lnTo>
                  <a:pt x="3556163" y="1688805"/>
                </a:lnTo>
                <a:lnTo>
                  <a:pt x="3558476" y="1780392"/>
                </a:lnTo>
                <a:lnTo>
                  <a:pt x="3556163" y="1872210"/>
                </a:lnTo>
                <a:lnTo>
                  <a:pt x="3549457" y="1962640"/>
                </a:lnTo>
                <a:lnTo>
                  <a:pt x="3538125" y="2051683"/>
                </a:lnTo>
                <a:lnTo>
                  <a:pt x="3522168" y="2139338"/>
                </a:lnTo>
                <a:lnTo>
                  <a:pt x="3502510" y="2225374"/>
                </a:lnTo>
                <a:lnTo>
                  <a:pt x="3478690" y="2310023"/>
                </a:lnTo>
                <a:lnTo>
                  <a:pt x="3450475" y="2392821"/>
                </a:lnTo>
                <a:lnTo>
                  <a:pt x="3418561" y="2473537"/>
                </a:lnTo>
                <a:lnTo>
                  <a:pt x="3382946" y="2552635"/>
                </a:lnTo>
                <a:lnTo>
                  <a:pt x="3343631" y="2629189"/>
                </a:lnTo>
                <a:lnTo>
                  <a:pt x="3300847" y="2703892"/>
                </a:lnTo>
                <a:lnTo>
                  <a:pt x="3254594" y="2775820"/>
                </a:lnTo>
                <a:lnTo>
                  <a:pt x="3204872" y="2845898"/>
                </a:lnTo>
                <a:lnTo>
                  <a:pt x="3152375" y="2912969"/>
                </a:lnTo>
                <a:lnTo>
                  <a:pt x="3096177" y="2977727"/>
                </a:lnTo>
                <a:lnTo>
                  <a:pt x="3037436" y="3039479"/>
                </a:lnTo>
                <a:lnTo>
                  <a:pt x="2975688" y="3098455"/>
                </a:lnTo>
                <a:lnTo>
                  <a:pt x="2910934" y="3154656"/>
                </a:lnTo>
                <a:lnTo>
                  <a:pt x="2843867" y="3207388"/>
                </a:lnTo>
                <a:lnTo>
                  <a:pt x="2774025" y="3256882"/>
                </a:lnTo>
                <a:lnTo>
                  <a:pt x="2701870" y="3303369"/>
                </a:lnTo>
                <a:lnTo>
                  <a:pt x="2627172" y="3346156"/>
                </a:lnTo>
                <a:lnTo>
                  <a:pt x="2550623" y="3385705"/>
                </a:lnTo>
                <a:lnTo>
                  <a:pt x="2471761" y="3421091"/>
                </a:lnTo>
                <a:lnTo>
                  <a:pt x="2391050" y="3453007"/>
                </a:lnTo>
                <a:lnTo>
                  <a:pt x="2308257" y="3481223"/>
                </a:lnTo>
                <a:lnTo>
                  <a:pt x="2223845" y="3505045"/>
                </a:lnTo>
                <a:lnTo>
                  <a:pt x="2137815" y="3524935"/>
                </a:lnTo>
                <a:lnTo>
                  <a:pt x="2050397" y="3540662"/>
                </a:lnTo>
                <a:lnTo>
                  <a:pt x="1961128" y="3551995"/>
                </a:lnTo>
                <a:lnTo>
                  <a:pt x="1870704" y="3558702"/>
                </a:lnTo>
                <a:lnTo>
                  <a:pt x="1779122" y="3561246"/>
                </a:lnTo>
                <a:lnTo>
                  <a:pt x="1687772" y="3558702"/>
                </a:lnTo>
                <a:lnTo>
                  <a:pt x="1597579" y="3551995"/>
                </a:lnTo>
                <a:lnTo>
                  <a:pt x="1508311" y="3540662"/>
                </a:lnTo>
                <a:lnTo>
                  <a:pt x="1420893" y="3524935"/>
                </a:lnTo>
                <a:lnTo>
                  <a:pt x="1334631" y="3505045"/>
                </a:lnTo>
                <a:lnTo>
                  <a:pt x="1250219" y="3481223"/>
                </a:lnTo>
                <a:lnTo>
                  <a:pt x="1167657" y="3453007"/>
                </a:lnTo>
                <a:lnTo>
                  <a:pt x="1086946" y="3421091"/>
                </a:lnTo>
                <a:lnTo>
                  <a:pt x="1007853" y="3385705"/>
                </a:lnTo>
                <a:lnTo>
                  <a:pt x="931073" y="3346156"/>
                </a:lnTo>
                <a:lnTo>
                  <a:pt x="856837" y="3303369"/>
                </a:lnTo>
                <a:lnTo>
                  <a:pt x="784451" y="3256882"/>
                </a:lnTo>
                <a:lnTo>
                  <a:pt x="714840" y="3207388"/>
                </a:lnTo>
                <a:lnTo>
                  <a:pt x="647542" y="3154656"/>
                </a:lnTo>
                <a:lnTo>
                  <a:pt x="583019" y="3098455"/>
                </a:lnTo>
                <a:lnTo>
                  <a:pt x="521272" y="3039479"/>
                </a:lnTo>
                <a:lnTo>
                  <a:pt x="462299" y="2977727"/>
                </a:lnTo>
                <a:lnTo>
                  <a:pt x="406333" y="2912969"/>
                </a:lnTo>
                <a:lnTo>
                  <a:pt x="353373" y="2845898"/>
                </a:lnTo>
                <a:lnTo>
                  <a:pt x="304114" y="2775820"/>
                </a:lnTo>
                <a:lnTo>
                  <a:pt x="257398" y="2703892"/>
                </a:lnTo>
                <a:lnTo>
                  <a:pt x="214845" y="2629189"/>
                </a:lnTo>
                <a:lnTo>
                  <a:pt x="175530" y="2552635"/>
                </a:lnTo>
                <a:lnTo>
                  <a:pt x="139915" y="2473537"/>
                </a:lnTo>
                <a:lnTo>
                  <a:pt x="107769" y="2392821"/>
                </a:lnTo>
                <a:lnTo>
                  <a:pt x="80018" y="2310023"/>
                </a:lnTo>
                <a:lnTo>
                  <a:pt x="56197" y="2225374"/>
                </a:lnTo>
                <a:lnTo>
                  <a:pt x="36077" y="2139338"/>
                </a:lnTo>
                <a:lnTo>
                  <a:pt x="20583" y="2051683"/>
                </a:lnTo>
                <a:lnTo>
                  <a:pt x="9251" y="1962640"/>
                </a:lnTo>
                <a:lnTo>
                  <a:pt x="2544" y="1872210"/>
                </a:lnTo>
                <a:lnTo>
                  <a:pt x="0" y="1780392"/>
                </a:lnTo>
                <a:lnTo>
                  <a:pt x="2544" y="1688805"/>
                </a:lnTo>
                <a:lnTo>
                  <a:pt x="9251" y="1598606"/>
                </a:lnTo>
                <a:lnTo>
                  <a:pt x="20583" y="1509332"/>
                </a:lnTo>
                <a:lnTo>
                  <a:pt x="36077" y="1421908"/>
                </a:lnTo>
                <a:lnTo>
                  <a:pt x="56197" y="1335872"/>
                </a:lnTo>
                <a:lnTo>
                  <a:pt x="80018" y="1251224"/>
                </a:lnTo>
                <a:lnTo>
                  <a:pt x="107769" y="1168426"/>
                </a:lnTo>
                <a:lnTo>
                  <a:pt x="139915" y="1087709"/>
                </a:lnTo>
                <a:lnTo>
                  <a:pt x="175530" y="1008611"/>
                </a:lnTo>
                <a:lnTo>
                  <a:pt x="214845" y="931826"/>
                </a:lnTo>
                <a:lnTo>
                  <a:pt x="257398" y="857354"/>
                </a:lnTo>
                <a:lnTo>
                  <a:pt x="304114" y="784964"/>
                </a:lnTo>
                <a:lnTo>
                  <a:pt x="353373" y="715349"/>
                </a:lnTo>
                <a:lnTo>
                  <a:pt x="406333" y="648277"/>
                </a:lnTo>
                <a:lnTo>
                  <a:pt x="462299" y="583519"/>
                </a:lnTo>
                <a:lnTo>
                  <a:pt x="521272" y="521536"/>
                </a:lnTo>
                <a:lnTo>
                  <a:pt x="583019" y="462791"/>
                </a:lnTo>
                <a:lnTo>
                  <a:pt x="647542" y="406590"/>
                </a:lnTo>
                <a:lnTo>
                  <a:pt x="714840" y="353627"/>
                </a:lnTo>
                <a:lnTo>
                  <a:pt x="784451" y="304364"/>
                </a:lnTo>
                <a:lnTo>
                  <a:pt x="856837" y="257877"/>
                </a:lnTo>
                <a:lnTo>
                  <a:pt x="931073" y="215090"/>
                </a:lnTo>
                <a:lnTo>
                  <a:pt x="1007853" y="175541"/>
                </a:lnTo>
                <a:lnTo>
                  <a:pt x="1086946" y="140155"/>
                </a:lnTo>
                <a:lnTo>
                  <a:pt x="1167657" y="108239"/>
                </a:lnTo>
                <a:lnTo>
                  <a:pt x="1250219" y="80023"/>
                </a:lnTo>
                <a:lnTo>
                  <a:pt x="1334631" y="56201"/>
                </a:lnTo>
                <a:lnTo>
                  <a:pt x="1420893" y="36080"/>
                </a:lnTo>
                <a:lnTo>
                  <a:pt x="1508311" y="20584"/>
                </a:lnTo>
                <a:lnTo>
                  <a:pt x="1597579" y="9251"/>
                </a:lnTo>
                <a:lnTo>
                  <a:pt x="1687772" y="254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416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</p:bld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team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4"/>
          <p:cNvSpPr>
            <a:spLocks noGrp="1"/>
          </p:cNvSpPr>
          <p:nvPr>
            <p:ph type="pic" sz="quarter" idx="16"/>
          </p:nvPr>
        </p:nvSpPr>
        <p:spPr>
          <a:xfrm>
            <a:off x="1860577" y="5231593"/>
            <a:ext cx="3312856" cy="3315138"/>
          </a:xfrm>
          <a:custGeom>
            <a:avLst/>
            <a:gdLst>
              <a:gd name="connsiteX0" fmla="*/ 4234 w 5219"/>
              <a:gd name="connsiteY0" fmla="*/ 4234 w 5219"/>
              <a:gd name="connsiteX1" fmla="*/ 4234 w 5219"/>
              <a:gd name="connsiteY1" fmla="*/ 4234 w 5219"/>
              <a:gd name="connsiteX2" fmla="*/ 4234 w 5219"/>
              <a:gd name="connsiteY2" fmla="*/ 4234 w 5219"/>
              <a:gd name="connsiteX3" fmla="*/ 4234 w 5219"/>
              <a:gd name="connsiteY3" fmla="*/ 4234 w 5219"/>
              <a:gd name="connsiteX4" fmla="*/ 4234 w 5219"/>
              <a:gd name="connsiteY4" fmla="*/ 4234 w 5219"/>
              <a:gd name="connsiteX5" fmla="*/ 4234 w 5219"/>
              <a:gd name="connsiteY5" fmla="*/ 4234 w 5219"/>
              <a:gd name="connsiteX6" fmla="*/ 4234 w 5219"/>
              <a:gd name="connsiteY6" fmla="*/ 4234 w 5219"/>
              <a:gd name="connsiteX7" fmla="*/ 4234 w 5219"/>
              <a:gd name="connsiteY7" fmla="*/ 4234 w 5219"/>
              <a:gd name="connsiteX8" fmla="*/ 4234 w 5219"/>
              <a:gd name="connsiteY8" fmla="*/ 4234 w 5219"/>
              <a:gd name="connsiteX9" fmla="*/ 4234 w 5219"/>
              <a:gd name="connsiteY9" fmla="*/ 4234 w 5219"/>
              <a:gd name="connsiteX10" fmla="*/ 4234 w 5219"/>
              <a:gd name="connsiteY10" fmla="*/ 4234 w 5219"/>
              <a:gd name="connsiteX11" fmla="*/ 4234 w 5219"/>
              <a:gd name="connsiteY11" fmla="*/ 4234 w 5219"/>
              <a:gd name="connsiteX12" fmla="*/ 4234 w 5219"/>
              <a:gd name="connsiteY12" fmla="*/ 4234 w 5219"/>
              <a:gd name="connsiteX13" fmla="*/ 4234 w 5219"/>
              <a:gd name="connsiteY13" fmla="*/ 4234 w 5219"/>
              <a:gd name="connsiteX14" fmla="*/ 4234 w 5219"/>
              <a:gd name="connsiteY14" fmla="*/ 4234 w 5219"/>
              <a:gd name="connsiteX15" fmla="*/ 4234 w 5219"/>
              <a:gd name="connsiteY15" fmla="*/ 4234 w 5219"/>
              <a:gd name="connsiteX16" fmla="*/ 4234 w 5219"/>
              <a:gd name="connsiteY16" fmla="*/ 4234 w 5219"/>
              <a:gd name="connsiteX17" fmla="*/ 4234 w 5219"/>
              <a:gd name="connsiteY17" fmla="*/ 4234 w 5219"/>
              <a:gd name="connsiteX18" fmla="*/ 4234 w 5219"/>
              <a:gd name="connsiteY18" fmla="*/ 4234 w 5219"/>
              <a:gd name="connsiteX19" fmla="*/ 4234 w 5219"/>
              <a:gd name="connsiteY19" fmla="*/ 4234 w 5219"/>
              <a:gd name="connsiteX20" fmla="*/ 4234 w 5219"/>
              <a:gd name="connsiteY20" fmla="*/ 4234 w 5219"/>
              <a:gd name="connsiteX21" fmla="*/ 4234 w 5219"/>
              <a:gd name="connsiteY21" fmla="*/ 4234 w 5219"/>
              <a:gd name="connsiteX22" fmla="*/ 4234 w 5219"/>
              <a:gd name="connsiteY22" fmla="*/ 4234 w 5219"/>
              <a:gd name="connsiteX23" fmla="*/ 4234 w 5219"/>
              <a:gd name="connsiteY23" fmla="*/ 4234 w 5219"/>
              <a:gd name="connsiteX24" fmla="*/ 4234 w 5219"/>
              <a:gd name="connsiteY24" fmla="*/ 4234 w 5219"/>
              <a:gd name="connsiteX25" fmla="*/ 4234 w 5219"/>
              <a:gd name="connsiteY25" fmla="*/ 4234 w 5219"/>
              <a:gd name="connsiteX26" fmla="*/ 4234 w 5219"/>
              <a:gd name="connsiteY26" fmla="*/ 4234 w 5219"/>
              <a:gd name="connsiteX27" fmla="*/ 4234 w 5219"/>
              <a:gd name="connsiteY27" fmla="*/ 4234 w 5219"/>
              <a:gd name="connsiteX28" fmla="*/ 4234 w 5219"/>
              <a:gd name="connsiteY28" fmla="*/ 4234 w 5219"/>
              <a:gd name="connsiteX29" fmla="*/ 4234 w 5219"/>
              <a:gd name="connsiteY29" fmla="*/ 4234 w 5219"/>
              <a:gd name="connsiteX30" fmla="*/ 4234 w 5219"/>
              <a:gd name="connsiteY30" fmla="*/ 4234 w 5219"/>
              <a:gd name="connsiteX31" fmla="*/ 4234 w 5219"/>
              <a:gd name="connsiteY31" fmla="*/ 4234 w 5219"/>
              <a:gd name="connsiteX32" fmla="*/ 4234 w 5219"/>
              <a:gd name="connsiteY32" fmla="*/ 4234 w 5219"/>
              <a:gd name="connsiteX33" fmla="*/ 4234 w 5219"/>
              <a:gd name="connsiteY33" fmla="*/ 4234 w 5219"/>
              <a:gd name="connsiteX34" fmla="*/ 4234 w 5219"/>
              <a:gd name="connsiteY34" fmla="*/ 4234 w 5219"/>
              <a:gd name="connsiteX35" fmla="*/ 4234 w 5219"/>
              <a:gd name="connsiteY35" fmla="*/ 4234 w 5219"/>
              <a:gd name="connsiteX36" fmla="*/ 4234 w 5219"/>
              <a:gd name="connsiteY36" fmla="*/ 4234 w 5219"/>
              <a:gd name="connsiteX37" fmla="*/ 4234 w 5219"/>
              <a:gd name="connsiteY37" fmla="*/ 4234 w 5219"/>
              <a:gd name="connsiteX38" fmla="*/ 4234 w 5219"/>
              <a:gd name="connsiteY38" fmla="*/ 4234 w 5219"/>
              <a:gd name="connsiteX39" fmla="*/ 4234 w 5219"/>
              <a:gd name="connsiteY39" fmla="*/ 4234 w 5219"/>
              <a:gd name="connsiteX40" fmla="*/ 4234 w 5219"/>
              <a:gd name="connsiteY40" fmla="*/ 4234 w 5219"/>
              <a:gd name="connsiteX41" fmla="*/ 4234 w 5219"/>
              <a:gd name="connsiteY41" fmla="*/ 4234 w 5219"/>
              <a:gd name="connsiteX42" fmla="*/ 4234 w 5219"/>
              <a:gd name="connsiteY42" fmla="*/ 4234 w 5219"/>
              <a:gd name="connsiteX43" fmla="*/ 4234 w 5219"/>
              <a:gd name="connsiteY43" fmla="*/ 4234 w 5219"/>
              <a:gd name="connsiteX44" fmla="*/ 4234 w 5219"/>
              <a:gd name="connsiteY44" fmla="*/ 4234 w 5219"/>
              <a:gd name="connsiteX45" fmla="*/ 4234 w 5219"/>
              <a:gd name="connsiteY45" fmla="*/ 4234 w 5219"/>
              <a:gd name="connsiteX46" fmla="*/ 4234 w 5219"/>
              <a:gd name="connsiteY46" fmla="*/ 4234 w 5219"/>
              <a:gd name="connsiteX47" fmla="*/ 4234 w 5219"/>
              <a:gd name="connsiteY47" fmla="*/ 4234 w 5219"/>
              <a:gd name="connsiteX48" fmla="*/ 4234 w 5219"/>
              <a:gd name="connsiteY48" fmla="*/ 4234 w 5219"/>
              <a:gd name="connsiteX49" fmla="*/ 4234 w 5219"/>
              <a:gd name="connsiteY49" fmla="*/ 4234 w 5219"/>
              <a:gd name="connsiteX50" fmla="*/ 4234 w 5219"/>
              <a:gd name="connsiteY50" fmla="*/ 4234 w 5219"/>
              <a:gd name="connsiteX51" fmla="*/ 4234 w 5219"/>
              <a:gd name="connsiteY51" fmla="*/ 4234 w 5219"/>
              <a:gd name="connsiteX52" fmla="*/ 4234 w 5219"/>
              <a:gd name="connsiteY52" fmla="*/ 4234 w 5219"/>
              <a:gd name="connsiteX53" fmla="*/ 4234 w 5219"/>
              <a:gd name="connsiteY53" fmla="*/ 4234 w 5219"/>
              <a:gd name="connsiteX54" fmla="*/ 4234 w 5219"/>
              <a:gd name="connsiteY54" fmla="*/ 4234 w 5219"/>
              <a:gd name="connsiteX55" fmla="*/ 4234 w 5219"/>
              <a:gd name="connsiteY55" fmla="*/ 4234 w 5219"/>
              <a:gd name="connsiteX56" fmla="*/ 4234 w 5219"/>
              <a:gd name="connsiteY56" fmla="*/ 4234 w 5219"/>
              <a:gd name="connsiteX57" fmla="*/ 4234 w 5219"/>
              <a:gd name="connsiteY57" fmla="*/ 4234 w 5219"/>
              <a:gd name="connsiteX58" fmla="*/ 4234 w 5219"/>
              <a:gd name="connsiteY58" fmla="*/ 4234 w 5219"/>
              <a:gd name="connsiteX59" fmla="*/ 4234 w 5219"/>
              <a:gd name="connsiteY59" fmla="*/ 4234 w 5219"/>
              <a:gd name="connsiteX60" fmla="*/ 4234 w 5219"/>
              <a:gd name="connsiteY60" fmla="*/ 4234 w 5219"/>
              <a:gd name="connsiteX61" fmla="*/ 4234 w 5219"/>
              <a:gd name="connsiteY61" fmla="*/ 4234 w 5219"/>
              <a:gd name="connsiteX62" fmla="*/ 4234 w 5219"/>
              <a:gd name="connsiteY62" fmla="*/ 4234 w 5219"/>
              <a:gd name="connsiteX63" fmla="*/ 4234 w 5219"/>
              <a:gd name="connsiteY63" fmla="*/ 4234 w 5219"/>
              <a:gd name="connsiteX64" fmla="*/ 4234 w 5219"/>
              <a:gd name="connsiteY64" fmla="*/ 4234 w 5219"/>
              <a:gd name="connsiteX65" fmla="*/ 4234 w 5219"/>
              <a:gd name="connsiteY65" fmla="*/ 4234 w 5219"/>
              <a:gd name="connsiteX66" fmla="*/ 4234 w 5219"/>
              <a:gd name="connsiteY66" fmla="*/ 4234 w 5219"/>
              <a:gd name="connsiteX67" fmla="*/ 4234 w 5219"/>
              <a:gd name="connsiteY67" fmla="*/ 4234 w 5219"/>
              <a:gd name="connsiteX68" fmla="*/ 4234 w 5219"/>
              <a:gd name="connsiteY68" fmla="*/ 4234 w 5219"/>
              <a:gd name="connsiteX69" fmla="*/ 4234 w 5219"/>
              <a:gd name="connsiteY69" fmla="*/ 4234 w 5219"/>
              <a:gd name="connsiteX70" fmla="*/ 4234 w 5219"/>
              <a:gd name="connsiteY70" fmla="*/ 4234 w 5219"/>
              <a:gd name="connsiteX71" fmla="*/ 4234 w 5219"/>
              <a:gd name="connsiteY71" fmla="*/ 4234 w 5219"/>
              <a:gd name="connsiteX72" fmla="*/ 4234 w 5219"/>
              <a:gd name="connsiteY72" fmla="*/ 4234 w 5219"/>
              <a:gd name="connsiteX73" fmla="*/ 4234 w 5219"/>
              <a:gd name="connsiteY73" fmla="*/ 4234 w 5219"/>
              <a:gd name="connsiteX74" fmla="*/ 4234 w 5219"/>
              <a:gd name="connsiteY74" fmla="*/ 4234 w 5219"/>
              <a:gd name="connsiteX75" fmla="*/ 4234 w 5219"/>
              <a:gd name="connsiteY75" fmla="*/ 4234 w 5219"/>
              <a:gd name="connsiteX76" fmla="*/ 4234 w 5219"/>
              <a:gd name="connsiteY76" fmla="*/ 4234 w 5219"/>
              <a:gd name="connsiteX77" fmla="*/ 4234 w 5219"/>
              <a:gd name="connsiteY77" fmla="*/ 4234 w 5219"/>
              <a:gd name="connsiteX78" fmla="*/ 4234 w 5219"/>
              <a:gd name="connsiteY78" fmla="*/ 4234 w 5219"/>
              <a:gd name="connsiteX79" fmla="*/ 4234 w 5219"/>
              <a:gd name="connsiteY79" fmla="*/ 4234 w 5219"/>
              <a:gd name="connsiteX80" fmla="*/ 4234 w 5219"/>
              <a:gd name="connsiteY80" fmla="*/ 4234 w 5219"/>
              <a:gd name="connsiteX81" fmla="*/ 4234 w 5219"/>
              <a:gd name="connsiteY81" fmla="*/ 4234 w 5219"/>
              <a:gd name="connsiteX82" fmla="*/ 4234 w 5219"/>
              <a:gd name="connsiteY82" fmla="*/ 4234 w 5219"/>
              <a:gd name="connsiteX83" fmla="*/ 4234 w 5219"/>
              <a:gd name="connsiteY83" fmla="*/ 4234 w 5219"/>
              <a:gd name="connsiteX84" fmla="*/ 4234 w 5219"/>
              <a:gd name="connsiteY84" fmla="*/ 4234 w 5219"/>
              <a:gd name="connsiteX85" fmla="*/ 4234 w 5219"/>
              <a:gd name="connsiteY85" fmla="*/ 4234 w 5219"/>
              <a:gd name="connsiteX86" fmla="*/ 4234 w 5219"/>
              <a:gd name="connsiteY86" fmla="*/ 4234 w 5219"/>
              <a:gd name="connsiteX87" fmla="*/ 4234 w 5219"/>
              <a:gd name="connsiteY87" fmla="*/ 4234 w 5219"/>
              <a:gd name="connsiteX88" fmla="*/ 4234 w 5219"/>
              <a:gd name="connsiteY88" fmla="*/ 4234 w 5219"/>
              <a:gd name="connsiteX89" fmla="*/ 4234 w 5219"/>
              <a:gd name="connsiteY89" fmla="*/ 4234 w 5219"/>
              <a:gd name="connsiteX90" fmla="*/ 4234 w 5219"/>
              <a:gd name="connsiteY90" fmla="*/ 4234 w 5219"/>
              <a:gd name="connsiteX91" fmla="*/ 4234 w 5219"/>
              <a:gd name="connsiteY91" fmla="*/ 4234 w 5219"/>
              <a:gd name="connsiteX92" fmla="*/ 4234 w 5219"/>
              <a:gd name="connsiteY92" fmla="*/ 4234 w 5219"/>
              <a:gd name="connsiteX93" fmla="*/ 4234 w 5219"/>
              <a:gd name="connsiteY93" fmla="*/ 4234 w 5219"/>
              <a:gd name="connsiteX94" fmla="*/ 4234 w 5219"/>
              <a:gd name="connsiteY94" fmla="*/ 4234 w 5219"/>
              <a:gd name="connsiteX95" fmla="*/ 4234 w 5219"/>
              <a:gd name="connsiteY95" fmla="*/ 4234 w 5219"/>
              <a:gd name="connsiteX96" fmla="*/ 4234 w 5219"/>
              <a:gd name="connsiteY96" fmla="*/ 4234 w 5219"/>
              <a:gd name="connsiteX97" fmla="*/ 4234 w 5219"/>
              <a:gd name="connsiteY97" fmla="*/ 4234 w 5219"/>
              <a:gd name="connsiteX98" fmla="*/ 4234 w 5219"/>
              <a:gd name="connsiteY98" fmla="*/ 4234 w 5219"/>
              <a:gd name="connsiteX99" fmla="*/ 4234 w 5219"/>
              <a:gd name="connsiteY99" fmla="*/ 4234 w 5219"/>
              <a:gd name="connsiteX100" fmla="*/ 4234 w 5219"/>
              <a:gd name="connsiteY100" fmla="*/ 4234 w 5219"/>
              <a:gd name="connsiteX101" fmla="*/ 4234 w 5219"/>
              <a:gd name="connsiteY101" fmla="*/ 4234 w 5219"/>
              <a:gd name="connsiteX102" fmla="*/ 4234 w 5219"/>
              <a:gd name="connsiteY102" fmla="*/ 4234 w 5219"/>
              <a:gd name="connsiteX103" fmla="*/ 4234 w 5219"/>
              <a:gd name="connsiteY103" fmla="*/ 4234 w 5219"/>
              <a:gd name="connsiteX104" fmla="*/ 4234 w 5219"/>
              <a:gd name="connsiteY104" fmla="*/ 4234 w 5219"/>
              <a:gd name="connsiteX105" fmla="*/ 4234 w 5219"/>
              <a:gd name="connsiteY105" fmla="*/ 4234 w 5219"/>
              <a:gd name="connsiteX106" fmla="*/ 4234 w 5219"/>
              <a:gd name="connsiteY106" fmla="*/ 4234 w 5219"/>
              <a:gd name="connsiteX107" fmla="*/ 4234 w 5219"/>
              <a:gd name="connsiteY107" fmla="*/ 4234 w 5219"/>
              <a:gd name="connsiteX108" fmla="*/ 4234 w 5219"/>
              <a:gd name="connsiteY108" fmla="*/ 4234 w 5219"/>
              <a:gd name="connsiteX109" fmla="*/ 4234 w 5219"/>
              <a:gd name="connsiteY109" fmla="*/ 4234 w 5219"/>
              <a:gd name="connsiteX110" fmla="*/ 4234 w 5219"/>
              <a:gd name="connsiteY110" fmla="*/ 4234 w 5219"/>
              <a:gd name="connsiteX111" fmla="*/ 4234 w 5219"/>
              <a:gd name="connsiteY111" fmla="*/ 4234 w 5219"/>
              <a:gd name="connsiteX112" fmla="*/ 4234 w 5219"/>
              <a:gd name="connsiteY112" fmla="*/ 4234 w 5219"/>
              <a:gd name="connsiteX113" fmla="*/ 4234 w 5219"/>
              <a:gd name="connsiteY113" fmla="*/ 4234 w 5219"/>
              <a:gd name="connsiteX114" fmla="*/ 4234 w 5219"/>
              <a:gd name="connsiteY114" fmla="*/ 4234 w 5219"/>
              <a:gd name="connsiteX115" fmla="*/ 4234 w 5219"/>
              <a:gd name="connsiteY115" fmla="*/ 4234 w 5219"/>
              <a:gd name="connsiteX116" fmla="*/ 4234 w 5219"/>
              <a:gd name="connsiteY116" fmla="*/ 4234 w 5219"/>
              <a:gd name="connsiteX117" fmla="*/ 4234 w 5219"/>
              <a:gd name="connsiteY117" fmla="*/ 4234 w 5219"/>
              <a:gd name="connsiteX118" fmla="*/ 4234 w 5219"/>
              <a:gd name="connsiteY118" fmla="*/ 4234 w 5219"/>
              <a:gd name="connsiteX119" fmla="*/ 4234 w 5219"/>
              <a:gd name="connsiteY119" fmla="*/ 4234 w 5219"/>
              <a:gd name="connsiteX120" fmla="*/ 4234 w 5219"/>
              <a:gd name="connsiteY120" fmla="*/ 4234 w 5219"/>
              <a:gd name="connsiteX121" fmla="*/ 4234 w 5219"/>
              <a:gd name="connsiteY121" fmla="*/ 4234 w 5219"/>
              <a:gd name="connsiteX122" fmla="*/ 4234 w 5219"/>
              <a:gd name="connsiteY122" fmla="*/ 4234 w 5219"/>
              <a:gd name="connsiteX123" fmla="*/ 4234 w 5219"/>
              <a:gd name="connsiteY123" fmla="*/ 4234 w 5219"/>
              <a:gd name="connsiteX124" fmla="*/ 4234 w 5219"/>
              <a:gd name="connsiteY124" fmla="*/ 4234 w 5219"/>
              <a:gd name="connsiteX125" fmla="*/ 4234 w 5219"/>
              <a:gd name="connsiteY125" fmla="*/ 4234 w 5219"/>
              <a:gd name="connsiteX126" fmla="*/ 4234 w 5219"/>
              <a:gd name="connsiteY126" fmla="*/ 4234 w 5219"/>
              <a:gd name="connsiteX127" fmla="*/ 4234 w 5219"/>
              <a:gd name="connsiteY127" fmla="*/ 4234 w 5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3558476" h="3561246">
                <a:moveTo>
                  <a:pt x="1779122" y="0"/>
                </a:moveTo>
                <a:lnTo>
                  <a:pt x="1870704" y="2544"/>
                </a:lnTo>
                <a:lnTo>
                  <a:pt x="1961128" y="9251"/>
                </a:lnTo>
                <a:lnTo>
                  <a:pt x="2050397" y="20584"/>
                </a:lnTo>
                <a:lnTo>
                  <a:pt x="2137815" y="36080"/>
                </a:lnTo>
                <a:lnTo>
                  <a:pt x="2223845" y="56201"/>
                </a:lnTo>
                <a:lnTo>
                  <a:pt x="2308257" y="80023"/>
                </a:lnTo>
                <a:lnTo>
                  <a:pt x="2391050" y="108239"/>
                </a:lnTo>
                <a:lnTo>
                  <a:pt x="2471761" y="140155"/>
                </a:lnTo>
                <a:lnTo>
                  <a:pt x="2550623" y="175541"/>
                </a:lnTo>
                <a:lnTo>
                  <a:pt x="2627172" y="215090"/>
                </a:lnTo>
                <a:lnTo>
                  <a:pt x="2701870" y="257877"/>
                </a:lnTo>
                <a:lnTo>
                  <a:pt x="2774025" y="304364"/>
                </a:lnTo>
                <a:lnTo>
                  <a:pt x="2843867" y="353627"/>
                </a:lnTo>
                <a:lnTo>
                  <a:pt x="2910934" y="406590"/>
                </a:lnTo>
                <a:lnTo>
                  <a:pt x="2975688" y="462791"/>
                </a:lnTo>
                <a:lnTo>
                  <a:pt x="3037436" y="521536"/>
                </a:lnTo>
                <a:lnTo>
                  <a:pt x="3096177" y="583519"/>
                </a:lnTo>
                <a:lnTo>
                  <a:pt x="3152375" y="648277"/>
                </a:lnTo>
                <a:lnTo>
                  <a:pt x="3204872" y="715349"/>
                </a:lnTo>
                <a:lnTo>
                  <a:pt x="3254594" y="784964"/>
                </a:lnTo>
                <a:lnTo>
                  <a:pt x="3300847" y="857354"/>
                </a:lnTo>
                <a:lnTo>
                  <a:pt x="3343631" y="931826"/>
                </a:lnTo>
                <a:lnTo>
                  <a:pt x="3382946" y="1008611"/>
                </a:lnTo>
                <a:lnTo>
                  <a:pt x="3418561" y="1087709"/>
                </a:lnTo>
                <a:lnTo>
                  <a:pt x="3450475" y="1168426"/>
                </a:lnTo>
                <a:lnTo>
                  <a:pt x="3478690" y="1251224"/>
                </a:lnTo>
                <a:lnTo>
                  <a:pt x="3502510" y="1335872"/>
                </a:lnTo>
                <a:lnTo>
                  <a:pt x="3522168" y="1421908"/>
                </a:lnTo>
                <a:lnTo>
                  <a:pt x="3538125" y="1509332"/>
                </a:lnTo>
                <a:lnTo>
                  <a:pt x="3549457" y="1598606"/>
                </a:lnTo>
                <a:lnTo>
                  <a:pt x="3556163" y="1688805"/>
                </a:lnTo>
                <a:lnTo>
                  <a:pt x="3558476" y="1780392"/>
                </a:lnTo>
                <a:lnTo>
                  <a:pt x="3556163" y="1872210"/>
                </a:lnTo>
                <a:lnTo>
                  <a:pt x="3549457" y="1962640"/>
                </a:lnTo>
                <a:lnTo>
                  <a:pt x="3538125" y="2051683"/>
                </a:lnTo>
                <a:lnTo>
                  <a:pt x="3522168" y="2139338"/>
                </a:lnTo>
                <a:lnTo>
                  <a:pt x="3502510" y="2225374"/>
                </a:lnTo>
                <a:lnTo>
                  <a:pt x="3478690" y="2310023"/>
                </a:lnTo>
                <a:lnTo>
                  <a:pt x="3450475" y="2392821"/>
                </a:lnTo>
                <a:lnTo>
                  <a:pt x="3418561" y="2473537"/>
                </a:lnTo>
                <a:lnTo>
                  <a:pt x="3382946" y="2552635"/>
                </a:lnTo>
                <a:lnTo>
                  <a:pt x="3343631" y="2629189"/>
                </a:lnTo>
                <a:lnTo>
                  <a:pt x="3300847" y="2703892"/>
                </a:lnTo>
                <a:lnTo>
                  <a:pt x="3254594" y="2775820"/>
                </a:lnTo>
                <a:lnTo>
                  <a:pt x="3204872" y="2845898"/>
                </a:lnTo>
                <a:lnTo>
                  <a:pt x="3152375" y="2912969"/>
                </a:lnTo>
                <a:lnTo>
                  <a:pt x="3096177" y="2977727"/>
                </a:lnTo>
                <a:lnTo>
                  <a:pt x="3037436" y="3039479"/>
                </a:lnTo>
                <a:lnTo>
                  <a:pt x="2975688" y="3098455"/>
                </a:lnTo>
                <a:lnTo>
                  <a:pt x="2910934" y="3154656"/>
                </a:lnTo>
                <a:lnTo>
                  <a:pt x="2843867" y="3207388"/>
                </a:lnTo>
                <a:lnTo>
                  <a:pt x="2774025" y="3256882"/>
                </a:lnTo>
                <a:lnTo>
                  <a:pt x="2701870" y="3303369"/>
                </a:lnTo>
                <a:lnTo>
                  <a:pt x="2627172" y="3346156"/>
                </a:lnTo>
                <a:lnTo>
                  <a:pt x="2550623" y="3385705"/>
                </a:lnTo>
                <a:lnTo>
                  <a:pt x="2471761" y="3421091"/>
                </a:lnTo>
                <a:lnTo>
                  <a:pt x="2391050" y="3453007"/>
                </a:lnTo>
                <a:lnTo>
                  <a:pt x="2308257" y="3481223"/>
                </a:lnTo>
                <a:lnTo>
                  <a:pt x="2223845" y="3505045"/>
                </a:lnTo>
                <a:lnTo>
                  <a:pt x="2137815" y="3524935"/>
                </a:lnTo>
                <a:lnTo>
                  <a:pt x="2050397" y="3540662"/>
                </a:lnTo>
                <a:lnTo>
                  <a:pt x="1961128" y="3551995"/>
                </a:lnTo>
                <a:lnTo>
                  <a:pt x="1870704" y="3558702"/>
                </a:lnTo>
                <a:lnTo>
                  <a:pt x="1779122" y="3561246"/>
                </a:lnTo>
                <a:lnTo>
                  <a:pt x="1687772" y="3558702"/>
                </a:lnTo>
                <a:lnTo>
                  <a:pt x="1597579" y="3551995"/>
                </a:lnTo>
                <a:lnTo>
                  <a:pt x="1508311" y="3540662"/>
                </a:lnTo>
                <a:lnTo>
                  <a:pt x="1420893" y="3524935"/>
                </a:lnTo>
                <a:lnTo>
                  <a:pt x="1334631" y="3505045"/>
                </a:lnTo>
                <a:lnTo>
                  <a:pt x="1250219" y="3481223"/>
                </a:lnTo>
                <a:lnTo>
                  <a:pt x="1167657" y="3453007"/>
                </a:lnTo>
                <a:lnTo>
                  <a:pt x="1086946" y="3421091"/>
                </a:lnTo>
                <a:lnTo>
                  <a:pt x="1007853" y="3385705"/>
                </a:lnTo>
                <a:lnTo>
                  <a:pt x="931073" y="3346156"/>
                </a:lnTo>
                <a:lnTo>
                  <a:pt x="856837" y="3303369"/>
                </a:lnTo>
                <a:lnTo>
                  <a:pt x="784451" y="3256882"/>
                </a:lnTo>
                <a:lnTo>
                  <a:pt x="714840" y="3207388"/>
                </a:lnTo>
                <a:lnTo>
                  <a:pt x="647542" y="3154656"/>
                </a:lnTo>
                <a:lnTo>
                  <a:pt x="583019" y="3098455"/>
                </a:lnTo>
                <a:lnTo>
                  <a:pt x="521272" y="3039479"/>
                </a:lnTo>
                <a:lnTo>
                  <a:pt x="462299" y="2977727"/>
                </a:lnTo>
                <a:lnTo>
                  <a:pt x="406333" y="2912969"/>
                </a:lnTo>
                <a:lnTo>
                  <a:pt x="353373" y="2845898"/>
                </a:lnTo>
                <a:lnTo>
                  <a:pt x="304114" y="2775820"/>
                </a:lnTo>
                <a:lnTo>
                  <a:pt x="257398" y="2703892"/>
                </a:lnTo>
                <a:lnTo>
                  <a:pt x="214845" y="2629189"/>
                </a:lnTo>
                <a:lnTo>
                  <a:pt x="175530" y="2552635"/>
                </a:lnTo>
                <a:lnTo>
                  <a:pt x="139915" y="2473537"/>
                </a:lnTo>
                <a:lnTo>
                  <a:pt x="107769" y="2392821"/>
                </a:lnTo>
                <a:lnTo>
                  <a:pt x="80018" y="2310023"/>
                </a:lnTo>
                <a:lnTo>
                  <a:pt x="56197" y="2225374"/>
                </a:lnTo>
                <a:lnTo>
                  <a:pt x="36077" y="2139338"/>
                </a:lnTo>
                <a:lnTo>
                  <a:pt x="20583" y="2051683"/>
                </a:lnTo>
                <a:lnTo>
                  <a:pt x="9251" y="1962640"/>
                </a:lnTo>
                <a:lnTo>
                  <a:pt x="2544" y="1872210"/>
                </a:lnTo>
                <a:lnTo>
                  <a:pt x="0" y="1780392"/>
                </a:lnTo>
                <a:lnTo>
                  <a:pt x="2544" y="1688805"/>
                </a:lnTo>
                <a:lnTo>
                  <a:pt x="9251" y="1598606"/>
                </a:lnTo>
                <a:lnTo>
                  <a:pt x="20583" y="1509332"/>
                </a:lnTo>
                <a:lnTo>
                  <a:pt x="36077" y="1421908"/>
                </a:lnTo>
                <a:lnTo>
                  <a:pt x="56197" y="1335872"/>
                </a:lnTo>
                <a:lnTo>
                  <a:pt x="80018" y="1251224"/>
                </a:lnTo>
                <a:lnTo>
                  <a:pt x="107769" y="1168426"/>
                </a:lnTo>
                <a:lnTo>
                  <a:pt x="139915" y="1087709"/>
                </a:lnTo>
                <a:lnTo>
                  <a:pt x="175530" y="1008611"/>
                </a:lnTo>
                <a:lnTo>
                  <a:pt x="214845" y="931826"/>
                </a:lnTo>
                <a:lnTo>
                  <a:pt x="257398" y="857354"/>
                </a:lnTo>
                <a:lnTo>
                  <a:pt x="304114" y="784964"/>
                </a:lnTo>
                <a:lnTo>
                  <a:pt x="353373" y="715349"/>
                </a:lnTo>
                <a:lnTo>
                  <a:pt x="406333" y="648277"/>
                </a:lnTo>
                <a:lnTo>
                  <a:pt x="462299" y="583519"/>
                </a:lnTo>
                <a:lnTo>
                  <a:pt x="521272" y="521536"/>
                </a:lnTo>
                <a:lnTo>
                  <a:pt x="583019" y="462791"/>
                </a:lnTo>
                <a:lnTo>
                  <a:pt x="647542" y="406590"/>
                </a:lnTo>
                <a:lnTo>
                  <a:pt x="714840" y="353627"/>
                </a:lnTo>
                <a:lnTo>
                  <a:pt x="784451" y="304364"/>
                </a:lnTo>
                <a:lnTo>
                  <a:pt x="856837" y="257877"/>
                </a:lnTo>
                <a:lnTo>
                  <a:pt x="931073" y="215090"/>
                </a:lnTo>
                <a:lnTo>
                  <a:pt x="1007853" y="175541"/>
                </a:lnTo>
                <a:lnTo>
                  <a:pt x="1086946" y="140155"/>
                </a:lnTo>
                <a:lnTo>
                  <a:pt x="1167657" y="108239"/>
                </a:lnTo>
                <a:lnTo>
                  <a:pt x="1250219" y="80023"/>
                </a:lnTo>
                <a:lnTo>
                  <a:pt x="1334631" y="56201"/>
                </a:lnTo>
                <a:lnTo>
                  <a:pt x="1420893" y="36080"/>
                </a:lnTo>
                <a:lnTo>
                  <a:pt x="1508311" y="20584"/>
                </a:lnTo>
                <a:lnTo>
                  <a:pt x="1597579" y="9251"/>
                </a:lnTo>
                <a:lnTo>
                  <a:pt x="1687772" y="254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4" name="Рисунок 4"/>
          <p:cNvSpPr>
            <a:spLocks noGrp="1"/>
          </p:cNvSpPr>
          <p:nvPr>
            <p:ph type="pic" sz="quarter" idx="17"/>
          </p:nvPr>
        </p:nvSpPr>
        <p:spPr>
          <a:xfrm>
            <a:off x="7636125" y="5231593"/>
            <a:ext cx="3312856" cy="3315138"/>
          </a:xfrm>
          <a:custGeom>
            <a:avLst/>
            <a:gdLst>
              <a:gd name="connsiteX0" fmla="*/ 4234 w 5219"/>
              <a:gd name="connsiteY0" fmla="*/ 4234 w 5219"/>
              <a:gd name="connsiteX1" fmla="*/ 4234 w 5219"/>
              <a:gd name="connsiteY1" fmla="*/ 4234 w 5219"/>
              <a:gd name="connsiteX2" fmla="*/ 4234 w 5219"/>
              <a:gd name="connsiteY2" fmla="*/ 4234 w 5219"/>
              <a:gd name="connsiteX3" fmla="*/ 4234 w 5219"/>
              <a:gd name="connsiteY3" fmla="*/ 4234 w 5219"/>
              <a:gd name="connsiteX4" fmla="*/ 4234 w 5219"/>
              <a:gd name="connsiteY4" fmla="*/ 4234 w 5219"/>
              <a:gd name="connsiteX5" fmla="*/ 4234 w 5219"/>
              <a:gd name="connsiteY5" fmla="*/ 4234 w 5219"/>
              <a:gd name="connsiteX6" fmla="*/ 4234 w 5219"/>
              <a:gd name="connsiteY6" fmla="*/ 4234 w 5219"/>
              <a:gd name="connsiteX7" fmla="*/ 4234 w 5219"/>
              <a:gd name="connsiteY7" fmla="*/ 4234 w 5219"/>
              <a:gd name="connsiteX8" fmla="*/ 4234 w 5219"/>
              <a:gd name="connsiteY8" fmla="*/ 4234 w 5219"/>
              <a:gd name="connsiteX9" fmla="*/ 4234 w 5219"/>
              <a:gd name="connsiteY9" fmla="*/ 4234 w 5219"/>
              <a:gd name="connsiteX10" fmla="*/ 4234 w 5219"/>
              <a:gd name="connsiteY10" fmla="*/ 4234 w 5219"/>
              <a:gd name="connsiteX11" fmla="*/ 4234 w 5219"/>
              <a:gd name="connsiteY11" fmla="*/ 4234 w 5219"/>
              <a:gd name="connsiteX12" fmla="*/ 4234 w 5219"/>
              <a:gd name="connsiteY12" fmla="*/ 4234 w 5219"/>
              <a:gd name="connsiteX13" fmla="*/ 4234 w 5219"/>
              <a:gd name="connsiteY13" fmla="*/ 4234 w 5219"/>
              <a:gd name="connsiteX14" fmla="*/ 4234 w 5219"/>
              <a:gd name="connsiteY14" fmla="*/ 4234 w 5219"/>
              <a:gd name="connsiteX15" fmla="*/ 4234 w 5219"/>
              <a:gd name="connsiteY15" fmla="*/ 4234 w 5219"/>
              <a:gd name="connsiteX16" fmla="*/ 4234 w 5219"/>
              <a:gd name="connsiteY16" fmla="*/ 4234 w 5219"/>
              <a:gd name="connsiteX17" fmla="*/ 4234 w 5219"/>
              <a:gd name="connsiteY17" fmla="*/ 4234 w 5219"/>
              <a:gd name="connsiteX18" fmla="*/ 4234 w 5219"/>
              <a:gd name="connsiteY18" fmla="*/ 4234 w 5219"/>
              <a:gd name="connsiteX19" fmla="*/ 4234 w 5219"/>
              <a:gd name="connsiteY19" fmla="*/ 4234 w 5219"/>
              <a:gd name="connsiteX20" fmla="*/ 4234 w 5219"/>
              <a:gd name="connsiteY20" fmla="*/ 4234 w 5219"/>
              <a:gd name="connsiteX21" fmla="*/ 4234 w 5219"/>
              <a:gd name="connsiteY21" fmla="*/ 4234 w 5219"/>
              <a:gd name="connsiteX22" fmla="*/ 4234 w 5219"/>
              <a:gd name="connsiteY22" fmla="*/ 4234 w 5219"/>
              <a:gd name="connsiteX23" fmla="*/ 4234 w 5219"/>
              <a:gd name="connsiteY23" fmla="*/ 4234 w 5219"/>
              <a:gd name="connsiteX24" fmla="*/ 4234 w 5219"/>
              <a:gd name="connsiteY24" fmla="*/ 4234 w 5219"/>
              <a:gd name="connsiteX25" fmla="*/ 4234 w 5219"/>
              <a:gd name="connsiteY25" fmla="*/ 4234 w 5219"/>
              <a:gd name="connsiteX26" fmla="*/ 4234 w 5219"/>
              <a:gd name="connsiteY26" fmla="*/ 4234 w 5219"/>
              <a:gd name="connsiteX27" fmla="*/ 4234 w 5219"/>
              <a:gd name="connsiteY27" fmla="*/ 4234 w 5219"/>
              <a:gd name="connsiteX28" fmla="*/ 4234 w 5219"/>
              <a:gd name="connsiteY28" fmla="*/ 4234 w 5219"/>
              <a:gd name="connsiteX29" fmla="*/ 4234 w 5219"/>
              <a:gd name="connsiteY29" fmla="*/ 4234 w 5219"/>
              <a:gd name="connsiteX30" fmla="*/ 4234 w 5219"/>
              <a:gd name="connsiteY30" fmla="*/ 4234 w 5219"/>
              <a:gd name="connsiteX31" fmla="*/ 4234 w 5219"/>
              <a:gd name="connsiteY31" fmla="*/ 4234 w 5219"/>
              <a:gd name="connsiteX32" fmla="*/ 4234 w 5219"/>
              <a:gd name="connsiteY32" fmla="*/ 4234 w 5219"/>
              <a:gd name="connsiteX33" fmla="*/ 4234 w 5219"/>
              <a:gd name="connsiteY33" fmla="*/ 4234 w 5219"/>
              <a:gd name="connsiteX34" fmla="*/ 4234 w 5219"/>
              <a:gd name="connsiteY34" fmla="*/ 4234 w 5219"/>
              <a:gd name="connsiteX35" fmla="*/ 4234 w 5219"/>
              <a:gd name="connsiteY35" fmla="*/ 4234 w 5219"/>
              <a:gd name="connsiteX36" fmla="*/ 4234 w 5219"/>
              <a:gd name="connsiteY36" fmla="*/ 4234 w 5219"/>
              <a:gd name="connsiteX37" fmla="*/ 4234 w 5219"/>
              <a:gd name="connsiteY37" fmla="*/ 4234 w 5219"/>
              <a:gd name="connsiteX38" fmla="*/ 4234 w 5219"/>
              <a:gd name="connsiteY38" fmla="*/ 4234 w 5219"/>
              <a:gd name="connsiteX39" fmla="*/ 4234 w 5219"/>
              <a:gd name="connsiteY39" fmla="*/ 4234 w 5219"/>
              <a:gd name="connsiteX40" fmla="*/ 4234 w 5219"/>
              <a:gd name="connsiteY40" fmla="*/ 4234 w 5219"/>
              <a:gd name="connsiteX41" fmla="*/ 4234 w 5219"/>
              <a:gd name="connsiteY41" fmla="*/ 4234 w 5219"/>
              <a:gd name="connsiteX42" fmla="*/ 4234 w 5219"/>
              <a:gd name="connsiteY42" fmla="*/ 4234 w 5219"/>
              <a:gd name="connsiteX43" fmla="*/ 4234 w 5219"/>
              <a:gd name="connsiteY43" fmla="*/ 4234 w 5219"/>
              <a:gd name="connsiteX44" fmla="*/ 4234 w 5219"/>
              <a:gd name="connsiteY44" fmla="*/ 4234 w 5219"/>
              <a:gd name="connsiteX45" fmla="*/ 4234 w 5219"/>
              <a:gd name="connsiteY45" fmla="*/ 4234 w 5219"/>
              <a:gd name="connsiteX46" fmla="*/ 4234 w 5219"/>
              <a:gd name="connsiteY46" fmla="*/ 4234 w 5219"/>
              <a:gd name="connsiteX47" fmla="*/ 4234 w 5219"/>
              <a:gd name="connsiteY47" fmla="*/ 4234 w 5219"/>
              <a:gd name="connsiteX48" fmla="*/ 4234 w 5219"/>
              <a:gd name="connsiteY48" fmla="*/ 4234 w 5219"/>
              <a:gd name="connsiteX49" fmla="*/ 4234 w 5219"/>
              <a:gd name="connsiteY49" fmla="*/ 4234 w 5219"/>
              <a:gd name="connsiteX50" fmla="*/ 4234 w 5219"/>
              <a:gd name="connsiteY50" fmla="*/ 4234 w 5219"/>
              <a:gd name="connsiteX51" fmla="*/ 4234 w 5219"/>
              <a:gd name="connsiteY51" fmla="*/ 4234 w 5219"/>
              <a:gd name="connsiteX52" fmla="*/ 4234 w 5219"/>
              <a:gd name="connsiteY52" fmla="*/ 4234 w 5219"/>
              <a:gd name="connsiteX53" fmla="*/ 4234 w 5219"/>
              <a:gd name="connsiteY53" fmla="*/ 4234 w 5219"/>
              <a:gd name="connsiteX54" fmla="*/ 4234 w 5219"/>
              <a:gd name="connsiteY54" fmla="*/ 4234 w 5219"/>
              <a:gd name="connsiteX55" fmla="*/ 4234 w 5219"/>
              <a:gd name="connsiteY55" fmla="*/ 4234 w 5219"/>
              <a:gd name="connsiteX56" fmla="*/ 4234 w 5219"/>
              <a:gd name="connsiteY56" fmla="*/ 4234 w 5219"/>
              <a:gd name="connsiteX57" fmla="*/ 4234 w 5219"/>
              <a:gd name="connsiteY57" fmla="*/ 4234 w 5219"/>
              <a:gd name="connsiteX58" fmla="*/ 4234 w 5219"/>
              <a:gd name="connsiteY58" fmla="*/ 4234 w 5219"/>
              <a:gd name="connsiteX59" fmla="*/ 4234 w 5219"/>
              <a:gd name="connsiteY59" fmla="*/ 4234 w 5219"/>
              <a:gd name="connsiteX60" fmla="*/ 4234 w 5219"/>
              <a:gd name="connsiteY60" fmla="*/ 4234 w 5219"/>
              <a:gd name="connsiteX61" fmla="*/ 4234 w 5219"/>
              <a:gd name="connsiteY61" fmla="*/ 4234 w 5219"/>
              <a:gd name="connsiteX62" fmla="*/ 4234 w 5219"/>
              <a:gd name="connsiteY62" fmla="*/ 4234 w 5219"/>
              <a:gd name="connsiteX63" fmla="*/ 4234 w 5219"/>
              <a:gd name="connsiteY63" fmla="*/ 4234 w 5219"/>
              <a:gd name="connsiteX64" fmla="*/ 4234 w 5219"/>
              <a:gd name="connsiteY64" fmla="*/ 4234 w 5219"/>
              <a:gd name="connsiteX65" fmla="*/ 4234 w 5219"/>
              <a:gd name="connsiteY65" fmla="*/ 4234 w 5219"/>
              <a:gd name="connsiteX66" fmla="*/ 4234 w 5219"/>
              <a:gd name="connsiteY66" fmla="*/ 4234 w 5219"/>
              <a:gd name="connsiteX67" fmla="*/ 4234 w 5219"/>
              <a:gd name="connsiteY67" fmla="*/ 4234 w 5219"/>
              <a:gd name="connsiteX68" fmla="*/ 4234 w 5219"/>
              <a:gd name="connsiteY68" fmla="*/ 4234 w 5219"/>
              <a:gd name="connsiteX69" fmla="*/ 4234 w 5219"/>
              <a:gd name="connsiteY69" fmla="*/ 4234 w 5219"/>
              <a:gd name="connsiteX70" fmla="*/ 4234 w 5219"/>
              <a:gd name="connsiteY70" fmla="*/ 4234 w 5219"/>
              <a:gd name="connsiteX71" fmla="*/ 4234 w 5219"/>
              <a:gd name="connsiteY71" fmla="*/ 4234 w 5219"/>
              <a:gd name="connsiteX72" fmla="*/ 4234 w 5219"/>
              <a:gd name="connsiteY72" fmla="*/ 4234 w 5219"/>
              <a:gd name="connsiteX73" fmla="*/ 4234 w 5219"/>
              <a:gd name="connsiteY73" fmla="*/ 4234 w 5219"/>
              <a:gd name="connsiteX74" fmla="*/ 4234 w 5219"/>
              <a:gd name="connsiteY74" fmla="*/ 4234 w 5219"/>
              <a:gd name="connsiteX75" fmla="*/ 4234 w 5219"/>
              <a:gd name="connsiteY75" fmla="*/ 4234 w 5219"/>
              <a:gd name="connsiteX76" fmla="*/ 4234 w 5219"/>
              <a:gd name="connsiteY76" fmla="*/ 4234 w 5219"/>
              <a:gd name="connsiteX77" fmla="*/ 4234 w 5219"/>
              <a:gd name="connsiteY77" fmla="*/ 4234 w 5219"/>
              <a:gd name="connsiteX78" fmla="*/ 4234 w 5219"/>
              <a:gd name="connsiteY78" fmla="*/ 4234 w 5219"/>
              <a:gd name="connsiteX79" fmla="*/ 4234 w 5219"/>
              <a:gd name="connsiteY79" fmla="*/ 4234 w 5219"/>
              <a:gd name="connsiteX80" fmla="*/ 4234 w 5219"/>
              <a:gd name="connsiteY80" fmla="*/ 4234 w 5219"/>
              <a:gd name="connsiteX81" fmla="*/ 4234 w 5219"/>
              <a:gd name="connsiteY81" fmla="*/ 4234 w 5219"/>
              <a:gd name="connsiteX82" fmla="*/ 4234 w 5219"/>
              <a:gd name="connsiteY82" fmla="*/ 4234 w 5219"/>
              <a:gd name="connsiteX83" fmla="*/ 4234 w 5219"/>
              <a:gd name="connsiteY83" fmla="*/ 4234 w 5219"/>
              <a:gd name="connsiteX84" fmla="*/ 4234 w 5219"/>
              <a:gd name="connsiteY84" fmla="*/ 4234 w 5219"/>
              <a:gd name="connsiteX85" fmla="*/ 4234 w 5219"/>
              <a:gd name="connsiteY85" fmla="*/ 4234 w 5219"/>
              <a:gd name="connsiteX86" fmla="*/ 4234 w 5219"/>
              <a:gd name="connsiteY86" fmla="*/ 4234 w 5219"/>
              <a:gd name="connsiteX87" fmla="*/ 4234 w 5219"/>
              <a:gd name="connsiteY87" fmla="*/ 4234 w 5219"/>
              <a:gd name="connsiteX88" fmla="*/ 4234 w 5219"/>
              <a:gd name="connsiteY88" fmla="*/ 4234 w 5219"/>
              <a:gd name="connsiteX89" fmla="*/ 4234 w 5219"/>
              <a:gd name="connsiteY89" fmla="*/ 4234 w 5219"/>
              <a:gd name="connsiteX90" fmla="*/ 4234 w 5219"/>
              <a:gd name="connsiteY90" fmla="*/ 4234 w 5219"/>
              <a:gd name="connsiteX91" fmla="*/ 4234 w 5219"/>
              <a:gd name="connsiteY91" fmla="*/ 4234 w 5219"/>
              <a:gd name="connsiteX92" fmla="*/ 4234 w 5219"/>
              <a:gd name="connsiteY92" fmla="*/ 4234 w 5219"/>
              <a:gd name="connsiteX93" fmla="*/ 4234 w 5219"/>
              <a:gd name="connsiteY93" fmla="*/ 4234 w 5219"/>
              <a:gd name="connsiteX94" fmla="*/ 4234 w 5219"/>
              <a:gd name="connsiteY94" fmla="*/ 4234 w 5219"/>
              <a:gd name="connsiteX95" fmla="*/ 4234 w 5219"/>
              <a:gd name="connsiteY95" fmla="*/ 4234 w 5219"/>
              <a:gd name="connsiteX96" fmla="*/ 4234 w 5219"/>
              <a:gd name="connsiteY96" fmla="*/ 4234 w 5219"/>
              <a:gd name="connsiteX97" fmla="*/ 4234 w 5219"/>
              <a:gd name="connsiteY97" fmla="*/ 4234 w 5219"/>
              <a:gd name="connsiteX98" fmla="*/ 4234 w 5219"/>
              <a:gd name="connsiteY98" fmla="*/ 4234 w 5219"/>
              <a:gd name="connsiteX99" fmla="*/ 4234 w 5219"/>
              <a:gd name="connsiteY99" fmla="*/ 4234 w 5219"/>
              <a:gd name="connsiteX100" fmla="*/ 4234 w 5219"/>
              <a:gd name="connsiteY100" fmla="*/ 4234 w 5219"/>
              <a:gd name="connsiteX101" fmla="*/ 4234 w 5219"/>
              <a:gd name="connsiteY101" fmla="*/ 4234 w 5219"/>
              <a:gd name="connsiteX102" fmla="*/ 4234 w 5219"/>
              <a:gd name="connsiteY102" fmla="*/ 4234 w 5219"/>
              <a:gd name="connsiteX103" fmla="*/ 4234 w 5219"/>
              <a:gd name="connsiteY103" fmla="*/ 4234 w 5219"/>
              <a:gd name="connsiteX104" fmla="*/ 4234 w 5219"/>
              <a:gd name="connsiteY104" fmla="*/ 4234 w 5219"/>
              <a:gd name="connsiteX105" fmla="*/ 4234 w 5219"/>
              <a:gd name="connsiteY105" fmla="*/ 4234 w 5219"/>
              <a:gd name="connsiteX106" fmla="*/ 4234 w 5219"/>
              <a:gd name="connsiteY106" fmla="*/ 4234 w 5219"/>
              <a:gd name="connsiteX107" fmla="*/ 4234 w 5219"/>
              <a:gd name="connsiteY107" fmla="*/ 4234 w 5219"/>
              <a:gd name="connsiteX108" fmla="*/ 4234 w 5219"/>
              <a:gd name="connsiteY108" fmla="*/ 4234 w 5219"/>
              <a:gd name="connsiteX109" fmla="*/ 4234 w 5219"/>
              <a:gd name="connsiteY109" fmla="*/ 4234 w 5219"/>
              <a:gd name="connsiteX110" fmla="*/ 4234 w 5219"/>
              <a:gd name="connsiteY110" fmla="*/ 4234 w 5219"/>
              <a:gd name="connsiteX111" fmla="*/ 4234 w 5219"/>
              <a:gd name="connsiteY111" fmla="*/ 4234 w 5219"/>
              <a:gd name="connsiteX112" fmla="*/ 4234 w 5219"/>
              <a:gd name="connsiteY112" fmla="*/ 4234 w 5219"/>
              <a:gd name="connsiteX113" fmla="*/ 4234 w 5219"/>
              <a:gd name="connsiteY113" fmla="*/ 4234 w 5219"/>
              <a:gd name="connsiteX114" fmla="*/ 4234 w 5219"/>
              <a:gd name="connsiteY114" fmla="*/ 4234 w 5219"/>
              <a:gd name="connsiteX115" fmla="*/ 4234 w 5219"/>
              <a:gd name="connsiteY115" fmla="*/ 4234 w 5219"/>
              <a:gd name="connsiteX116" fmla="*/ 4234 w 5219"/>
              <a:gd name="connsiteY116" fmla="*/ 4234 w 5219"/>
              <a:gd name="connsiteX117" fmla="*/ 4234 w 5219"/>
              <a:gd name="connsiteY117" fmla="*/ 4234 w 5219"/>
              <a:gd name="connsiteX118" fmla="*/ 4234 w 5219"/>
              <a:gd name="connsiteY118" fmla="*/ 4234 w 5219"/>
              <a:gd name="connsiteX119" fmla="*/ 4234 w 5219"/>
              <a:gd name="connsiteY119" fmla="*/ 4234 w 5219"/>
              <a:gd name="connsiteX120" fmla="*/ 4234 w 5219"/>
              <a:gd name="connsiteY120" fmla="*/ 4234 w 5219"/>
              <a:gd name="connsiteX121" fmla="*/ 4234 w 5219"/>
              <a:gd name="connsiteY121" fmla="*/ 4234 w 5219"/>
              <a:gd name="connsiteX122" fmla="*/ 4234 w 5219"/>
              <a:gd name="connsiteY122" fmla="*/ 4234 w 5219"/>
              <a:gd name="connsiteX123" fmla="*/ 4234 w 5219"/>
              <a:gd name="connsiteY123" fmla="*/ 4234 w 5219"/>
              <a:gd name="connsiteX124" fmla="*/ 4234 w 5219"/>
              <a:gd name="connsiteY124" fmla="*/ 4234 w 5219"/>
              <a:gd name="connsiteX125" fmla="*/ 4234 w 5219"/>
              <a:gd name="connsiteY125" fmla="*/ 4234 w 5219"/>
              <a:gd name="connsiteX126" fmla="*/ 4234 w 5219"/>
              <a:gd name="connsiteY126" fmla="*/ 4234 w 5219"/>
              <a:gd name="connsiteX127" fmla="*/ 4234 w 5219"/>
              <a:gd name="connsiteY127" fmla="*/ 4234 w 5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3558476" h="3561246">
                <a:moveTo>
                  <a:pt x="1779122" y="0"/>
                </a:moveTo>
                <a:lnTo>
                  <a:pt x="1870704" y="2544"/>
                </a:lnTo>
                <a:lnTo>
                  <a:pt x="1961128" y="9251"/>
                </a:lnTo>
                <a:lnTo>
                  <a:pt x="2050397" y="20584"/>
                </a:lnTo>
                <a:lnTo>
                  <a:pt x="2137815" y="36080"/>
                </a:lnTo>
                <a:lnTo>
                  <a:pt x="2223845" y="56201"/>
                </a:lnTo>
                <a:lnTo>
                  <a:pt x="2308257" y="80023"/>
                </a:lnTo>
                <a:lnTo>
                  <a:pt x="2391050" y="108239"/>
                </a:lnTo>
                <a:lnTo>
                  <a:pt x="2471761" y="140155"/>
                </a:lnTo>
                <a:lnTo>
                  <a:pt x="2550623" y="175541"/>
                </a:lnTo>
                <a:lnTo>
                  <a:pt x="2627172" y="215090"/>
                </a:lnTo>
                <a:lnTo>
                  <a:pt x="2701870" y="257877"/>
                </a:lnTo>
                <a:lnTo>
                  <a:pt x="2774025" y="304364"/>
                </a:lnTo>
                <a:lnTo>
                  <a:pt x="2843867" y="353627"/>
                </a:lnTo>
                <a:lnTo>
                  <a:pt x="2910934" y="406590"/>
                </a:lnTo>
                <a:lnTo>
                  <a:pt x="2975688" y="462791"/>
                </a:lnTo>
                <a:lnTo>
                  <a:pt x="3037436" y="521536"/>
                </a:lnTo>
                <a:lnTo>
                  <a:pt x="3096177" y="583519"/>
                </a:lnTo>
                <a:lnTo>
                  <a:pt x="3152375" y="648277"/>
                </a:lnTo>
                <a:lnTo>
                  <a:pt x="3204872" y="715349"/>
                </a:lnTo>
                <a:lnTo>
                  <a:pt x="3254594" y="784964"/>
                </a:lnTo>
                <a:lnTo>
                  <a:pt x="3300847" y="857354"/>
                </a:lnTo>
                <a:lnTo>
                  <a:pt x="3343631" y="931826"/>
                </a:lnTo>
                <a:lnTo>
                  <a:pt x="3382946" y="1008611"/>
                </a:lnTo>
                <a:lnTo>
                  <a:pt x="3418561" y="1087709"/>
                </a:lnTo>
                <a:lnTo>
                  <a:pt x="3450475" y="1168426"/>
                </a:lnTo>
                <a:lnTo>
                  <a:pt x="3478690" y="1251224"/>
                </a:lnTo>
                <a:lnTo>
                  <a:pt x="3502510" y="1335872"/>
                </a:lnTo>
                <a:lnTo>
                  <a:pt x="3522168" y="1421908"/>
                </a:lnTo>
                <a:lnTo>
                  <a:pt x="3538125" y="1509332"/>
                </a:lnTo>
                <a:lnTo>
                  <a:pt x="3549457" y="1598606"/>
                </a:lnTo>
                <a:lnTo>
                  <a:pt x="3556163" y="1688805"/>
                </a:lnTo>
                <a:lnTo>
                  <a:pt x="3558476" y="1780392"/>
                </a:lnTo>
                <a:lnTo>
                  <a:pt x="3556163" y="1872210"/>
                </a:lnTo>
                <a:lnTo>
                  <a:pt x="3549457" y="1962640"/>
                </a:lnTo>
                <a:lnTo>
                  <a:pt x="3538125" y="2051683"/>
                </a:lnTo>
                <a:lnTo>
                  <a:pt x="3522168" y="2139338"/>
                </a:lnTo>
                <a:lnTo>
                  <a:pt x="3502510" y="2225374"/>
                </a:lnTo>
                <a:lnTo>
                  <a:pt x="3478690" y="2310023"/>
                </a:lnTo>
                <a:lnTo>
                  <a:pt x="3450475" y="2392821"/>
                </a:lnTo>
                <a:lnTo>
                  <a:pt x="3418561" y="2473537"/>
                </a:lnTo>
                <a:lnTo>
                  <a:pt x="3382946" y="2552635"/>
                </a:lnTo>
                <a:lnTo>
                  <a:pt x="3343631" y="2629189"/>
                </a:lnTo>
                <a:lnTo>
                  <a:pt x="3300847" y="2703892"/>
                </a:lnTo>
                <a:lnTo>
                  <a:pt x="3254594" y="2775820"/>
                </a:lnTo>
                <a:lnTo>
                  <a:pt x="3204872" y="2845898"/>
                </a:lnTo>
                <a:lnTo>
                  <a:pt x="3152375" y="2912969"/>
                </a:lnTo>
                <a:lnTo>
                  <a:pt x="3096177" y="2977727"/>
                </a:lnTo>
                <a:lnTo>
                  <a:pt x="3037436" y="3039479"/>
                </a:lnTo>
                <a:lnTo>
                  <a:pt x="2975688" y="3098455"/>
                </a:lnTo>
                <a:lnTo>
                  <a:pt x="2910934" y="3154656"/>
                </a:lnTo>
                <a:lnTo>
                  <a:pt x="2843867" y="3207388"/>
                </a:lnTo>
                <a:lnTo>
                  <a:pt x="2774025" y="3256882"/>
                </a:lnTo>
                <a:lnTo>
                  <a:pt x="2701870" y="3303369"/>
                </a:lnTo>
                <a:lnTo>
                  <a:pt x="2627172" y="3346156"/>
                </a:lnTo>
                <a:lnTo>
                  <a:pt x="2550623" y="3385705"/>
                </a:lnTo>
                <a:lnTo>
                  <a:pt x="2471761" y="3421091"/>
                </a:lnTo>
                <a:lnTo>
                  <a:pt x="2391050" y="3453007"/>
                </a:lnTo>
                <a:lnTo>
                  <a:pt x="2308257" y="3481223"/>
                </a:lnTo>
                <a:lnTo>
                  <a:pt x="2223845" y="3505045"/>
                </a:lnTo>
                <a:lnTo>
                  <a:pt x="2137815" y="3524935"/>
                </a:lnTo>
                <a:lnTo>
                  <a:pt x="2050397" y="3540662"/>
                </a:lnTo>
                <a:lnTo>
                  <a:pt x="1961128" y="3551995"/>
                </a:lnTo>
                <a:lnTo>
                  <a:pt x="1870704" y="3558702"/>
                </a:lnTo>
                <a:lnTo>
                  <a:pt x="1779122" y="3561246"/>
                </a:lnTo>
                <a:lnTo>
                  <a:pt x="1687772" y="3558702"/>
                </a:lnTo>
                <a:lnTo>
                  <a:pt x="1597579" y="3551995"/>
                </a:lnTo>
                <a:lnTo>
                  <a:pt x="1508311" y="3540662"/>
                </a:lnTo>
                <a:lnTo>
                  <a:pt x="1420893" y="3524935"/>
                </a:lnTo>
                <a:lnTo>
                  <a:pt x="1334631" y="3505045"/>
                </a:lnTo>
                <a:lnTo>
                  <a:pt x="1250219" y="3481223"/>
                </a:lnTo>
                <a:lnTo>
                  <a:pt x="1167657" y="3453007"/>
                </a:lnTo>
                <a:lnTo>
                  <a:pt x="1086946" y="3421091"/>
                </a:lnTo>
                <a:lnTo>
                  <a:pt x="1007853" y="3385705"/>
                </a:lnTo>
                <a:lnTo>
                  <a:pt x="931073" y="3346156"/>
                </a:lnTo>
                <a:lnTo>
                  <a:pt x="856837" y="3303369"/>
                </a:lnTo>
                <a:lnTo>
                  <a:pt x="784451" y="3256882"/>
                </a:lnTo>
                <a:lnTo>
                  <a:pt x="714840" y="3207388"/>
                </a:lnTo>
                <a:lnTo>
                  <a:pt x="647542" y="3154656"/>
                </a:lnTo>
                <a:lnTo>
                  <a:pt x="583019" y="3098455"/>
                </a:lnTo>
                <a:lnTo>
                  <a:pt x="521272" y="3039479"/>
                </a:lnTo>
                <a:lnTo>
                  <a:pt x="462299" y="2977727"/>
                </a:lnTo>
                <a:lnTo>
                  <a:pt x="406333" y="2912969"/>
                </a:lnTo>
                <a:lnTo>
                  <a:pt x="353373" y="2845898"/>
                </a:lnTo>
                <a:lnTo>
                  <a:pt x="304114" y="2775820"/>
                </a:lnTo>
                <a:lnTo>
                  <a:pt x="257398" y="2703892"/>
                </a:lnTo>
                <a:lnTo>
                  <a:pt x="214845" y="2629189"/>
                </a:lnTo>
                <a:lnTo>
                  <a:pt x="175530" y="2552635"/>
                </a:lnTo>
                <a:lnTo>
                  <a:pt x="139915" y="2473537"/>
                </a:lnTo>
                <a:lnTo>
                  <a:pt x="107769" y="2392821"/>
                </a:lnTo>
                <a:lnTo>
                  <a:pt x="80018" y="2310023"/>
                </a:lnTo>
                <a:lnTo>
                  <a:pt x="56197" y="2225374"/>
                </a:lnTo>
                <a:lnTo>
                  <a:pt x="36077" y="2139338"/>
                </a:lnTo>
                <a:lnTo>
                  <a:pt x="20583" y="2051683"/>
                </a:lnTo>
                <a:lnTo>
                  <a:pt x="9251" y="1962640"/>
                </a:lnTo>
                <a:lnTo>
                  <a:pt x="2544" y="1872210"/>
                </a:lnTo>
                <a:lnTo>
                  <a:pt x="0" y="1780392"/>
                </a:lnTo>
                <a:lnTo>
                  <a:pt x="2544" y="1688805"/>
                </a:lnTo>
                <a:lnTo>
                  <a:pt x="9251" y="1598606"/>
                </a:lnTo>
                <a:lnTo>
                  <a:pt x="20583" y="1509332"/>
                </a:lnTo>
                <a:lnTo>
                  <a:pt x="36077" y="1421908"/>
                </a:lnTo>
                <a:lnTo>
                  <a:pt x="56197" y="1335872"/>
                </a:lnTo>
                <a:lnTo>
                  <a:pt x="80018" y="1251224"/>
                </a:lnTo>
                <a:lnTo>
                  <a:pt x="107769" y="1168426"/>
                </a:lnTo>
                <a:lnTo>
                  <a:pt x="139915" y="1087709"/>
                </a:lnTo>
                <a:lnTo>
                  <a:pt x="175530" y="1008611"/>
                </a:lnTo>
                <a:lnTo>
                  <a:pt x="214845" y="931826"/>
                </a:lnTo>
                <a:lnTo>
                  <a:pt x="257398" y="857354"/>
                </a:lnTo>
                <a:lnTo>
                  <a:pt x="304114" y="784964"/>
                </a:lnTo>
                <a:lnTo>
                  <a:pt x="353373" y="715349"/>
                </a:lnTo>
                <a:lnTo>
                  <a:pt x="406333" y="648277"/>
                </a:lnTo>
                <a:lnTo>
                  <a:pt x="462299" y="583519"/>
                </a:lnTo>
                <a:lnTo>
                  <a:pt x="521272" y="521536"/>
                </a:lnTo>
                <a:lnTo>
                  <a:pt x="583019" y="462791"/>
                </a:lnTo>
                <a:lnTo>
                  <a:pt x="647542" y="406590"/>
                </a:lnTo>
                <a:lnTo>
                  <a:pt x="714840" y="353627"/>
                </a:lnTo>
                <a:lnTo>
                  <a:pt x="784451" y="304364"/>
                </a:lnTo>
                <a:lnTo>
                  <a:pt x="856837" y="257877"/>
                </a:lnTo>
                <a:lnTo>
                  <a:pt x="931073" y="215090"/>
                </a:lnTo>
                <a:lnTo>
                  <a:pt x="1007853" y="175541"/>
                </a:lnTo>
                <a:lnTo>
                  <a:pt x="1086946" y="140155"/>
                </a:lnTo>
                <a:lnTo>
                  <a:pt x="1167657" y="108239"/>
                </a:lnTo>
                <a:lnTo>
                  <a:pt x="1250219" y="80023"/>
                </a:lnTo>
                <a:lnTo>
                  <a:pt x="1334631" y="56201"/>
                </a:lnTo>
                <a:lnTo>
                  <a:pt x="1420893" y="36080"/>
                </a:lnTo>
                <a:lnTo>
                  <a:pt x="1508311" y="20584"/>
                </a:lnTo>
                <a:lnTo>
                  <a:pt x="1597579" y="9251"/>
                </a:lnTo>
                <a:lnTo>
                  <a:pt x="1687772" y="254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8" name="Рисунок 4"/>
          <p:cNvSpPr>
            <a:spLocks noGrp="1"/>
          </p:cNvSpPr>
          <p:nvPr>
            <p:ph type="pic" sz="quarter" idx="18"/>
          </p:nvPr>
        </p:nvSpPr>
        <p:spPr>
          <a:xfrm>
            <a:off x="13423368" y="5231593"/>
            <a:ext cx="3312856" cy="3315138"/>
          </a:xfrm>
          <a:custGeom>
            <a:avLst/>
            <a:gdLst>
              <a:gd name="connsiteX0" fmla="*/ 4234 w 5219"/>
              <a:gd name="connsiteY0" fmla="*/ 4234 w 5219"/>
              <a:gd name="connsiteX1" fmla="*/ 4234 w 5219"/>
              <a:gd name="connsiteY1" fmla="*/ 4234 w 5219"/>
              <a:gd name="connsiteX2" fmla="*/ 4234 w 5219"/>
              <a:gd name="connsiteY2" fmla="*/ 4234 w 5219"/>
              <a:gd name="connsiteX3" fmla="*/ 4234 w 5219"/>
              <a:gd name="connsiteY3" fmla="*/ 4234 w 5219"/>
              <a:gd name="connsiteX4" fmla="*/ 4234 w 5219"/>
              <a:gd name="connsiteY4" fmla="*/ 4234 w 5219"/>
              <a:gd name="connsiteX5" fmla="*/ 4234 w 5219"/>
              <a:gd name="connsiteY5" fmla="*/ 4234 w 5219"/>
              <a:gd name="connsiteX6" fmla="*/ 4234 w 5219"/>
              <a:gd name="connsiteY6" fmla="*/ 4234 w 5219"/>
              <a:gd name="connsiteX7" fmla="*/ 4234 w 5219"/>
              <a:gd name="connsiteY7" fmla="*/ 4234 w 5219"/>
              <a:gd name="connsiteX8" fmla="*/ 4234 w 5219"/>
              <a:gd name="connsiteY8" fmla="*/ 4234 w 5219"/>
              <a:gd name="connsiteX9" fmla="*/ 4234 w 5219"/>
              <a:gd name="connsiteY9" fmla="*/ 4234 w 5219"/>
              <a:gd name="connsiteX10" fmla="*/ 4234 w 5219"/>
              <a:gd name="connsiteY10" fmla="*/ 4234 w 5219"/>
              <a:gd name="connsiteX11" fmla="*/ 4234 w 5219"/>
              <a:gd name="connsiteY11" fmla="*/ 4234 w 5219"/>
              <a:gd name="connsiteX12" fmla="*/ 4234 w 5219"/>
              <a:gd name="connsiteY12" fmla="*/ 4234 w 5219"/>
              <a:gd name="connsiteX13" fmla="*/ 4234 w 5219"/>
              <a:gd name="connsiteY13" fmla="*/ 4234 w 5219"/>
              <a:gd name="connsiteX14" fmla="*/ 4234 w 5219"/>
              <a:gd name="connsiteY14" fmla="*/ 4234 w 5219"/>
              <a:gd name="connsiteX15" fmla="*/ 4234 w 5219"/>
              <a:gd name="connsiteY15" fmla="*/ 4234 w 5219"/>
              <a:gd name="connsiteX16" fmla="*/ 4234 w 5219"/>
              <a:gd name="connsiteY16" fmla="*/ 4234 w 5219"/>
              <a:gd name="connsiteX17" fmla="*/ 4234 w 5219"/>
              <a:gd name="connsiteY17" fmla="*/ 4234 w 5219"/>
              <a:gd name="connsiteX18" fmla="*/ 4234 w 5219"/>
              <a:gd name="connsiteY18" fmla="*/ 4234 w 5219"/>
              <a:gd name="connsiteX19" fmla="*/ 4234 w 5219"/>
              <a:gd name="connsiteY19" fmla="*/ 4234 w 5219"/>
              <a:gd name="connsiteX20" fmla="*/ 4234 w 5219"/>
              <a:gd name="connsiteY20" fmla="*/ 4234 w 5219"/>
              <a:gd name="connsiteX21" fmla="*/ 4234 w 5219"/>
              <a:gd name="connsiteY21" fmla="*/ 4234 w 5219"/>
              <a:gd name="connsiteX22" fmla="*/ 4234 w 5219"/>
              <a:gd name="connsiteY22" fmla="*/ 4234 w 5219"/>
              <a:gd name="connsiteX23" fmla="*/ 4234 w 5219"/>
              <a:gd name="connsiteY23" fmla="*/ 4234 w 5219"/>
              <a:gd name="connsiteX24" fmla="*/ 4234 w 5219"/>
              <a:gd name="connsiteY24" fmla="*/ 4234 w 5219"/>
              <a:gd name="connsiteX25" fmla="*/ 4234 w 5219"/>
              <a:gd name="connsiteY25" fmla="*/ 4234 w 5219"/>
              <a:gd name="connsiteX26" fmla="*/ 4234 w 5219"/>
              <a:gd name="connsiteY26" fmla="*/ 4234 w 5219"/>
              <a:gd name="connsiteX27" fmla="*/ 4234 w 5219"/>
              <a:gd name="connsiteY27" fmla="*/ 4234 w 5219"/>
              <a:gd name="connsiteX28" fmla="*/ 4234 w 5219"/>
              <a:gd name="connsiteY28" fmla="*/ 4234 w 5219"/>
              <a:gd name="connsiteX29" fmla="*/ 4234 w 5219"/>
              <a:gd name="connsiteY29" fmla="*/ 4234 w 5219"/>
              <a:gd name="connsiteX30" fmla="*/ 4234 w 5219"/>
              <a:gd name="connsiteY30" fmla="*/ 4234 w 5219"/>
              <a:gd name="connsiteX31" fmla="*/ 4234 w 5219"/>
              <a:gd name="connsiteY31" fmla="*/ 4234 w 5219"/>
              <a:gd name="connsiteX32" fmla="*/ 4234 w 5219"/>
              <a:gd name="connsiteY32" fmla="*/ 4234 w 5219"/>
              <a:gd name="connsiteX33" fmla="*/ 4234 w 5219"/>
              <a:gd name="connsiteY33" fmla="*/ 4234 w 5219"/>
              <a:gd name="connsiteX34" fmla="*/ 4234 w 5219"/>
              <a:gd name="connsiteY34" fmla="*/ 4234 w 5219"/>
              <a:gd name="connsiteX35" fmla="*/ 4234 w 5219"/>
              <a:gd name="connsiteY35" fmla="*/ 4234 w 5219"/>
              <a:gd name="connsiteX36" fmla="*/ 4234 w 5219"/>
              <a:gd name="connsiteY36" fmla="*/ 4234 w 5219"/>
              <a:gd name="connsiteX37" fmla="*/ 4234 w 5219"/>
              <a:gd name="connsiteY37" fmla="*/ 4234 w 5219"/>
              <a:gd name="connsiteX38" fmla="*/ 4234 w 5219"/>
              <a:gd name="connsiteY38" fmla="*/ 4234 w 5219"/>
              <a:gd name="connsiteX39" fmla="*/ 4234 w 5219"/>
              <a:gd name="connsiteY39" fmla="*/ 4234 w 5219"/>
              <a:gd name="connsiteX40" fmla="*/ 4234 w 5219"/>
              <a:gd name="connsiteY40" fmla="*/ 4234 w 5219"/>
              <a:gd name="connsiteX41" fmla="*/ 4234 w 5219"/>
              <a:gd name="connsiteY41" fmla="*/ 4234 w 5219"/>
              <a:gd name="connsiteX42" fmla="*/ 4234 w 5219"/>
              <a:gd name="connsiteY42" fmla="*/ 4234 w 5219"/>
              <a:gd name="connsiteX43" fmla="*/ 4234 w 5219"/>
              <a:gd name="connsiteY43" fmla="*/ 4234 w 5219"/>
              <a:gd name="connsiteX44" fmla="*/ 4234 w 5219"/>
              <a:gd name="connsiteY44" fmla="*/ 4234 w 5219"/>
              <a:gd name="connsiteX45" fmla="*/ 4234 w 5219"/>
              <a:gd name="connsiteY45" fmla="*/ 4234 w 5219"/>
              <a:gd name="connsiteX46" fmla="*/ 4234 w 5219"/>
              <a:gd name="connsiteY46" fmla="*/ 4234 w 5219"/>
              <a:gd name="connsiteX47" fmla="*/ 4234 w 5219"/>
              <a:gd name="connsiteY47" fmla="*/ 4234 w 5219"/>
              <a:gd name="connsiteX48" fmla="*/ 4234 w 5219"/>
              <a:gd name="connsiteY48" fmla="*/ 4234 w 5219"/>
              <a:gd name="connsiteX49" fmla="*/ 4234 w 5219"/>
              <a:gd name="connsiteY49" fmla="*/ 4234 w 5219"/>
              <a:gd name="connsiteX50" fmla="*/ 4234 w 5219"/>
              <a:gd name="connsiteY50" fmla="*/ 4234 w 5219"/>
              <a:gd name="connsiteX51" fmla="*/ 4234 w 5219"/>
              <a:gd name="connsiteY51" fmla="*/ 4234 w 5219"/>
              <a:gd name="connsiteX52" fmla="*/ 4234 w 5219"/>
              <a:gd name="connsiteY52" fmla="*/ 4234 w 5219"/>
              <a:gd name="connsiteX53" fmla="*/ 4234 w 5219"/>
              <a:gd name="connsiteY53" fmla="*/ 4234 w 5219"/>
              <a:gd name="connsiteX54" fmla="*/ 4234 w 5219"/>
              <a:gd name="connsiteY54" fmla="*/ 4234 w 5219"/>
              <a:gd name="connsiteX55" fmla="*/ 4234 w 5219"/>
              <a:gd name="connsiteY55" fmla="*/ 4234 w 5219"/>
              <a:gd name="connsiteX56" fmla="*/ 4234 w 5219"/>
              <a:gd name="connsiteY56" fmla="*/ 4234 w 5219"/>
              <a:gd name="connsiteX57" fmla="*/ 4234 w 5219"/>
              <a:gd name="connsiteY57" fmla="*/ 4234 w 5219"/>
              <a:gd name="connsiteX58" fmla="*/ 4234 w 5219"/>
              <a:gd name="connsiteY58" fmla="*/ 4234 w 5219"/>
              <a:gd name="connsiteX59" fmla="*/ 4234 w 5219"/>
              <a:gd name="connsiteY59" fmla="*/ 4234 w 5219"/>
              <a:gd name="connsiteX60" fmla="*/ 4234 w 5219"/>
              <a:gd name="connsiteY60" fmla="*/ 4234 w 5219"/>
              <a:gd name="connsiteX61" fmla="*/ 4234 w 5219"/>
              <a:gd name="connsiteY61" fmla="*/ 4234 w 5219"/>
              <a:gd name="connsiteX62" fmla="*/ 4234 w 5219"/>
              <a:gd name="connsiteY62" fmla="*/ 4234 w 5219"/>
              <a:gd name="connsiteX63" fmla="*/ 4234 w 5219"/>
              <a:gd name="connsiteY63" fmla="*/ 4234 w 5219"/>
              <a:gd name="connsiteX64" fmla="*/ 4234 w 5219"/>
              <a:gd name="connsiteY64" fmla="*/ 4234 w 5219"/>
              <a:gd name="connsiteX65" fmla="*/ 4234 w 5219"/>
              <a:gd name="connsiteY65" fmla="*/ 4234 w 5219"/>
              <a:gd name="connsiteX66" fmla="*/ 4234 w 5219"/>
              <a:gd name="connsiteY66" fmla="*/ 4234 w 5219"/>
              <a:gd name="connsiteX67" fmla="*/ 4234 w 5219"/>
              <a:gd name="connsiteY67" fmla="*/ 4234 w 5219"/>
              <a:gd name="connsiteX68" fmla="*/ 4234 w 5219"/>
              <a:gd name="connsiteY68" fmla="*/ 4234 w 5219"/>
              <a:gd name="connsiteX69" fmla="*/ 4234 w 5219"/>
              <a:gd name="connsiteY69" fmla="*/ 4234 w 5219"/>
              <a:gd name="connsiteX70" fmla="*/ 4234 w 5219"/>
              <a:gd name="connsiteY70" fmla="*/ 4234 w 5219"/>
              <a:gd name="connsiteX71" fmla="*/ 4234 w 5219"/>
              <a:gd name="connsiteY71" fmla="*/ 4234 w 5219"/>
              <a:gd name="connsiteX72" fmla="*/ 4234 w 5219"/>
              <a:gd name="connsiteY72" fmla="*/ 4234 w 5219"/>
              <a:gd name="connsiteX73" fmla="*/ 4234 w 5219"/>
              <a:gd name="connsiteY73" fmla="*/ 4234 w 5219"/>
              <a:gd name="connsiteX74" fmla="*/ 4234 w 5219"/>
              <a:gd name="connsiteY74" fmla="*/ 4234 w 5219"/>
              <a:gd name="connsiteX75" fmla="*/ 4234 w 5219"/>
              <a:gd name="connsiteY75" fmla="*/ 4234 w 5219"/>
              <a:gd name="connsiteX76" fmla="*/ 4234 w 5219"/>
              <a:gd name="connsiteY76" fmla="*/ 4234 w 5219"/>
              <a:gd name="connsiteX77" fmla="*/ 4234 w 5219"/>
              <a:gd name="connsiteY77" fmla="*/ 4234 w 5219"/>
              <a:gd name="connsiteX78" fmla="*/ 4234 w 5219"/>
              <a:gd name="connsiteY78" fmla="*/ 4234 w 5219"/>
              <a:gd name="connsiteX79" fmla="*/ 4234 w 5219"/>
              <a:gd name="connsiteY79" fmla="*/ 4234 w 5219"/>
              <a:gd name="connsiteX80" fmla="*/ 4234 w 5219"/>
              <a:gd name="connsiteY80" fmla="*/ 4234 w 5219"/>
              <a:gd name="connsiteX81" fmla="*/ 4234 w 5219"/>
              <a:gd name="connsiteY81" fmla="*/ 4234 w 5219"/>
              <a:gd name="connsiteX82" fmla="*/ 4234 w 5219"/>
              <a:gd name="connsiteY82" fmla="*/ 4234 w 5219"/>
              <a:gd name="connsiteX83" fmla="*/ 4234 w 5219"/>
              <a:gd name="connsiteY83" fmla="*/ 4234 w 5219"/>
              <a:gd name="connsiteX84" fmla="*/ 4234 w 5219"/>
              <a:gd name="connsiteY84" fmla="*/ 4234 w 5219"/>
              <a:gd name="connsiteX85" fmla="*/ 4234 w 5219"/>
              <a:gd name="connsiteY85" fmla="*/ 4234 w 5219"/>
              <a:gd name="connsiteX86" fmla="*/ 4234 w 5219"/>
              <a:gd name="connsiteY86" fmla="*/ 4234 w 5219"/>
              <a:gd name="connsiteX87" fmla="*/ 4234 w 5219"/>
              <a:gd name="connsiteY87" fmla="*/ 4234 w 5219"/>
              <a:gd name="connsiteX88" fmla="*/ 4234 w 5219"/>
              <a:gd name="connsiteY88" fmla="*/ 4234 w 5219"/>
              <a:gd name="connsiteX89" fmla="*/ 4234 w 5219"/>
              <a:gd name="connsiteY89" fmla="*/ 4234 w 5219"/>
              <a:gd name="connsiteX90" fmla="*/ 4234 w 5219"/>
              <a:gd name="connsiteY90" fmla="*/ 4234 w 5219"/>
              <a:gd name="connsiteX91" fmla="*/ 4234 w 5219"/>
              <a:gd name="connsiteY91" fmla="*/ 4234 w 5219"/>
              <a:gd name="connsiteX92" fmla="*/ 4234 w 5219"/>
              <a:gd name="connsiteY92" fmla="*/ 4234 w 5219"/>
              <a:gd name="connsiteX93" fmla="*/ 4234 w 5219"/>
              <a:gd name="connsiteY93" fmla="*/ 4234 w 5219"/>
              <a:gd name="connsiteX94" fmla="*/ 4234 w 5219"/>
              <a:gd name="connsiteY94" fmla="*/ 4234 w 5219"/>
              <a:gd name="connsiteX95" fmla="*/ 4234 w 5219"/>
              <a:gd name="connsiteY95" fmla="*/ 4234 w 5219"/>
              <a:gd name="connsiteX96" fmla="*/ 4234 w 5219"/>
              <a:gd name="connsiteY96" fmla="*/ 4234 w 5219"/>
              <a:gd name="connsiteX97" fmla="*/ 4234 w 5219"/>
              <a:gd name="connsiteY97" fmla="*/ 4234 w 5219"/>
              <a:gd name="connsiteX98" fmla="*/ 4234 w 5219"/>
              <a:gd name="connsiteY98" fmla="*/ 4234 w 5219"/>
              <a:gd name="connsiteX99" fmla="*/ 4234 w 5219"/>
              <a:gd name="connsiteY99" fmla="*/ 4234 w 5219"/>
              <a:gd name="connsiteX100" fmla="*/ 4234 w 5219"/>
              <a:gd name="connsiteY100" fmla="*/ 4234 w 5219"/>
              <a:gd name="connsiteX101" fmla="*/ 4234 w 5219"/>
              <a:gd name="connsiteY101" fmla="*/ 4234 w 5219"/>
              <a:gd name="connsiteX102" fmla="*/ 4234 w 5219"/>
              <a:gd name="connsiteY102" fmla="*/ 4234 w 5219"/>
              <a:gd name="connsiteX103" fmla="*/ 4234 w 5219"/>
              <a:gd name="connsiteY103" fmla="*/ 4234 w 5219"/>
              <a:gd name="connsiteX104" fmla="*/ 4234 w 5219"/>
              <a:gd name="connsiteY104" fmla="*/ 4234 w 5219"/>
              <a:gd name="connsiteX105" fmla="*/ 4234 w 5219"/>
              <a:gd name="connsiteY105" fmla="*/ 4234 w 5219"/>
              <a:gd name="connsiteX106" fmla="*/ 4234 w 5219"/>
              <a:gd name="connsiteY106" fmla="*/ 4234 w 5219"/>
              <a:gd name="connsiteX107" fmla="*/ 4234 w 5219"/>
              <a:gd name="connsiteY107" fmla="*/ 4234 w 5219"/>
              <a:gd name="connsiteX108" fmla="*/ 4234 w 5219"/>
              <a:gd name="connsiteY108" fmla="*/ 4234 w 5219"/>
              <a:gd name="connsiteX109" fmla="*/ 4234 w 5219"/>
              <a:gd name="connsiteY109" fmla="*/ 4234 w 5219"/>
              <a:gd name="connsiteX110" fmla="*/ 4234 w 5219"/>
              <a:gd name="connsiteY110" fmla="*/ 4234 w 5219"/>
              <a:gd name="connsiteX111" fmla="*/ 4234 w 5219"/>
              <a:gd name="connsiteY111" fmla="*/ 4234 w 5219"/>
              <a:gd name="connsiteX112" fmla="*/ 4234 w 5219"/>
              <a:gd name="connsiteY112" fmla="*/ 4234 w 5219"/>
              <a:gd name="connsiteX113" fmla="*/ 4234 w 5219"/>
              <a:gd name="connsiteY113" fmla="*/ 4234 w 5219"/>
              <a:gd name="connsiteX114" fmla="*/ 4234 w 5219"/>
              <a:gd name="connsiteY114" fmla="*/ 4234 w 5219"/>
              <a:gd name="connsiteX115" fmla="*/ 4234 w 5219"/>
              <a:gd name="connsiteY115" fmla="*/ 4234 w 5219"/>
              <a:gd name="connsiteX116" fmla="*/ 4234 w 5219"/>
              <a:gd name="connsiteY116" fmla="*/ 4234 w 5219"/>
              <a:gd name="connsiteX117" fmla="*/ 4234 w 5219"/>
              <a:gd name="connsiteY117" fmla="*/ 4234 w 5219"/>
              <a:gd name="connsiteX118" fmla="*/ 4234 w 5219"/>
              <a:gd name="connsiteY118" fmla="*/ 4234 w 5219"/>
              <a:gd name="connsiteX119" fmla="*/ 4234 w 5219"/>
              <a:gd name="connsiteY119" fmla="*/ 4234 w 5219"/>
              <a:gd name="connsiteX120" fmla="*/ 4234 w 5219"/>
              <a:gd name="connsiteY120" fmla="*/ 4234 w 5219"/>
              <a:gd name="connsiteX121" fmla="*/ 4234 w 5219"/>
              <a:gd name="connsiteY121" fmla="*/ 4234 w 5219"/>
              <a:gd name="connsiteX122" fmla="*/ 4234 w 5219"/>
              <a:gd name="connsiteY122" fmla="*/ 4234 w 5219"/>
              <a:gd name="connsiteX123" fmla="*/ 4234 w 5219"/>
              <a:gd name="connsiteY123" fmla="*/ 4234 w 5219"/>
              <a:gd name="connsiteX124" fmla="*/ 4234 w 5219"/>
              <a:gd name="connsiteY124" fmla="*/ 4234 w 5219"/>
              <a:gd name="connsiteX125" fmla="*/ 4234 w 5219"/>
              <a:gd name="connsiteY125" fmla="*/ 4234 w 5219"/>
              <a:gd name="connsiteX126" fmla="*/ 4234 w 5219"/>
              <a:gd name="connsiteY126" fmla="*/ 4234 w 5219"/>
              <a:gd name="connsiteX127" fmla="*/ 4234 w 5219"/>
              <a:gd name="connsiteY127" fmla="*/ 4234 w 5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3558476" h="3561246">
                <a:moveTo>
                  <a:pt x="1779122" y="0"/>
                </a:moveTo>
                <a:lnTo>
                  <a:pt x="1870704" y="2544"/>
                </a:lnTo>
                <a:lnTo>
                  <a:pt x="1961128" y="9251"/>
                </a:lnTo>
                <a:lnTo>
                  <a:pt x="2050397" y="20584"/>
                </a:lnTo>
                <a:lnTo>
                  <a:pt x="2137815" y="36080"/>
                </a:lnTo>
                <a:lnTo>
                  <a:pt x="2223845" y="56201"/>
                </a:lnTo>
                <a:lnTo>
                  <a:pt x="2308257" y="80023"/>
                </a:lnTo>
                <a:lnTo>
                  <a:pt x="2391050" y="108239"/>
                </a:lnTo>
                <a:lnTo>
                  <a:pt x="2471761" y="140155"/>
                </a:lnTo>
                <a:lnTo>
                  <a:pt x="2550623" y="175541"/>
                </a:lnTo>
                <a:lnTo>
                  <a:pt x="2627172" y="215090"/>
                </a:lnTo>
                <a:lnTo>
                  <a:pt x="2701870" y="257877"/>
                </a:lnTo>
                <a:lnTo>
                  <a:pt x="2774025" y="304364"/>
                </a:lnTo>
                <a:lnTo>
                  <a:pt x="2843867" y="353627"/>
                </a:lnTo>
                <a:lnTo>
                  <a:pt x="2910934" y="406590"/>
                </a:lnTo>
                <a:lnTo>
                  <a:pt x="2975688" y="462791"/>
                </a:lnTo>
                <a:lnTo>
                  <a:pt x="3037436" y="521536"/>
                </a:lnTo>
                <a:lnTo>
                  <a:pt x="3096177" y="583519"/>
                </a:lnTo>
                <a:lnTo>
                  <a:pt x="3152375" y="648277"/>
                </a:lnTo>
                <a:lnTo>
                  <a:pt x="3204872" y="715349"/>
                </a:lnTo>
                <a:lnTo>
                  <a:pt x="3254594" y="784964"/>
                </a:lnTo>
                <a:lnTo>
                  <a:pt x="3300847" y="857354"/>
                </a:lnTo>
                <a:lnTo>
                  <a:pt x="3343631" y="931826"/>
                </a:lnTo>
                <a:lnTo>
                  <a:pt x="3382946" y="1008611"/>
                </a:lnTo>
                <a:lnTo>
                  <a:pt x="3418561" y="1087709"/>
                </a:lnTo>
                <a:lnTo>
                  <a:pt x="3450475" y="1168426"/>
                </a:lnTo>
                <a:lnTo>
                  <a:pt x="3478690" y="1251224"/>
                </a:lnTo>
                <a:lnTo>
                  <a:pt x="3502510" y="1335872"/>
                </a:lnTo>
                <a:lnTo>
                  <a:pt x="3522168" y="1421908"/>
                </a:lnTo>
                <a:lnTo>
                  <a:pt x="3538125" y="1509332"/>
                </a:lnTo>
                <a:lnTo>
                  <a:pt x="3549457" y="1598606"/>
                </a:lnTo>
                <a:lnTo>
                  <a:pt x="3556163" y="1688805"/>
                </a:lnTo>
                <a:lnTo>
                  <a:pt x="3558476" y="1780392"/>
                </a:lnTo>
                <a:lnTo>
                  <a:pt x="3556163" y="1872210"/>
                </a:lnTo>
                <a:lnTo>
                  <a:pt x="3549457" y="1962640"/>
                </a:lnTo>
                <a:lnTo>
                  <a:pt x="3538125" y="2051683"/>
                </a:lnTo>
                <a:lnTo>
                  <a:pt x="3522168" y="2139338"/>
                </a:lnTo>
                <a:lnTo>
                  <a:pt x="3502510" y="2225374"/>
                </a:lnTo>
                <a:lnTo>
                  <a:pt x="3478690" y="2310023"/>
                </a:lnTo>
                <a:lnTo>
                  <a:pt x="3450475" y="2392821"/>
                </a:lnTo>
                <a:lnTo>
                  <a:pt x="3418561" y="2473537"/>
                </a:lnTo>
                <a:lnTo>
                  <a:pt x="3382946" y="2552635"/>
                </a:lnTo>
                <a:lnTo>
                  <a:pt x="3343631" y="2629189"/>
                </a:lnTo>
                <a:lnTo>
                  <a:pt x="3300847" y="2703892"/>
                </a:lnTo>
                <a:lnTo>
                  <a:pt x="3254594" y="2775820"/>
                </a:lnTo>
                <a:lnTo>
                  <a:pt x="3204872" y="2845898"/>
                </a:lnTo>
                <a:lnTo>
                  <a:pt x="3152375" y="2912969"/>
                </a:lnTo>
                <a:lnTo>
                  <a:pt x="3096177" y="2977727"/>
                </a:lnTo>
                <a:lnTo>
                  <a:pt x="3037436" y="3039479"/>
                </a:lnTo>
                <a:lnTo>
                  <a:pt x="2975688" y="3098455"/>
                </a:lnTo>
                <a:lnTo>
                  <a:pt x="2910934" y="3154656"/>
                </a:lnTo>
                <a:lnTo>
                  <a:pt x="2843867" y="3207388"/>
                </a:lnTo>
                <a:lnTo>
                  <a:pt x="2774025" y="3256882"/>
                </a:lnTo>
                <a:lnTo>
                  <a:pt x="2701870" y="3303369"/>
                </a:lnTo>
                <a:lnTo>
                  <a:pt x="2627172" y="3346156"/>
                </a:lnTo>
                <a:lnTo>
                  <a:pt x="2550623" y="3385705"/>
                </a:lnTo>
                <a:lnTo>
                  <a:pt x="2471761" y="3421091"/>
                </a:lnTo>
                <a:lnTo>
                  <a:pt x="2391050" y="3453007"/>
                </a:lnTo>
                <a:lnTo>
                  <a:pt x="2308257" y="3481223"/>
                </a:lnTo>
                <a:lnTo>
                  <a:pt x="2223845" y="3505045"/>
                </a:lnTo>
                <a:lnTo>
                  <a:pt x="2137815" y="3524935"/>
                </a:lnTo>
                <a:lnTo>
                  <a:pt x="2050397" y="3540662"/>
                </a:lnTo>
                <a:lnTo>
                  <a:pt x="1961128" y="3551995"/>
                </a:lnTo>
                <a:lnTo>
                  <a:pt x="1870704" y="3558702"/>
                </a:lnTo>
                <a:lnTo>
                  <a:pt x="1779122" y="3561246"/>
                </a:lnTo>
                <a:lnTo>
                  <a:pt x="1687772" y="3558702"/>
                </a:lnTo>
                <a:lnTo>
                  <a:pt x="1597579" y="3551995"/>
                </a:lnTo>
                <a:lnTo>
                  <a:pt x="1508311" y="3540662"/>
                </a:lnTo>
                <a:lnTo>
                  <a:pt x="1420893" y="3524935"/>
                </a:lnTo>
                <a:lnTo>
                  <a:pt x="1334631" y="3505045"/>
                </a:lnTo>
                <a:lnTo>
                  <a:pt x="1250219" y="3481223"/>
                </a:lnTo>
                <a:lnTo>
                  <a:pt x="1167657" y="3453007"/>
                </a:lnTo>
                <a:lnTo>
                  <a:pt x="1086946" y="3421091"/>
                </a:lnTo>
                <a:lnTo>
                  <a:pt x="1007853" y="3385705"/>
                </a:lnTo>
                <a:lnTo>
                  <a:pt x="931073" y="3346156"/>
                </a:lnTo>
                <a:lnTo>
                  <a:pt x="856837" y="3303369"/>
                </a:lnTo>
                <a:lnTo>
                  <a:pt x="784451" y="3256882"/>
                </a:lnTo>
                <a:lnTo>
                  <a:pt x="714840" y="3207388"/>
                </a:lnTo>
                <a:lnTo>
                  <a:pt x="647542" y="3154656"/>
                </a:lnTo>
                <a:lnTo>
                  <a:pt x="583019" y="3098455"/>
                </a:lnTo>
                <a:lnTo>
                  <a:pt x="521272" y="3039479"/>
                </a:lnTo>
                <a:lnTo>
                  <a:pt x="462299" y="2977727"/>
                </a:lnTo>
                <a:lnTo>
                  <a:pt x="406333" y="2912969"/>
                </a:lnTo>
                <a:lnTo>
                  <a:pt x="353373" y="2845898"/>
                </a:lnTo>
                <a:lnTo>
                  <a:pt x="304114" y="2775820"/>
                </a:lnTo>
                <a:lnTo>
                  <a:pt x="257398" y="2703892"/>
                </a:lnTo>
                <a:lnTo>
                  <a:pt x="214845" y="2629189"/>
                </a:lnTo>
                <a:lnTo>
                  <a:pt x="175530" y="2552635"/>
                </a:lnTo>
                <a:lnTo>
                  <a:pt x="139915" y="2473537"/>
                </a:lnTo>
                <a:lnTo>
                  <a:pt x="107769" y="2392821"/>
                </a:lnTo>
                <a:lnTo>
                  <a:pt x="80018" y="2310023"/>
                </a:lnTo>
                <a:lnTo>
                  <a:pt x="56197" y="2225374"/>
                </a:lnTo>
                <a:lnTo>
                  <a:pt x="36077" y="2139338"/>
                </a:lnTo>
                <a:lnTo>
                  <a:pt x="20583" y="2051683"/>
                </a:lnTo>
                <a:lnTo>
                  <a:pt x="9251" y="1962640"/>
                </a:lnTo>
                <a:lnTo>
                  <a:pt x="2544" y="1872210"/>
                </a:lnTo>
                <a:lnTo>
                  <a:pt x="0" y="1780392"/>
                </a:lnTo>
                <a:lnTo>
                  <a:pt x="2544" y="1688805"/>
                </a:lnTo>
                <a:lnTo>
                  <a:pt x="9251" y="1598606"/>
                </a:lnTo>
                <a:lnTo>
                  <a:pt x="20583" y="1509332"/>
                </a:lnTo>
                <a:lnTo>
                  <a:pt x="36077" y="1421908"/>
                </a:lnTo>
                <a:lnTo>
                  <a:pt x="56197" y="1335872"/>
                </a:lnTo>
                <a:lnTo>
                  <a:pt x="80018" y="1251224"/>
                </a:lnTo>
                <a:lnTo>
                  <a:pt x="107769" y="1168426"/>
                </a:lnTo>
                <a:lnTo>
                  <a:pt x="139915" y="1087709"/>
                </a:lnTo>
                <a:lnTo>
                  <a:pt x="175530" y="1008611"/>
                </a:lnTo>
                <a:lnTo>
                  <a:pt x="214845" y="931826"/>
                </a:lnTo>
                <a:lnTo>
                  <a:pt x="257398" y="857354"/>
                </a:lnTo>
                <a:lnTo>
                  <a:pt x="304114" y="784964"/>
                </a:lnTo>
                <a:lnTo>
                  <a:pt x="353373" y="715349"/>
                </a:lnTo>
                <a:lnTo>
                  <a:pt x="406333" y="648277"/>
                </a:lnTo>
                <a:lnTo>
                  <a:pt x="462299" y="583519"/>
                </a:lnTo>
                <a:lnTo>
                  <a:pt x="521272" y="521536"/>
                </a:lnTo>
                <a:lnTo>
                  <a:pt x="583019" y="462791"/>
                </a:lnTo>
                <a:lnTo>
                  <a:pt x="647542" y="406590"/>
                </a:lnTo>
                <a:lnTo>
                  <a:pt x="714840" y="353627"/>
                </a:lnTo>
                <a:lnTo>
                  <a:pt x="784451" y="304364"/>
                </a:lnTo>
                <a:lnTo>
                  <a:pt x="856837" y="257877"/>
                </a:lnTo>
                <a:lnTo>
                  <a:pt x="931073" y="215090"/>
                </a:lnTo>
                <a:lnTo>
                  <a:pt x="1007853" y="175541"/>
                </a:lnTo>
                <a:lnTo>
                  <a:pt x="1086946" y="140155"/>
                </a:lnTo>
                <a:lnTo>
                  <a:pt x="1167657" y="108239"/>
                </a:lnTo>
                <a:lnTo>
                  <a:pt x="1250219" y="80023"/>
                </a:lnTo>
                <a:lnTo>
                  <a:pt x="1334631" y="56201"/>
                </a:lnTo>
                <a:lnTo>
                  <a:pt x="1420893" y="36080"/>
                </a:lnTo>
                <a:lnTo>
                  <a:pt x="1508311" y="20584"/>
                </a:lnTo>
                <a:lnTo>
                  <a:pt x="1597579" y="9251"/>
                </a:lnTo>
                <a:lnTo>
                  <a:pt x="1687772" y="254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9" name="Рисунок 4"/>
          <p:cNvSpPr>
            <a:spLocks noGrp="1"/>
          </p:cNvSpPr>
          <p:nvPr>
            <p:ph type="pic" sz="quarter" idx="19"/>
          </p:nvPr>
        </p:nvSpPr>
        <p:spPr>
          <a:xfrm>
            <a:off x="19210614" y="5231593"/>
            <a:ext cx="3312856" cy="3315138"/>
          </a:xfrm>
          <a:custGeom>
            <a:avLst/>
            <a:gdLst>
              <a:gd name="connsiteX0" fmla="*/ 4234 w 5219"/>
              <a:gd name="connsiteY0" fmla="*/ 4234 w 5219"/>
              <a:gd name="connsiteX1" fmla="*/ 4234 w 5219"/>
              <a:gd name="connsiteY1" fmla="*/ 4234 w 5219"/>
              <a:gd name="connsiteX2" fmla="*/ 4234 w 5219"/>
              <a:gd name="connsiteY2" fmla="*/ 4234 w 5219"/>
              <a:gd name="connsiteX3" fmla="*/ 4234 w 5219"/>
              <a:gd name="connsiteY3" fmla="*/ 4234 w 5219"/>
              <a:gd name="connsiteX4" fmla="*/ 4234 w 5219"/>
              <a:gd name="connsiteY4" fmla="*/ 4234 w 5219"/>
              <a:gd name="connsiteX5" fmla="*/ 4234 w 5219"/>
              <a:gd name="connsiteY5" fmla="*/ 4234 w 5219"/>
              <a:gd name="connsiteX6" fmla="*/ 4234 w 5219"/>
              <a:gd name="connsiteY6" fmla="*/ 4234 w 5219"/>
              <a:gd name="connsiteX7" fmla="*/ 4234 w 5219"/>
              <a:gd name="connsiteY7" fmla="*/ 4234 w 5219"/>
              <a:gd name="connsiteX8" fmla="*/ 4234 w 5219"/>
              <a:gd name="connsiteY8" fmla="*/ 4234 w 5219"/>
              <a:gd name="connsiteX9" fmla="*/ 4234 w 5219"/>
              <a:gd name="connsiteY9" fmla="*/ 4234 w 5219"/>
              <a:gd name="connsiteX10" fmla="*/ 4234 w 5219"/>
              <a:gd name="connsiteY10" fmla="*/ 4234 w 5219"/>
              <a:gd name="connsiteX11" fmla="*/ 4234 w 5219"/>
              <a:gd name="connsiteY11" fmla="*/ 4234 w 5219"/>
              <a:gd name="connsiteX12" fmla="*/ 4234 w 5219"/>
              <a:gd name="connsiteY12" fmla="*/ 4234 w 5219"/>
              <a:gd name="connsiteX13" fmla="*/ 4234 w 5219"/>
              <a:gd name="connsiteY13" fmla="*/ 4234 w 5219"/>
              <a:gd name="connsiteX14" fmla="*/ 4234 w 5219"/>
              <a:gd name="connsiteY14" fmla="*/ 4234 w 5219"/>
              <a:gd name="connsiteX15" fmla="*/ 4234 w 5219"/>
              <a:gd name="connsiteY15" fmla="*/ 4234 w 5219"/>
              <a:gd name="connsiteX16" fmla="*/ 4234 w 5219"/>
              <a:gd name="connsiteY16" fmla="*/ 4234 w 5219"/>
              <a:gd name="connsiteX17" fmla="*/ 4234 w 5219"/>
              <a:gd name="connsiteY17" fmla="*/ 4234 w 5219"/>
              <a:gd name="connsiteX18" fmla="*/ 4234 w 5219"/>
              <a:gd name="connsiteY18" fmla="*/ 4234 w 5219"/>
              <a:gd name="connsiteX19" fmla="*/ 4234 w 5219"/>
              <a:gd name="connsiteY19" fmla="*/ 4234 w 5219"/>
              <a:gd name="connsiteX20" fmla="*/ 4234 w 5219"/>
              <a:gd name="connsiteY20" fmla="*/ 4234 w 5219"/>
              <a:gd name="connsiteX21" fmla="*/ 4234 w 5219"/>
              <a:gd name="connsiteY21" fmla="*/ 4234 w 5219"/>
              <a:gd name="connsiteX22" fmla="*/ 4234 w 5219"/>
              <a:gd name="connsiteY22" fmla="*/ 4234 w 5219"/>
              <a:gd name="connsiteX23" fmla="*/ 4234 w 5219"/>
              <a:gd name="connsiteY23" fmla="*/ 4234 w 5219"/>
              <a:gd name="connsiteX24" fmla="*/ 4234 w 5219"/>
              <a:gd name="connsiteY24" fmla="*/ 4234 w 5219"/>
              <a:gd name="connsiteX25" fmla="*/ 4234 w 5219"/>
              <a:gd name="connsiteY25" fmla="*/ 4234 w 5219"/>
              <a:gd name="connsiteX26" fmla="*/ 4234 w 5219"/>
              <a:gd name="connsiteY26" fmla="*/ 4234 w 5219"/>
              <a:gd name="connsiteX27" fmla="*/ 4234 w 5219"/>
              <a:gd name="connsiteY27" fmla="*/ 4234 w 5219"/>
              <a:gd name="connsiteX28" fmla="*/ 4234 w 5219"/>
              <a:gd name="connsiteY28" fmla="*/ 4234 w 5219"/>
              <a:gd name="connsiteX29" fmla="*/ 4234 w 5219"/>
              <a:gd name="connsiteY29" fmla="*/ 4234 w 5219"/>
              <a:gd name="connsiteX30" fmla="*/ 4234 w 5219"/>
              <a:gd name="connsiteY30" fmla="*/ 4234 w 5219"/>
              <a:gd name="connsiteX31" fmla="*/ 4234 w 5219"/>
              <a:gd name="connsiteY31" fmla="*/ 4234 w 5219"/>
              <a:gd name="connsiteX32" fmla="*/ 4234 w 5219"/>
              <a:gd name="connsiteY32" fmla="*/ 4234 w 5219"/>
              <a:gd name="connsiteX33" fmla="*/ 4234 w 5219"/>
              <a:gd name="connsiteY33" fmla="*/ 4234 w 5219"/>
              <a:gd name="connsiteX34" fmla="*/ 4234 w 5219"/>
              <a:gd name="connsiteY34" fmla="*/ 4234 w 5219"/>
              <a:gd name="connsiteX35" fmla="*/ 4234 w 5219"/>
              <a:gd name="connsiteY35" fmla="*/ 4234 w 5219"/>
              <a:gd name="connsiteX36" fmla="*/ 4234 w 5219"/>
              <a:gd name="connsiteY36" fmla="*/ 4234 w 5219"/>
              <a:gd name="connsiteX37" fmla="*/ 4234 w 5219"/>
              <a:gd name="connsiteY37" fmla="*/ 4234 w 5219"/>
              <a:gd name="connsiteX38" fmla="*/ 4234 w 5219"/>
              <a:gd name="connsiteY38" fmla="*/ 4234 w 5219"/>
              <a:gd name="connsiteX39" fmla="*/ 4234 w 5219"/>
              <a:gd name="connsiteY39" fmla="*/ 4234 w 5219"/>
              <a:gd name="connsiteX40" fmla="*/ 4234 w 5219"/>
              <a:gd name="connsiteY40" fmla="*/ 4234 w 5219"/>
              <a:gd name="connsiteX41" fmla="*/ 4234 w 5219"/>
              <a:gd name="connsiteY41" fmla="*/ 4234 w 5219"/>
              <a:gd name="connsiteX42" fmla="*/ 4234 w 5219"/>
              <a:gd name="connsiteY42" fmla="*/ 4234 w 5219"/>
              <a:gd name="connsiteX43" fmla="*/ 4234 w 5219"/>
              <a:gd name="connsiteY43" fmla="*/ 4234 w 5219"/>
              <a:gd name="connsiteX44" fmla="*/ 4234 w 5219"/>
              <a:gd name="connsiteY44" fmla="*/ 4234 w 5219"/>
              <a:gd name="connsiteX45" fmla="*/ 4234 w 5219"/>
              <a:gd name="connsiteY45" fmla="*/ 4234 w 5219"/>
              <a:gd name="connsiteX46" fmla="*/ 4234 w 5219"/>
              <a:gd name="connsiteY46" fmla="*/ 4234 w 5219"/>
              <a:gd name="connsiteX47" fmla="*/ 4234 w 5219"/>
              <a:gd name="connsiteY47" fmla="*/ 4234 w 5219"/>
              <a:gd name="connsiteX48" fmla="*/ 4234 w 5219"/>
              <a:gd name="connsiteY48" fmla="*/ 4234 w 5219"/>
              <a:gd name="connsiteX49" fmla="*/ 4234 w 5219"/>
              <a:gd name="connsiteY49" fmla="*/ 4234 w 5219"/>
              <a:gd name="connsiteX50" fmla="*/ 4234 w 5219"/>
              <a:gd name="connsiteY50" fmla="*/ 4234 w 5219"/>
              <a:gd name="connsiteX51" fmla="*/ 4234 w 5219"/>
              <a:gd name="connsiteY51" fmla="*/ 4234 w 5219"/>
              <a:gd name="connsiteX52" fmla="*/ 4234 w 5219"/>
              <a:gd name="connsiteY52" fmla="*/ 4234 w 5219"/>
              <a:gd name="connsiteX53" fmla="*/ 4234 w 5219"/>
              <a:gd name="connsiteY53" fmla="*/ 4234 w 5219"/>
              <a:gd name="connsiteX54" fmla="*/ 4234 w 5219"/>
              <a:gd name="connsiteY54" fmla="*/ 4234 w 5219"/>
              <a:gd name="connsiteX55" fmla="*/ 4234 w 5219"/>
              <a:gd name="connsiteY55" fmla="*/ 4234 w 5219"/>
              <a:gd name="connsiteX56" fmla="*/ 4234 w 5219"/>
              <a:gd name="connsiteY56" fmla="*/ 4234 w 5219"/>
              <a:gd name="connsiteX57" fmla="*/ 4234 w 5219"/>
              <a:gd name="connsiteY57" fmla="*/ 4234 w 5219"/>
              <a:gd name="connsiteX58" fmla="*/ 4234 w 5219"/>
              <a:gd name="connsiteY58" fmla="*/ 4234 w 5219"/>
              <a:gd name="connsiteX59" fmla="*/ 4234 w 5219"/>
              <a:gd name="connsiteY59" fmla="*/ 4234 w 5219"/>
              <a:gd name="connsiteX60" fmla="*/ 4234 w 5219"/>
              <a:gd name="connsiteY60" fmla="*/ 4234 w 5219"/>
              <a:gd name="connsiteX61" fmla="*/ 4234 w 5219"/>
              <a:gd name="connsiteY61" fmla="*/ 4234 w 5219"/>
              <a:gd name="connsiteX62" fmla="*/ 4234 w 5219"/>
              <a:gd name="connsiteY62" fmla="*/ 4234 w 5219"/>
              <a:gd name="connsiteX63" fmla="*/ 4234 w 5219"/>
              <a:gd name="connsiteY63" fmla="*/ 4234 w 5219"/>
              <a:gd name="connsiteX64" fmla="*/ 4234 w 5219"/>
              <a:gd name="connsiteY64" fmla="*/ 4234 w 5219"/>
              <a:gd name="connsiteX65" fmla="*/ 4234 w 5219"/>
              <a:gd name="connsiteY65" fmla="*/ 4234 w 5219"/>
              <a:gd name="connsiteX66" fmla="*/ 4234 w 5219"/>
              <a:gd name="connsiteY66" fmla="*/ 4234 w 5219"/>
              <a:gd name="connsiteX67" fmla="*/ 4234 w 5219"/>
              <a:gd name="connsiteY67" fmla="*/ 4234 w 5219"/>
              <a:gd name="connsiteX68" fmla="*/ 4234 w 5219"/>
              <a:gd name="connsiteY68" fmla="*/ 4234 w 5219"/>
              <a:gd name="connsiteX69" fmla="*/ 4234 w 5219"/>
              <a:gd name="connsiteY69" fmla="*/ 4234 w 5219"/>
              <a:gd name="connsiteX70" fmla="*/ 4234 w 5219"/>
              <a:gd name="connsiteY70" fmla="*/ 4234 w 5219"/>
              <a:gd name="connsiteX71" fmla="*/ 4234 w 5219"/>
              <a:gd name="connsiteY71" fmla="*/ 4234 w 5219"/>
              <a:gd name="connsiteX72" fmla="*/ 4234 w 5219"/>
              <a:gd name="connsiteY72" fmla="*/ 4234 w 5219"/>
              <a:gd name="connsiteX73" fmla="*/ 4234 w 5219"/>
              <a:gd name="connsiteY73" fmla="*/ 4234 w 5219"/>
              <a:gd name="connsiteX74" fmla="*/ 4234 w 5219"/>
              <a:gd name="connsiteY74" fmla="*/ 4234 w 5219"/>
              <a:gd name="connsiteX75" fmla="*/ 4234 w 5219"/>
              <a:gd name="connsiteY75" fmla="*/ 4234 w 5219"/>
              <a:gd name="connsiteX76" fmla="*/ 4234 w 5219"/>
              <a:gd name="connsiteY76" fmla="*/ 4234 w 5219"/>
              <a:gd name="connsiteX77" fmla="*/ 4234 w 5219"/>
              <a:gd name="connsiteY77" fmla="*/ 4234 w 5219"/>
              <a:gd name="connsiteX78" fmla="*/ 4234 w 5219"/>
              <a:gd name="connsiteY78" fmla="*/ 4234 w 5219"/>
              <a:gd name="connsiteX79" fmla="*/ 4234 w 5219"/>
              <a:gd name="connsiteY79" fmla="*/ 4234 w 5219"/>
              <a:gd name="connsiteX80" fmla="*/ 4234 w 5219"/>
              <a:gd name="connsiteY80" fmla="*/ 4234 w 5219"/>
              <a:gd name="connsiteX81" fmla="*/ 4234 w 5219"/>
              <a:gd name="connsiteY81" fmla="*/ 4234 w 5219"/>
              <a:gd name="connsiteX82" fmla="*/ 4234 w 5219"/>
              <a:gd name="connsiteY82" fmla="*/ 4234 w 5219"/>
              <a:gd name="connsiteX83" fmla="*/ 4234 w 5219"/>
              <a:gd name="connsiteY83" fmla="*/ 4234 w 5219"/>
              <a:gd name="connsiteX84" fmla="*/ 4234 w 5219"/>
              <a:gd name="connsiteY84" fmla="*/ 4234 w 5219"/>
              <a:gd name="connsiteX85" fmla="*/ 4234 w 5219"/>
              <a:gd name="connsiteY85" fmla="*/ 4234 w 5219"/>
              <a:gd name="connsiteX86" fmla="*/ 4234 w 5219"/>
              <a:gd name="connsiteY86" fmla="*/ 4234 w 5219"/>
              <a:gd name="connsiteX87" fmla="*/ 4234 w 5219"/>
              <a:gd name="connsiteY87" fmla="*/ 4234 w 5219"/>
              <a:gd name="connsiteX88" fmla="*/ 4234 w 5219"/>
              <a:gd name="connsiteY88" fmla="*/ 4234 w 5219"/>
              <a:gd name="connsiteX89" fmla="*/ 4234 w 5219"/>
              <a:gd name="connsiteY89" fmla="*/ 4234 w 5219"/>
              <a:gd name="connsiteX90" fmla="*/ 4234 w 5219"/>
              <a:gd name="connsiteY90" fmla="*/ 4234 w 5219"/>
              <a:gd name="connsiteX91" fmla="*/ 4234 w 5219"/>
              <a:gd name="connsiteY91" fmla="*/ 4234 w 5219"/>
              <a:gd name="connsiteX92" fmla="*/ 4234 w 5219"/>
              <a:gd name="connsiteY92" fmla="*/ 4234 w 5219"/>
              <a:gd name="connsiteX93" fmla="*/ 4234 w 5219"/>
              <a:gd name="connsiteY93" fmla="*/ 4234 w 5219"/>
              <a:gd name="connsiteX94" fmla="*/ 4234 w 5219"/>
              <a:gd name="connsiteY94" fmla="*/ 4234 w 5219"/>
              <a:gd name="connsiteX95" fmla="*/ 4234 w 5219"/>
              <a:gd name="connsiteY95" fmla="*/ 4234 w 5219"/>
              <a:gd name="connsiteX96" fmla="*/ 4234 w 5219"/>
              <a:gd name="connsiteY96" fmla="*/ 4234 w 5219"/>
              <a:gd name="connsiteX97" fmla="*/ 4234 w 5219"/>
              <a:gd name="connsiteY97" fmla="*/ 4234 w 5219"/>
              <a:gd name="connsiteX98" fmla="*/ 4234 w 5219"/>
              <a:gd name="connsiteY98" fmla="*/ 4234 w 5219"/>
              <a:gd name="connsiteX99" fmla="*/ 4234 w 5219"/>
              <a:gd name="connsiteY99" fmla="*/ 4234 w 5219"/>
              <a:gd name="connsiteX100" fmla="*/ 4234 w 5219"/>
              <a:gd name="connsiteY100" fmla="*/ 4234 w 5219"/>
              <a:gd name="connsiteX101" fmla="*/ 4234 w 5219"/>
              <a:gd name="connsiteY101" fmla="*/ 4234 w 5219"/>
              <a:gd name="connsiteX102" fmla="*/ 4234 w 5219"/>
              <a:gd name="connsiteY102" fmla="*/ 4234 w 5219"/>
              <a:gd name="connsiteX103" fmla="*/ 4234 w 5219"/>
              <a:gd name="connsiteY103" fmla="*/ 4234 w 5219"/>
              <a:gd name="connsiteX104" fmla="*/ 4234 w 5219"/>
              <a:gd name="connsiteY104" fmla="*/ 4234 w 5219"/>
              <a:gd name="connsiteX105" fmla="*/ 4234 w 5219"/>
              <a:gd name="connsiteY105" fmla="*/ 4234 w 5219"/>
              <a:gd name="connsiteX106" fmla="*/ 4234 w 5219"/>
              <a:gd name="connsiteY106" fmla="*/ 4234 w 5219"/>
              <a:gd name="connsiteX107" fmla="*/ 4234 w 5219"/>
              <a:gd name="connsiteY107" fmla="*/ 4234 w 5219"/>
              <a:gd name="connsiteX108" fmla="*/ 4234 w 5219"/>
              <a:gd name="connsiteY108" fmla="*/ 4234 w 5219"/>
              <a:gd name="connsiteX109" fmla="*/ 4234 w 5219"/>
              <a:gd name="connsiteY109" fmla="*/ 4234 w 5219"/>
              <a:gd name="connsiteX110" fmla="*/ 4234 w 5219"/>
              <a:gd name="connsiteY110" fmla="*/ 4234 w 5219"/>
              <a:gd name="connsiteX111" fmla="*/ 4234 w 5219"/>
              <a:gd name="connsiteY111" fmla="*/ 4234 w 5219"/>
              <a:gd name="connsiteX112" fmla="*/ 4234 w 5219"/>
              <a:gd name="connsiteY112" fmla="*/ 4234 w 5219"/>
              <a:gd name="connsiteX113" fmla="*/ 4234 w 5219"/>
              <a:gd name="connsiteY113" fmla="*/ 4234 w 5219"/>
              <a:gd name="connsiteX114" fmla="*/ 4234 w 5219"/>
              <a:gd name="connsiteY114" fmla="*/ 4234 w 5219"/>
              <a:gd name="connsiteX115" fmla="*/ 4234 w 5219"/>
              <a:gd name="connsiteY115" fmla="*/ 4234 w 5219"/>
              <a:gd name="connsiteX116" fmla="*/ 4234 w 5219"/>
              <a:gd name="connsiteY116" fmla="*/ 4234 w 5219"/>
              <a:gd name="connsiteX117" fmla="*/ 4234 w 5219"/>
              <a:gd name="connsiteY117" fmla="*/ 4234 w 5219"/>
              <a:gd name="connsiteX118" fmla="*/ 4234 w 5219"/>
              <a:gd name="connsiteY118" fmla="*/ 4234 w 5219"/>
              <a:gd name="connsiteX119" fmla="*/ 4234 w 5219"/>
              <a:gd name="connsiteY119" fmla="*/ 4234 w 5219"/>
              <a:gd name="connsiteX120" fmla="*/ 4234 w 5219"/>
              <a:gd name="connsiteY120" fmla="*/ 4234 w 5219"/>
              <a:gd name="connsiteX121" fmla="*/ 4234 w 5219"/>
              <a:gd name="connsiteY121" fmla="*/ 4234 w 5219"/>
              <a:gd name="connsiteX122" fmla="*/ 4234 w 5219"/>
              <a:gd name="connsiteY122" fmla="*/ 4234 w 5219"/>
              <a:gd name="connsiteX123" fmla="*/ 4234 w 5219"/>
              <a:gd name="connsiteY123" fmla="*/ 4234 w 5219"/>
              <a:gd name="connsiteX124" fmla="*/ 4234 w 5219"/>
              <a:gd name="connsiteY124" fmla="*/ 4234 w 5219"/>
              <a:gd name="connsiteX125" fmla="*/ 4234 w 5219"/>
              <a:gd name="connsiteY125" fmla="*/ 4234 w 5219"/>
              <a:gd name="connsiteX126" fmla="*/ 4234 w 5219"/>
              <a:gd name="connsiteY126" fmla="*/ 4234 w 5219"/>
              <a:gd name="connsiteX127" fmla="*/ 4234 w 5219"/>
              <a:gd name="connsiteY127" fmla="*/ 4234 w 5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3558476" h="3561246">
                <a:moveTo>
                  <a:pt x="1779122" y="0"/>
                </a:moveTo>
                <a:lnTo>
                  <a:pt x="1870704" y="2544"/>
                </a:lnTo>
                <a:lnTo>
                  <a:pt x="1961128" y="9251"/>
                </a:lnTo>
                <a:lnTo>
                  <a:pt x="2050397" y="20584"/>
                </a:lnTo>
                <a:lnTo>
                  <a:pt x="2137815" y="36080"/>
                </a:lnTo>
                <a:lnTo>
                  <a:pt x="2223845" y="56201"/>
                </a:lnTo>
                <a:lnTo>
                  <a:pt x="2308257" y="80023"/>
                </a:lnTo>
                <a:lnTo>
                  <a:pt x="2391050" y="108239"/>
                </a:lnTo>
                <a:lnTo>
                  <a:pt x="2471761" y="140155"/>
                </a:lnTo>
                <a:lnTo>
                  <a:pt x="2550623" y="175541"/>
                </a:lnTo>
                <a:lnTo>
                  <a:pt x="2627172" y="215090"/>
                </a:lnTo>
                <a:lnTo>
                  <a:pt x="2701870" y="257877"/>
                </a:lnTo>
                <a:lnTo>
                  <a:pt x="2774025" y="304364"/>
                </a:lnTo>
                <a:lnTo>
                  <a:pt x="2843867" y="353627"/>
                </a:lnTo>
                <a:lnTo>
                  <a:pt x="2910934" y="406590"/>
                </a:lnTo>
                <a:lnTo>
                  <a:pt x="2975688" y="462791"/>
                </a:lnTo>
                <a:lnTo>
                  <a:pt x="3037436" y="521536"/>
                </a:lnTo>
                <a:lnTo>
                  <a:pt x="3096177" y="583519"/>
                </a:lnTo>
                <a:lnTo>
                  <a:pt x="3152375" y="648277"/>
                </a:lnTo>
                <a:lnTo>
                  <a:pt x="3204872" y="715349"/>
                </a:lnTo>
                <a:lnTo>
                  <a:pt x="3254594" y="784964"/>
                </a:lnTo>
                <a:lnTo>
                  <a:pt x="3300847" y="857354"/>
                </a:lnTo>
                <a:lnTo>
                  <a:pt x="3343631" y="931826"/>
                </a:lnTo>
                <a:lnTo>
                  <a:pt x="3382946" y="1008611"/>
                </a:lnTo>
                <a:lnTo>
                  <a:pt x="3418561" y="1087709"/>
                </a:lnTo>
                <a:lnTo>
                  <a:pt x="3450475" y="1168426"/>
                </a:lnTo>
                <a:lnTo>
                  <a:pt x="3478690" y="1251224"/>
                </a:lnTo>
                <a:lnTo>
                  <a:pt x="3502510" y="1335872"/>
                </a:lnTo>
                <a:lnTo>
                  <a:pt x="3522168" y="1421908"/>
                </a:lnTo>
                <a:lnTo>
                  <a:pt x="3538125" y="1509332"/>
                </a:lnTo>
                <a:lnTo>
                  <a:pt x="3549457" y="1598606"/>
                </a:lnTo>
                <a:lnTo>
                  <a:pt x="3556163" y="1688805"/>
                </a:lnTo>
                <a:lnTo>
                  <a:pt x="3558476" y="1780392"/>
                </a:lnTo>
                <a:lnTo>
                  <a:pt x="3556163" y="1872210"/>
                </a:lnTo>
                <a:lnTo>
                  <a:pt x="3549457" y="1962640"/>
                </a:lnTo>
                <a:lnTo>
                  <a:pt x="3538125" y="2051683"/>
                </a:lnTo>
                <a:lnTo>
                  <a:pt x="3522168" y="2139338"/>
                </a:lnTo>
                <a:lnTo>
                  <a:pt x="3502510" y="2225374"/>
                </a:lnTo>
                <a:lnTo>
                  <a:pt x="3478690" y="2310023"/>
                </a:lnTo>
                <a:lnTo>
                  <a:pt x="3450475" y="2392821"/>
                </a:lnTo>
                <a:lnTo>
                  <a:pt x="3418561" y="2473537"/>
                </a:lnTo>
                <a:lnTo>
                  <a:pt x="3382946" y="2552635"/>
                </a:lnTo>
                <a:lnTo>
                  <a:pt x="3343631" y="2629189"/>
                </a:lnTo>
                <a:lnTo>
                  <a:pt x="3300847" y="2703892"/>
                </a:lnTo>
                <a:lnTo>
                  <a:pt x="3254594" y="2775820"/>
                </a:lnTo>
                <a:lnTo>
                  <a:pt x="3204872" y="2845898"/>
                </a:lnTo>
                <a:lnTo>
                  <a:pt x="3152375" y="2912969"/>
                </a:lnTo>
                <a:lnTo>
                  <a:pt x="3096177" y="2977727"/>
                </a:lnTo>
                <a:lnTo>
                  <a:pt x="3037436" y="3039479"/>
                </a:lnTo>
                <a:lnTo>
                  <a:pt x="2975688" y="3098455"/>
                </a:lnTo>
                <a:lnTo>
                  <a:pt x="2910934" y="3154656"/>
                </a:lnTo>
                <a:lnTo>
                  <a:pt x="2843867" y="3207388"/>
                </a:lnTo>
                <a:lnTo>
                  <a:pt x="2774025" y="3256882"/>
                </a:lnTo>
                <a:lnTo>
                  <a:pt x="2701870" y="3303369"/>
                </a:lnTo>
                <a:lnTo>
                  <a:pt x="2627172" y="3346156"/>
                </a:lnTo>
                <a:lnTo>
                  <a:pt x="2550623" y="3385705"/>
                </a:lnTo>
                <a:lnTo>
                  <a:pt x="2471761" y="3421091"/>
                </a:lnTo>
                <a:lnTo>
                  <a:pt x="2391050" y="3453007"/>
                </a:lnTo>
                <a:lnTo>
                  <a:pt x="2308257" y="3481223"/>
                </a:lnTo>
                <a:lnTo>
                  <a:pt x="2223845" y="3505045"/>
                </a:lnTo>
                <a:lnTo>
                  <a:pt x="2137815" y="3524935"/>
                </a:lnTo>
                <a:lnTo>
                  <a:pt x="2050397" y="3540662"/>
                </a:lnTo>
                <a:lnTo>
                  <a:pt x="1961128" y="3551995"/>
                </a:lnTo>
                <a:lnTo>
                  <a:pt x="1870704" y="3558702"/>
                </a:lnTo>
                <a:lnTo>
                  <a:pt x="1779122" y="3561246"/>
                </a:lnTo>
                <a:lnTo>
                  <a:pt x="1687772" y="3558702"/>
                </a:lnTo>
                <a:lnTo>
                  <a:pt x="1597579" y="3551995"/>
                </a:lnTo>
                <a:lnTo>
                  <a:pt x="1508311" y="3540662"/>
                </a:lnTo>
                <a:lnTo>
                  <a:pt x="1420893" y="3524935"/>
                </a:lnTo>
                <a:lnTo>
                  <a:pt x="1334631" y="3505045"/>
                </a:lnTo>
                <a:lnTo>
                  <a:pt x="1250219" y="3481223"/>
                </a:lnTo>
                <a:lnTo>
                  <a:pt x="1167657" y="3453007"/>
                </a:lnTo>
                <a:lnTo>
                  <a:pt x="1086946" y="3421091"/>
                </a:lnTo>
                <a:lnTo>
                  <a:pt x="1007853" y="3385705"/>
                </a:lnTo>
                <a:lnTo>
                  <a:pt x="931073" y="3346156"/>
                </a:lnTo>
                <a:lnTo>
                  <a:pt x="856837" y="3303369"/>
                </a:lnTo>
                <a:lnTo>
                  <a:pt x="784451" y="3256882"/>
                </a:lnTo>
                <a:lnTo>
                  <a:pt x="714840" y="3207388"/>
                </a:lnTo>
                <a:lnTo>
                  <a:pt x="647542" y="3154656"/>
                </a:lnTo>
                <a:lnTo>
                  <a:pt x="583019" y="3098455"/>
                </a:lnTo>
                <a:lnTo>
                  <a:pt x="521272" y="3039479"/>
                </a:lnTo>
                <a:lnTo>
                  <a:pt x="462299" y="2977727"/>
                </a:lnTo>
                <a:lnTo>
                  <a:pt x="406333" y="2912969"/>
                </a:lnTo>
                <a:lnTo>
                  <a:pt x="353373" y="2845898"/>
                </a:lnTo>
                <a:lnTo>
                  <a:pt x="304114" y="2775820"/>
                </a:lnTo>
                <a:lnTo>
                  <a:pt x="257398" y="2703892"/>
                </a:lnTo>
                <a:lnTo>
                  <a:pt x="214845" y="2629189"/>
                </a:lnTo>
                <a:lnTo>
                  <a:pt x="175530" y="2552635"/>
                </a:lnTo>
                <a:lnTo>
                  <a:pt x="139915" y="2473537"/>
                </a:lnTo>
                <a:lnTo>
                  <a:pt x="107769" y="2392821"/>
                </a:lnTo>
                <a:lnTo>
                  <a:pt x="80018" y="2310023"/>
                </a:lnTo>
                <a:lnTo>
                  <a:pt x="56197" y="2225374"/>
                </a:lnTo>
                <a:lnTo>
                  <a:pt x="36077" y="2139338"/>
                </a:lnTo>
                <a:lnTo>
                  <a:pt x="20583" y="2051683"/>
                </a:lnTo>
                <a:lnTo>
                  <a:pt x="9251" y="1962640"/>
                </a:lnTo>
                <a:lnTo>
                  <a:pt x="2544" y="1872210"/>
                </a:lnTo>
                <a:lnTo>
                  <a:pt x="0" y="1780392"/>
                </a:lnTo>
                <a:lnTo>
                  <a:pt x="2544" y="1688805"/>
                </a:lnTo>
                <a:lnTo>
                  <a:pt x="9251" y="1598606"/>
                </a:lnTo>
                <a:lnTo>
                  <a:pt x="20583" y="1509332"/>
                </a:lnTo>
                <a:lnTo>
                  <a:pt x="36077" y="1421908"/>
                </a:lnTo>
                <a:lnTo>
                  <a:pt x="56197" y="1335872"/>
                </a:lnTo>
                <a:lnTo>
                  <a:pt x="80018" y="1251224"/>
                </a:lnTo>
                <a:lnTo>
                  <a:pt x="107769" y="1168426"/>
                </a:lnTo>
                <a:lnTo>
                  <a:pt x="139915" y="1087709"/>
                </a:lnTo>
                <a:lnTo>
                  <a:pt x="175530" y="1008611"/>
                </a:lnTo>
                <a:lnTo>
                  <a:pt x="214845" y="931826"/>
                </a:lnTo>
                <a:lnTo>
                  <a:pt x="257398" y="857354"/>
                </a:lnTo>
                <a:lnTo>
                  <a:pt x="304114" y="784964"/>
                </a:lnTo>
                <a:lnTo>
                  <a:pt x="353373" y="715349"/>
                </a:lnTo>
                <a:lnTo>
                  <a:pt x="406333" y="648277"/>
                </a:lnTo>
                <a:lnTo>
                  <a:pt x="462299" y="583519"/>
                </a:lnTo>
                <a:lnTo>
                  <a:pt x="521272" y="521536"/>
                </a:lnTo>
                <a:lnTo>
                  <a:pt x="583019" y="462791"/>
                </a:lnTo>
                <a:lnTo>
                  <a:pt x="647542" y="406590"/>
                </a:lnTo>
                <a:lnTo>
                  <a:pt x="714840" y="353627"/>
                </a:lnTo>
                <a:lnTo>
                  <a:pt x="784451" y="304364"/>
                </a:lnTo>
                <a:lnTo>
                  <a:pt x="856837" y="257877"/>
                </a:lnTo>
                <a:lnTo>
                  <a:pt x="931073" y="215090"/>
                </a:lnTo>
                <a:lnTo>
                  <a:pt x="1007853" y="175541"/>
                </a:lnTo>
                <a:lnTo>
                  <a:pt x="1086946" y="140155"/>
                </a:lnTo>
                <a:lnTo>
                  <a:pt x="1167657" y="108239"/>
                </a:lnTo>
                <a:lnTo>
                  <a:pt x="1250219" y="80023"/>
                </a:lnTo>
                <a:lnTo>
                  <a:pt x="1334631" y="56201"/>
                </a:lnTo>
                <a:lnTo>
                  <a:pt x="1420893" y="36080"/>
                </a:lnTo>
                <a:lnTo>
                  <a:pt x="1508311" y="20584"/>
                </a:lnTo>
                <a:lnTo>
                  <a:pt x="1597579" y="9251"/>
                </a:lnTo>
                <a:lnTo>
                  <a:pt x="1687772" y="254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578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8" grpId="0" animBg="1"/>
      <p:bldP spid="19" grpId="0" animBg="1"/>
    </p:bld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team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6"/>
          </p:nvPr>
        </p:nvSpPr>
        <p:spPr>
          <a:xfrm>
            <a:off x="1113983" y="4318889"/>
            <a:ext cx="7219532" cy="6261846"/>
          </a:xfrm>
          <a:custGeom>
            <a:avLst/>
            <a:gdLst>
              <a:gd name="connsiteX0" fmla="*/ 948838 w 5331243"/>
              <a:gd name="connsiteY0" fmla="*/ 40 h 4613353"/>
              <a:gd name="connsiteX1" fmla="*/ 992055 w 5331243"/>
              <a:gd name="connsiteY1" fmla="*/ 5285 h 4613353"/>
              <a:gd name="connsiteX2" fmla="*/ 5163437 w 5331243"/>
              <a:gd name="connsiteY2" fmla="*/ 943537 h 4613353"/>
              <a:gd name="connsiteX3" fmla="*/ 5325958 w 5331243"/>
              <a:gd name="connsiteY3" fmla="*/ 1200385 h 4613353"/>
              <a:gd name="connsiteX4" fmla="*/ 4596036 w 5331243"/>
              <a:gd name="connsiteY4" fmla="*/ 4445547 h 4613353"/>
              <a:gd name="connsiteX5" fmla="*/ 4339189 w 5331243"/>
              <a:gd name="connsiteY5" fmla="*/ 4608068 h 4613353"/>
              <a:gd name="connsiteX6" fmla="*/ 167806 w 5331243"/>
              <a:gd name="connsiteY6" fmla="*/ 3669815 h 4613353"/>
              <a:gd name="connsiteX7" fmla="*/ 5285 w 5331243"/>
              <a:gd name="connsiteY7" fmla="*/ 3412967 h 4613353"/>
              <a:gd name="connsiteX8" fmla="*/ 735207 w 5331243"/>
              <a:gd name="connsiteY8" fmla="*/ 167805 h 4613353"/>
              <a:gd name="connsiteX9" fmla="*/ 948838 w 5331243"/>
              <a:gd name="connsiteY9" fmla="*/ 40 h 461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31243" h="4613353">
                <a:moveTo>
                  <a:pt x="948838" y="40"/>
                </a:moveTo>
                <a:cubicBezTo>
                  <a:pt x="963116" y="317"/>
                  <a:pt x="977579" y="2029"/>
                  <a:pt x="992055" y="5285"/>
                </a:cubicBezTo>
                <a:lnTo>
                  <a:pt x="5163437" y="943537"/>
                </a:lnTo>
                <a:cubicBezTo>
                  <a:pt x="5279243" y="969585"/>
                  <a:pt x="5352006" y="1084579"/>
                  <a:pt x="5325958" y="1200385"/>
                </a:cubicBezTo>
                <a:lnTo>
                  <a:pt x="4596036" y="4445547"/>
                </a:lnTo>
                <a:cubicBezTo>
                  <a:pt x="4569989" y="4561352"/>
                  <a:pt x="4454994" y="4634115"/>
                  <a:pt x="4339189" y="4608068"/>
                </a:cubicBezTo>
                <a:lnTo>
                  <a:pt x="167806" y="3669815"/>
                </a:lnTo>
                <a:cubicBezTo>
                  <a:pt x="52001" y="3643767"/>
                  <a:pt x="-20762" y="3528773"/>
                  <a:pt x="5285" y="3412967"/>
                </a:cubicBezTo>
                <a:lnTo>
                  <a:pt x="735207" y="167805"/>
                </a:lnTo>
                <a:cubicBezTo>
                  <a:pt x="757999" y="66475"/>
                  <a:pt x="848890" y="-1900"/>
                  <a:pt x="948838" y="40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4" name="Рисунок 6"/>
          <p:cNvSpPr>
            <a:spLocks noGrp="1"/>
          </p:cNvSpPr>
          <p:nvPr>
            <p:ph type="pic" sz="quarter" idx="17"/>
          </p:nvPr>
        </p:nvSpPr>
        <p:spPr>
          <a:xfrm>
            <a:off x="8743318" y="4318889"/>
            <a:ext cx="7219532" cy="6261846"/>
          </a:xfrm>
          <a:custGeom>
            <a:avLst/>
            <a:gdLst>
              <a:gd name="connsiteX0" fmla="*/ 948838 w 5331243"/>
              <a:gd name="connsiteY0" fmla="*/ 40 h 4613353"/>
              <a:gd name="connsiteX1" fmla="*/ 992055 w 5331243"/>
              <a:gd name="connsiteY1" fmla="*/ 5285 h 4613353"/>
              <a:gd name="connsiteX2" fmla="*/ 5163437 w 5331243"/>
              <a:gd name="connsiteY2" fmla="*/ 943537 h 4613353"/>
              <a:gd name="connsiteX3" fmla="*/ 5325958 w 5331243"/>
              <a:gd name="connsiteY3" fmla="*/ 1200385 h 4613353"/>
              <a:gd name="connsiteX4" fmla="*/ 4596036 w 5331243"/>
              <a:gd name="connsiteY4" fmla="*/ 4445547 h 4613353"/>
              <a:gd name="connsiteX5" fmla="*/ 4339189 w 5331243"/>
              <a:gd name="connsiteY5" fmla="*/ 4608068 h 4613353"/>
              <a:gd name="connsiteX6" fmla="*/ 167806 w 5331243"/>
              <a:gd name="connsiteY6" fmla="*/ 3669815 h 4613353"/>
              <a:gd name="connsiteX7" fmla="*/ 5285 w 5331243"/>
              <a:gd name="connsiteY7" fmla="*/ 3412967 h 4613353"/>
              <a:gd name="connsiteX8" fmla="*/ 735207 w 5331243"/>
              <a:gd name="connsiteY8" fmla="*/ 167805 h 4613353"/>
              <a:gd name="connsiteX9" fmla="*/ 948838 w 5331243"/>
              <a:gd name="connsiteY9" fmla="*/ 40 h 461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31243" h="4613353">
                <a:moveTo>
                  <a:pt x="948838" y="40"/>
                </a:moveTo>
                <a:cubicBezTo>
                  <a:pt x="963116" y="317"/>
                  <a:pt x="977579" y="2029"/>
                  <a:pt x="992055" y="5285"/>
                </a:cubicBezTo>
                <a:lnTo>
                  <a:pt x="5163437" y="943537"/>
                </a:lnTo>
                <a:cubicBezTo>
                  <a:pt x="5279243" y="969585"/>
                  <a:pt x="5352006" y="1084579"/>
                  <a:pt x="5325958" y="1200385"/>
                </a:cubicBezTo>
                <a:lnTo>
                  <a:pt x="4596036" y="4445547"/>
                </a:lnTo>
                <a:cubicBezTo>
                  <a:pt x="4569989" y="4561352"/>
                  <a:pt x="4454994" y="4634115"/>
                  <a:pt x="4339189" y="4608068"/>
                </a:cubicBezTo>
                <a:lnTo>
                  <a:pt x="167806" y="3669815"/>
                </a:lnTo>
                <a:cubicBezTo>
                  <a:pt x="52001" y="3643767"/>
                  <a:pt x="-20762" y="3528773"/>
                  <a:pt x="5285" y="3412967"/>
                </a:cubicBezTo>
                <a:lnTo>
                  <a:pt x="735207" y="167805"/>
                </a:lnTo>
                <a:cubicBezTo>
                  <a:pt x="757999" y="66475"/>
                  <a:pt x="848890" y="-1900"/>
                  <a:pt x="948838" y="40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6" name="Рисунок 6"/>
          <p:cNvSpPr>
            <a:spLocks noGrp="1"/>
          </p:cNvSpPr>
          <p:nvPr>
            <p:ph type="pic" sz="quarter" idx="18"/>
          </p:nvPr>
        </p:nvSpPr>
        <p:spPr>
          <a:xfrm>
            <a:off x="16372653" y="4318889"/>
            <a:ext cx="7219532" cy="6261846"/>
          </a:xfrm>
          <a:custGeom>
            <a:avLst/>
            <a:gdLst>
              <a:gd name="connsiteX0" fmla="*/ 948838 w 5331243"/>
              <a:gd name="connsiteY0" fmla="*/ 40 h 4613353"/>
              <a:gd name="connsiteX1" fmla="*/ 992055 w 5331243"/>
              <a:gd name="connsiteY1" fmla="*/ 5285 h 4613353"/>
              <a:gd name="connsiteX2" fmla="*/ 5163437 w 5331243"/>
              <a:gd name="connsiteY2" fmla="*/ 943537 h 4613353"/>
              <a:gd name="connsiteX3" fmla="*/ 5325958 w 5331243"/>
              <a:gd name="connsiteY3" fmla="*/ 1200385 h 4613353"/>
              <a:gd name="connsiteX4" fmla="*/ 4596036 w 5331243"/>
              <a:gd name="connsiteY4" fmla="*/ 4445547 h 4613353"/>
              <a:gd name="connsiteX5" fmla="*/ 4339189 w 5331243"/>
              <a:gd name="connsiteY5" fmla="*/ 4608068 h 4613353"/>
              <a:gd name="connsiteX6" fmla="*/ 167806 w 5331243"/>
              <a:gd name="connsiteY6" fmla="*/ 3669815 h 4613353"/>
              <a:gd name="connsiteX7" fmla="*/ 5285 w 5331243"/>
              <a:gd name="connsiteY7" fmla="*/ 3412967 h 4613353"/>
              <a:gd name="connsiteX8" fmla="*/ 735207 w 5331243"/>
              <a:gd name="connsiteY8" fmla="*/ 167805 h 4613353"/>
              <a:gd name="connsiteX9" fmla="*/ 948838 w 5331243"/>
              <a:gd name="connsiteY9" fmla="*/ 40 h 461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31243" h="4613353">
                <a:moveTo>
                  <a:pt x="948838" y="40"/>
                </a:moveTo>
                <a:cubicBezTo>
                  <a:pt x="963116" y="317"/>
                  <a:pt x="977579" y="2029"/>
                  <a:pt x="992055" y="5285"/>
                </a:cubicBezTo>
                <a:lnTo>
                  <a:pt x="5163437" y="943537"/>
                </a:lnTo>
                <a:cubicBezTo>
                  <a:pt x="5279243" y="969585"/>
                  <a:pt x="5352006" y="1084579"/>
                  <a:pt x="5325958" y="1200385"/>
                </a:cubicBezTo>
                <a:lnTo>
                  <a:pt x="4596036" y="4445547"/>
                </a:lnTo>
                <a:cubicBezTo>
                  <a:pt x="4569989" y="4561352"/>
                  <a:pt x="4454994" y="4634115"/>
                  <a:pt x="4339189" y="4608068"/>
                </a:cubicBezTo>
                <a:lnTo>
                  <a:pt x="167806" y="3669815"/>
                </a:lnTo>
                <a:cubicBezTo>
                  <a:pt x="52001" y="3643767"/>
                  <a:pt x="-20762" y="3528773"/>
                  <a:pt x="5285" y="3412967"/>
                </a:cubicBezTo>
                <a:lnTo>
                  <a:pt x="735207" y="167805"/>
                </a:lnTo>
                <a:cubicBezTo>
                  <a:pt x="757999" y="66475"/>
                  <a:pt x="848890" y="-1900"/>
                  <a:pt x="948838" y="40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517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16" grpId="0" animBg="1"/>
    </p:bld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team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6"/>
          </p:nvPr>
        </p:nvSpPr>
        <p:spPr>
          <a:xfrm>
            <a:off x="280020" y="4145063"/>
            <a:ext cx="5921423" cy="5135934"/>
          </a:xfrm>
          <a:custGeom>
            <a:avLst/>
            <a:gdLst>
              <a:gd name="connsiteX0" fmla="*/ 790458 w 4441356"/>
              <a:gd name="connsiteY0" fmla="*/ 33 h 3852544"/>
              <a:gd name="connsiteX1" fmla="*/ 826461 w 4441356"/>
              <a:gd name="connsiteY1" fmla="*/ 4412 h 3852544"/>
              <a:gd name="connsiteX2" fmla="*/ 4301561 w 4441356"/>
              <a:gd name="connsiteY2" fmla="*/ 787933 h 3852544"/>
              <a:gd name="connsiteX3" fmla="*/ 4436953 w 4441356"/>
              <a:gd name="connsiteY3" fmla="*/ 1002424 h 3852544"/>
              <a:gd name="connsiteX4" fmla="*/ 3828869 w 4441356"/>
              <a:gd name="connsiteY4" fmla="*/ 3712412 h 3852544"/>
              <a:gd name="connsiteX5" fmla="*/ 3614895 w 4441356"/>
              <a:gd name="connsiteY5" fmla="*/ 3848131 h 3852544"/>
              <a:gd name="connsiteX6" fmla="*/ 139795 w 4441356"/>
              <a:gd name="connsiteY6" fmla="*/ 3064609 h 3852544"/>
              <a:gd name="connsiteX7" fmla="*/ 4402 w 4441356"/>
              <a:gd name="connsiteY7" fmla="*/ 2850119 h 3852544"/>
              <a:gd name="connsiteX8" fmla="*/ 612486 w 4441356"/>
              <a:gd name="connsiteY8" fmla="*/ 140130 h 3852544"/>
              <a:gd name="connsiteX9" fmla="*/ 790458 w 4441356"/>
              <a:gd name="connsiteY9" fmla="*/ 33 h 385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41356" h="3852544">
                <a:moveTo>
                  <a:pt x="790458" y="33"/>
                </a:moveTo>
                <a:cubicBezTo>
                  <a:pt x="802352" y="264"/>
                  <a:pt x="814402" y="1693"/>
                  <a:pt x="826461" y="4412"/>
                </a:cubicBezTo>
                <a:lnTo>
                  <a:pt x="4301561" y="787933"/>
                </a:lnTo>
                <a:cubicBezTo>
                  <a:pt x="4398036" y="809686"/>
                  <a:pt x="4458653" y="905716"/>
                  <a:pt x="4436953" y="1002424"/>
                </a:cubicBezTo>
                <a:lnTo>
                  <a:pt x="3828869" y="3712412"/>
                </a:lnTo>
                <a:cubicBezTo>
                  <a:pt x="3807170" y="3809119"/>
                  <a:pt x="3711370" y="3869882"/>
                  <a:pt x="3614895" y="3848131"/>
                </a:cubicBezTo>
                <a:lnTo>
                  <a:pt x="139795" y="3064609"/>
                </a:lnTo>
                <a:cubicBezTo>
                  <a:pt x="43320" y="3042857"/>
                  <a:pt x="-17297" y="2946827"/>
                  <a:pt x="4402" y="2850119"/>
                </a:cubicBezTo>
                <a:lnTo>
                  <a:pt x="612486" y="140130"/>
                </a:lnTo>
                <a:cubicBezTo>
                  <a:pt x="631474" y="55511"/>
                  <a:pt x="707193" y="-1588"/>
                  <a:pt x="790458" y="33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9" name="Рисунок 4"/>
          <p:cNvSpPr>
            <a:spLocks noGrp="1"/>
          </p:cNvSpPr>
          <p:nvPr>
            <p:ph type="pic" sz="quarter" idx="17"/>
          </p:nvPr>
        </p:nvSpPr>
        <p:spPr>
          <a:xfrm>
            <a:off x="6423356" y="4145063"/>
            <a:ext cx="5921423" cy="5135934"/>
          </a:xfrm>
          <a:custGeom>
            <a:avLst/>
            <a:gdLst>
              <a:gd name="connsiteX0" fmla="*/ 790458 w 4441356"/>
              <a:gd name="connsiteY0" fmla="*/ 33 h 3852544"/>
              <a:gd name="connsiteX1" fmla="*/ 826461 w 4441356"/>
              <a:gd name="connsiteY1" fmla="*/ 4412 h 3852544"/>
              <a:gd name="connsiteX2" fmla="*/ 4301561 w 4441356"/>
              <a:gd name="connsiteY2" fmla="*/ 787933 h 3852544"/>
              <a:gd name="connsiteX3" fmla="*/ 4436953 w 4441356"/>
              <a:gd name="connsiteY3" fmla="*/ 1002424 h 3852544"/>
              <a:gd name="connsiteX4" fmla="*/ 3828869 w 4441356"/>
              <a:gd name="connsiteY4" fmla="*/ 3712412 h 3852544"/>
              <a:gd name="connsiteX5" fmla="*/ 3614895 w 4441356"/>
              <a:gd name="connsiteY5" fmla="*/ 3848131 h 3852544"/>
              <a:gd name="connsiteX6" fmla="*/ 139795 w 4441356"/>
              <a:gd name="connsiteY6" fmla="*/ 3064609 h 3852544"/>
              <a:gd name="connsiteX7" fmla="*/ 4402 w 4441356"/>
              <a:gd name="connsiteY7" fmla="*/ 2850119 h 3852544"/>
              <a:gd name="connsiteX8" fmla="*/ 612486 w 4441356"/>
              <a:gd name="connsiteY8" fmla="*/ 140130 h 3852544"/>
              <a:gd name="connsiteX9" fmla="*/ 790458 w 4441356"/>
              <a:gd name="connsiteY9" fmla="*/ 33 h 385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41356" h="3852544">
                <a:moveTo>
                  <a:pt x="790458" y="33"/>
                </a:moveTo>
                <a:cubicBezTo>
                  <a:pt x="802352" y="264"/>
                  <a:pt x="814402" y="1693"/>
                  <a:pt x="826461" y="4412"/>
                </a:cubicBezTo>
                <a:lnTo>
                  <a:pt x="4301561" y="787933"/>
                </a:lnTo>
                <a:cubicBezTo>
                  <a:pt x="4398036" y="809686"/>
                  <a:pt x="4458653" y="905716"/>
                  <a:pt x="4436953" y="1002424"/>
                </a:cubicBezTo>
                <a:lnTo>
                  <a:pt x="3828869" y="3712412"/>
                </a:lnTo>
                <a:cubicBezTo>
                  <a:pt x="3807170" y="3809119"/>
                  <a:pt x="3711370" y="3869882"/>
                  <a:pt x="3614895" y="3848131"/>
                </a:cubicBezTo>
                <a:lnTo>
                  <a:pt x="139795" y="3064609"/>
                </a:lnTo>
                <a:cubicBezTo>
                  <a:pt x="43320" y="3042857"/>
                  <a:pt x="-17297" y="2946827"/>
                  <a:pt x="4402" y="2850119"/>
                </a:cubicBezTo>
                <a:lnTo>
                  <a:pt x="612486" y="140130"/>
                </a:lnTo>
                <a:cubicBezTo>
                  <a:pt x="631474" y="55511"/>
                  <a:pt x="707193" y="-1588"/>
                  <a:pt x="790458" y="33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0" name="Рисунок 4"/>
          <p:cNvSpPr>
            <a:spLocks noGrp="1"/>
          </p:cNvSpPr>
          <p:nvPr>
            <p:ph type="pic" sz="quarter" idx="18"/>
          </p:nvPr>
        </p:nvSpPr>
        <p:spPr>
          <a:xfrm>
            <a:off x="12573253" y="4145063"/>
            <a:ext cx="5921423" cy="5135934"/>
          </a:xfrm>
          <a:custGeom>
            <a:avLst/>
            <a:gdLst>
              <a:gd name="connsiteX0" fmla="*/ 790458 w 4441356"/>
              <a:gd name="connsiteY0" fmla="*/ 33 h 3852544"/>
              <a:gd name="connsiteX1" fmla="*/ 826461 w 4441356"/>
              <a:gd name="connsiteY1" fmla="*/ 4412 h 3852544"/>
              <a:gd name="connsiteX2" fmla="*/ 4301561 w 4441356"/>
              <a:gd name="connsiteY2" fmla="*/ 787933 h 3852544"/>
              <a:gd name="connsiteX3" fmla="*/ 4436953 w 4441356"/>
              <a:gd name="connsiteY3" fmla="*/ 1002424 h 3852544"/>
              <a:gd name="connsiteX4" fmla="*/ 3828869 w 4441356"/>
              <a:gd name="connsiteY4" fmla="*/ 3712412 h 3852544"/>
              <a:gd name="connsiteX5" fmla="*/ 3614895 w 4441356"/>
              <a:gd name="connsiteY5" fmla="*/ 3848131 h 3852544"/>
              <a:gd name="connsiteX6" fmla="*/ 139795 w 4441356"/>
              <a:gd name="connsiteY6" fmla="*/ 3064609 h 3852544"/>
              <a:gd name="connsiteX7" fmla="*/ 4402 w 4441356"/>
              <a:gd name="connsiteY7" fmla="*/ 2850119 h 3852544"/>
              <a:gd name="connsiteX8" fmla="*/ 612486 w 4441356"/>
              <a:gd name="connsiteY8" fmla="*/ 140130 h 3852544"/>
              <a:gd name="connsiteX9" fmla="*/ 790458 w 4441356"/>
              <a:gd name="connsiteY9" fmla="*/ 33 h 385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41356" h="3852544">
                <a:moveTo>
                  <a:pt x="790458" y="33"/>
                </a:moveTo>
                <a:cubicBezTo>
                  <a:pt x="802352" y="264"/>
                  <a:pt x="814402" y="1693"/>
                  <a:pt x="826461" y="4412"/>
                </a:cubicBezTo>
                <a:lnTo>
                  <a:pt x="4301561" y="787933"/>
                </a:lnTo>
                <a:cubicBezTo>
                  <a:pt x="4398036" y="809686"/>
                  <a:pt x="4458653" y="905716"/>
                  <a:pt x="4436953" y="1002424"/>
                </a:cubicBezTo>
                <a:lnTo>
                  <a:pt x="3828869" y="3712412"/>
                </a:lnTo>
                <a:cubicBezTo>
                  <a:pt x="3807170" y="3809119"/>
                  <a:pt x="3711370" y="3869882"/>
                  <a:pt x="3614895" y="3848131"/>
                </a:cubicBezTo>
                <a:lnTo>
                  <a:pt x="139795" y="3064609"/>
                </a:lnTo>
                <a:cubicBezTo>
                  <a:pt x="43320" y="3042857"/>
                  <a:pt x="-17297" y="2946827"/>
                  <a:pt x="4402" y="2850119"/>
                </a:cubicBezTo>
                <a:lnTo>
                  <a:pt x="612486" y="140130"/>
                </a:lnTo>
                <a:cubicBezTo>
                  <a:pt x="631474" y="55511"/>
                  <a:pt x="707193" y="-1588"/>
                  <a:pt x="790458" y="33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1" name="Рисунок 4"/>
          <p:cNvSpPr>
            <a:spLocks noGrp="1"/>
          </p:cNvSpPr>
          <p:nvPr>
            <p:ph type="pic" sz="quarter" idx="19"/>
          </p:nvPr>
        </p:nvSpPr>
        <p:spPr>
          <a:xfrm>
            <a:off x="18723151" y="4145063"/>
            <a:ext cx="5921423" cy="5135934"/>
          </a:xfrm>
          <a:custGeom>
            <a:avLst/>
            <a:gdLst>
              <a:gd name="connsiteX0" fmla="*/ 790458 w 4441356"/>
              <a:gd name="connsiteY0" fmla="*/ 33 h 3852544"/>
              <a:gd name="connsiteX1" fmla="*/ 826461 w 4441356"/>
              <a:gd name="connsiteY1" fmla="*/ 4412 h 3852544"/>
              <a:gd name="connsiteX2" fmla="*/ 4301561 w 4441356"/>
              <a:gd name="connsiteY2" fmla="*/ 787933 h 3852544"/>
              <a:gd name="connsiteX3" fmla="*/ 4436953 w 4441356"/>
              <a:gd name="connsiteY3" fmla="*/ 1002424 h 3852544"/>
              <a:gd name="connsiteX4" fmla="*/ 3828869 w 4441356"/>
              <a:gd name="connsiteY4" fmla="*/ 3712412 h 3852544"/>
              <a:gd name="connsiteX5" fmla="*/ 3614895 w 4441356"/>
              <a:gd name="connsiteY5" fmla="*/ 3848131 h 3852544"/>
              <a:gd name="connsiteX6" fmla="*/ 139795 w 4441356"/>
              <a:gd name="connsiteY6" fmla="*/ 3064609 h 3852544"/>
              <a:gd name="connsiteX7" fmla="*/ 4402 w 4441356"/>
              <a:gd name="connsiteY7" fmla="*/ 2850119 h 3852544"/>
              <a:gd name="connsiteX8" fmla="*/ 612486 w 4441356"/>
              <a:gd name="connsiteY8" fmla="*/ 140130 h 3852544"/>
              <a:gd name="connsiteX9" fmla="*/ 790458 w 4441356"/>
              <a:gd name="connsiteY9" fmla="*/ 33 h 385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41356" h="3852544">
                <a:moveTo>
                  <a:pt x="790458" y="33"/>
                </a:moveTo>
                <a:cubicBezTo>
                  <a:pt x="802352" y="264"/>
                  <a:pt x="814402" y="1693"/>
                  <a:pt x="826461" y="4412"/>
                </a:cubicBezTo>
                <a:lnTo>
                  <a:pt x="4301561" y="787933"/>
                </a:lnTo>
                <a:cubicBezTo>
                  <a:pt x="4398036" y="809686"/>
                  <a:pt x="4458653" y="905716"/>
                  <a:pt x="4436953" y="1002424"/>
                </a:cubicBezTo>
                <a:lnTo>
                  <a:pt x="3828869" y="3712412"/>
                </a:lnTo>
                <a:cubicBezTo>
                  <a:pt x="3807170" y="3809119"/>
                  <a:pt x="3711370" y="3869882"/>
                  <a:pt x="3614895" y="3848131"/>
                </a:cubicBezTo>
                <a:lnTo>
                  <a:pt x="139795" y="3064609"/>
                </a:lnTo>
                <a:cubicBezTo>
                  <a:pt x="43320" y="3042857"/>
                  <a:pt x="-17297" y="2946827"/>
                  <a:pt x="4402" y="2850119"/>
                </a:cubicBezTo>
                <a:lnTo>
                  <a:pt x="612486" y="140130"/>
                </a:lnTo>
                <a:cubicBezTo>
                  <a:pt x="631474" y="55511"/>
                  <a:pt x="707193" y="-1588"/>
                  <a:pt x="790458" y="33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070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9" grpId="0" animBg="1"/>
      <p:bldP spid="20" grpId="0" animBg="1"/>
      <p:bldP spid="21" grpId="0" animBg="1"/>
    </p:bld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team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2"/>
          <p:cNvSpPr>
            <a:spLocks noGrp="1"/>
          </p:cNvSpPr>
          <p:nvPr>
            <p:ph type="pic" sz="quarter" idx="10"/>
          </p:nvPr>
        </p:nvSpPr>
        <p:spPr>
          <a:xfrm>
            <a:off x="2298065" y="2254721"/>
            <a:ext cx="9207387" cy="9206562"/>
          </a:xfrm>
          <a:prstGeom prst="ellipse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736600" dist="50800" dir="3660000" sx="90000" sy="90000" algn="tl" rotWithShape="0">
              <a:prstClr val="black">
                <a:alpha val="54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985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team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2">
            <a:extLst>
              <a:ext uri="{FF2B5EF4-FFF2-40B4-BE49-F238E27FC236}">
                <a16:creationId xmlns:a16="http://schemas.microsoft.com/office/drawing/2014/main" id="{26D85FFB-B009-4A03-B0B1-4ACD3E45176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726221" y="2254721"/>
            <a:ext cx="9207387" cy="9206562"/>
          </a:xfrm>
          <a:prstGeom prst="ellipse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736600" dist="50800" dir="3660000" sx="90000" sy="90000" algn="tl" rotWithShape="0">
              <a:prstClr val="black">
                <a:alpha val="54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294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team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2">
            <a:extLst>
              <a:ext uri="{FF2B5EF4-FFF2-40B4-BE49-F238E27FC236}">
                <a16:creationId xmlns:a16="http://schemas.microsoft.com/office/drawing/2014/main" id="{26D85FFB-B009-4A03-B0B1-4ACD3E45176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407832" y="2254721"/>
            <a:ext cx="9207387" cy="9206562"/>
          </a:xfrm>
          <a:prstGeom prst="ellipse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736600" dist="50800" dir="3660000" sx="90000" sy="90000" algn="tl" rotWithShape="0">
              <a:prstClr val="black">
                <a:alpha val="54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907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team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2"/>
          <p:cNvSpPr>
            <a:spLocks noGrp="1"/>
          </p:cNvSpPr>
          <p:nvPr>
            <p:ph type="pic" sz="quarter" idx="12"/>
          </p:nvPr>
        </p:nvSpPr>
        <p:spPr>
          <a:xfrm>
            <a:off x="2025746" y="1982426"/>
            <a:ext cx="9752021" cy="9751148"/>
          </a:xfrm>
          <a:custGeom>
            <a:avLst/>
            <a:gdLst>
              <a:gd name="connsiteX0" fmla="*/ 4234 w 5219"/>
              <a:gd name="connsiteY0" fmla="*/ 4234 w 5219"/>
              <a:gd name="connsiteX1" fmla="*/ 4234 w 5219"/>
              <a:gd name="connsiteY1" fmla="*/ 4234 w 5219"/>
              <a:gd name="connsiteX2" fmla="*/ 4234 w 5219"/>
              <a:gd name="connsiteY2" fmla="*/ 4234 w 5219"/>
              <a:gd name="connsiteX3" fmla="*/ 4234 w 5219"/>
              <a:gd name="connsiteY3" fmla="*/ 4234 w 5219"/>
              <a:gd name="connsiteX4" fmla="*/ 4234 w 5219"/>
              <a:gd name="connsiteY4" fmla="*/ 4234 w 5219"/>
              <a:gd name="connsiteX5" fmla="*/ 4234 w 5219"/>
              <a:gd name="connsiteY5" fmla="*/ 4234 w 5219"/>
              <a:gd name="connsiteX6" fmla="*/ 4234 w 5219"/>
              <a:gd name="connsiteY6" fmla="*/ 4234 w 5219"/>
              <a:gd name="connsiteX7" fmla="*/ 4234 w 5219"/>
              <a:gd name="connsiteY7" fmla="*/ 4234 w 5219"/>
              <a:gd name="connsiteX8" fmla="*/ 4234 w 5219"/>
              <a:gd name="connsiteY8" fmla="*/ 4234 w 5219"/>
              <a:gd name="connsiteX9" fmla="*/ 4234 w 5219"/>
              <a:gd name="connsiteY9" fmla="*/ 4234 w 5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89702" h="7289702">
                <a:moveTo>
                  <a:pt x="3637074" y="0"/>
                </a:moveTo>
                <a:cubicBezTo>
                  <a:pt x="4057596" y="0"/>
                  <a:pt x="4478118" y="160423"/>
                  <a:pt x="4798965" y="481271"/>
                </a:cubicBezTo>
                <a:lnTo>
                  <a:pt x="6808431" y="2490737"/>
                </a:lnTo>
                <a:cubicBezTo>
                  <a:pt x="7450126" y="3132432"/>
                  <a:pt x="7450126" y="4172825"/>
                  <a:pt x="6808431" y="4814520"/>
                </a:cubicBezTo>
                <a:lnTo>
                  <a:pt x="4814520" y="6808431"/>
                </a:lnTo>
                <a:cubicBezTo>
                  <a:pt x="4172825" y="7450126"/>
                  <a:pt x="3132432" y="7450126"/>
                  <a:pt x="2490737" y="6808431"/>
                </a:cubicBezTo>
                <a:lnTo>
                  <a:pt x="481271" y="4798965"/>
                </a:lnTo>
                <a:cubicBezTo>
                  <a:pt x="-160424" y="4157270"/>
                  <a:pt x="-160424" y="3116877"/>
                  <a:pt x="481271" y="2475182"/>
                </a:cubicBezTo>
                <a:lnTo>
                  <a:pt x="2475182" y="481271"/>
                </a:lnTo>
                <a:cubicBezTo>
                  <a:pt x="2796029" y="160423"/>
                  <a:pt x="3216552" y="0"/>
                  <a:pt x="3637074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736600" dist="50800" dir="3660000" sx="90000" sy="90000" algn="tl" rotWithShape="0">
              <a:prstClr val="black">
                <a:alpha val="54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211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team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2"/>
          <p:cNvSpPr>
            <a:spLocks noGrp="1"/>
          </p:cNvSpPr>
          <p:nvPr>
            <p:ph type="pic" sz="quarter" idx="12"/>
          </p:nvPr>
        </p:nvSpPr>
        <p:spPr>
          <a:xfrm>
            <a:off x="8453904" y="1982426"/>
            <a:ext cx="9752021" cy="9751148"/>
          </a:xfrm>
          <a:custGeom>
            <a:avLst/>
            <a:gdLst>
              <a:gd name="connsiteX0" fmla="*/ 4234 w 5219"/>
              <a:gd name="connsiteY0" fmla="*/ 4234 w 5219"/>
              <a:gd name="connsiteX1" fmla="*/ 4234 w 5219"/>
              <a:gd name="connsiteY1" fmla="*/ 4234 w 5219"/>
              <a:gd name="connsiteX2" fmla="*/ 4234 w 5219"/>
              <a:gd name="connsiteY2" fmla="*/ 4234 w 5219"/>
              <a:gd name="connsiteX3" fmla="*/ 4234 w 5219"/>
              <a:gd name="connsiteY3" fmla="*/ 4234 w 5219"/>
              <a:gd name="connsiteX4" fmla="*/ 4234 w 5219"/>
              <a:gd name="connsiteY4" fmla="*/ 4234 w 5219"/>
              <a:gd name="connsiteX5" fmla="*/ 4234 w 5219"/>
              <a:gd name="connsiteY5" fmla="*/ 4234 w 5219"/>
              <a:gd name="connsiteX6" fmla="*/ 4234 w 5219"/>
              <a:gd name="connsiteY6" fmla="*/ 4234 w 5219"/>
              <a:gd name="connsiteX7" fmla="*/ 4234 w 5219"/>
              <a:gd name="connsiteY7" fmla="*/ 4234 w 5219"/>
              <a:gd name="connsiteX8" fmla="*/ 4234 w 5219"/>
              <a:gd name="connsiteY8" fmla="*/ 4234 w 5219"/>
              <a:gd name="connsiteX9" fmla="*/ 4234 w 5219"/>
              <a:gd name="connsiteY9" fmla="*/ 4234 w 5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89702" h="7289702">
                <a:moveTo>
                  <a:pt x="3637074" y="0"/>
                </a:moveTo>
                <a:cubicBezTo>
                  <a:pt x="4057596" y="0"/>
                  <a:pt x="4478118" y="160423"/>
                  <a:pt x="4798965" y="481271"/>
                </a:cubicBezTo>
                <a:lnTo>
                  <a:pt x="6808431" y="2490737"/>
                </a:lnTo>
                <a:cubicBezTo>
                  <a:pt x="7450126" y="3132432"/>
                  <a:pt x="7450126" y="4172825"/>
                  <a:pt x="6808431" y="4814520"/>
                </a:cubicBezTo>
                <a:lnTo>
                  <a:pt x="4814520" y="6808431"/>
                </a:lnTo>
                <a:cubicBezTo>
                  <a:pt x="4172825" y="7450126"/>
                  <a:pt x="3132432" y="7450126"/>
                  <a:pt x="2490737" y="6808431"/>
                </a:cubicBezTo>
                <a:lnTo>
                  <a:pt x="481271" y="4798965"/>
                </a:lnTo>
                <a:cubicBezTo>
                  <a:pt x="-160424" y="4157270"/>
                  <a:pt x="-160424" y="3116877"/>
                  <a:pt x="481271" y="2475182"/>
                </a:cubicBezTo>
                <a:lnTo>
                  <a:pt x="2475182" y="481271"/>
                </a:lnTo>
                <a:cubicBezTo>
                  <a:pt x="2796029" y="160423"/>
                  <a:pt x="3216552" y="0"/>
                  <a:pt x="3637074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736600" dist="50800" dir="3660000" sx="90000" sy="90000" algn="tl" rotWithShape="0">
              <a:prstClr val="black">
                <a:alpha val="54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425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team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2">
            <a:extLst>
              <a:ext uri="{FF2B5EF4-FFF2-40B4-BE49-F238E27FC236}">
                <a16:creationId xmlns:a16="http://schemas.microsoft.com/office/drawing/2014/main" id="{7E4F5DB3-6CCF-4C20-AC13-7DFE7C48452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2890971" y="1982426"/>
            <a:ext cx="9752021" cy="9751148"/>
          </a:xfrm>
          <a:custGeom>
            <a:avLst/>
            <a:gdLst>
              <a:gd name="connsiteX0" fmla="*/ 4234 w 5219"/>
              <a:gd name="connsiteY0" fmla="*/ 4234 w 5219"/>
              <a:gd name="connsiteX1" fmla="*/ 4234 w 5219"/>
              <a:gd name="connsiteY1" fmla="*/ 4234 w 5219"/>
              <a:gd name="connsiteX2" fmla="*/ 4234 w 5219"/>
              <a:gd name="connsiteY2" fmla="*/ 4234 w 5219"/>
              <a:gd name="connsiteX3" fmla="*/ 4234 w 5219"/>
              <a:gd name="connsiteY3" fmla="*/ 4234 w 5219"/>
              <a:gd name="connsiteX4" fmla="*/ 4234 w 5219"/>
              <a:gd name="connsiteY4" fmla="*/ 4234 w 5219"/>
              <a:gd name="connsiteX5" fmla="*/ 4234 w 5219"/>
              <a:gd name="connsiteY5" fmla="*/ 4234 w 5219"/>
              <a:gd name="connsiteX6" fmla="*/ 4234 w 5219"/>
              <a:gd name="connsiteY6" fmla="*/ 4234 w 5219"/>
              <a:gd name="connsiteX7" fmla="*/ 4234 w 5219"/>
              <a:gd name="connsiteY7" fmla="*/ 4234 w 5219"/>
              <a:gd name="connsiteX8" fmla="*/ 4234 w 5219"/>
              <a:gd name="connsiteY8" fmla="*/ 4234 w 5219"/>
              <a:gd name="connsiteX9" fmla="*/ 4234 w 5219"/>
              <a:gd name="connsiteY9" fmla="*/ 4234 w 5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89702" h="7289702">
                <a:moveTo>
                  <a:pt x="3637074" y="0"/>
                </a:moveTo>
                <a:cubicBezTo>
                  <a:pt x="4057596" y="0"/>
                  <a:pt x="4478118" y="160423"/>
                  <a:pt x="4798965" y="481271"/>
                </a:cubicBezTo>
                <a:lnTo>
                  <a:pt x="6808431" y="2490737"/>
                </a:lnTo>
                <a:cubicBezTo>
                  <a:pt x="7450126" y="3132432"/>
                  <a:pt x="7450126" y="4172825"/>
                  <a:pt x="6808431" y="4814520"/>
                </a:cubicBezTo>
                <a:lnTo>
                  <a:pt x="4814520" y="6808431"/>
                </a:lnTo>
                <a:cubicBezTo>
                  <a:pt x="4172825" y="7450126"/>
                  <a:pt x="3132432" y="7450126"/>
                  <a:pt x="2490737" y="6808431"/>
                </a:cubicBezTo>
                <a:lnTo>
                  <a:pt x="481271" y="4798965"/>
                </a:lnTo>
                <a:cubicBezTo>
                  <a:pt x="-160424" y="4157270"/>
                  <a:pt x="-160424" y="3116877"/>
                  <a:pt x="481271" y="2475182"/>
                </a:cubicBezTo>
                <a:lnTo>
                  <a:pt x="2475182" y="481271"/>
                </a:lnTo>
                <a:cubicBezTo>
                  <a:pt x="2796029" y="160423"/>
                  <a:pt x="3216552" y="0"/>
                  <a:pt x="3637074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736600" dist="50800" dir="3660000" sx="90000" sy="90000" algn="tl" rotWithShape="0">
              <a:prstClr val="black">
                <a:alpha val="54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082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team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icture Placeholder 2">
            <a:extLst>
              <a:ext uri="{FF2B5EF4-FFF2-40B4-BE49-F238E27FC236}">
                <a16:creationId xmlns:a16="http://schemas.microsoft.com/office/drawing/2014/main" id="{AAADDBC7-8731-4343-8E7C-D00C72435CF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688784" y="3905222"/>
            <a:ext cx="3389487" cy="338928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B37F61CF-B858-45D4-9D72-14E9E902AC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8784" y="7427954"/>
            <a:ext cx="3389487" cy="338928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43" name="Picture Placeholder 2">
            <a:extLst>
              <a:ext uri="{FF2B5EF4-FFF2-40B4-BE49-F238E27FC236}">
                <a16:creationId xmlns:a16="http://schemas.microsoft.com/office/drawing/2014/main" id="{0ED8BB2D-D9BD-464C-973A-AD5C581C22E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817" y="3905222"/>
            <a:ext cx="3389487" cy="338928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77227CC1-365E-4FDD-AAD1-28E3126EA1F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11817" y="7427954"/>
            <a:ext cx="3389487" cy="338928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45" name="Picture Placeholder 2">
            <a:extLst>
              <a:ext uri="{FF2B5EF4-FFF2-40B4-BE49-F238E27FC236}">
                <a16:creationId xmlns:a16="http://schemas.microsoft.com/office/drawing/2014/main" id="{E528BF55-D302-4254-A4B5-530548C2DCC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734728" y="3905222"/>
            <a:ext cx="3389487" cy="338928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46" name="Picture Placeholder 2">
            <a:extLst>
              <a:ext uri="{FF2B5EF4-FFF2-40B4-BE49-F238E27FC236}">
                <a16:creationId xmlns:a16="http://schemas.microsoft.com/office/drawing/2014/main" id="{3345C8D4-23A7-430F-A63D-113B059E391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34728" y="7427954"/>
            <a:ext cx="3389487" cy="338928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47" name="Picture Placeholder 2">
            <a:extLst>
              <a:ext uri="{FF2B5EF4-FFF2-40B4-BE49-F238E27FC236}">
                <a16:creationId xmlns:a16="http://schemas.microsoft.com/office/drawing/2014/main" id="{93C2DAEF-C2AF-4EBE-843B-4EDAE7125BC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2257758" y="3905222"/>
            <a:ext cx="3389487" cy="338928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48" name="Picture Placeholder 2">
            <a:extLst>
              <a:ext uri="{FF2B5EF4-FFF2-40B4-BE49-F238E27FC236}">
                <a16:creationId xmlns:a16="http://schemas.microsoft.com/office/drawing/2014/main" id="{E13E7EE0-DBF4-433A-8DBC-B2C4B8D7C00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2257758" y="7427954"/>
            <a:ext cx="3389487" cy="338928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49" name="Picture Placeholder 2">
            <a:extLst>
              <a:ext uri="{FF2B5EF4-FFF2-40B4-BE49-F238E27FC236}">
                <a16:creationId xmlns:a16="http://schemas.microsoft.com/office/drawing/2014/main" id="{7AA14797-3ABB-4C22-85B3-367332609D8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5781109" y="3905222"/>
            <a:ext cx="3389487" cy="338928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50" name="Picture Placeholder 2">
            <a:extLst>
              <a:ext uri="{FF2B5EF4-FFF2-40B4-BE49-F238E27FC236}">
                <a16:creationId xmlns:a16="http://schemas.microsoft.com/office/drawing/2014/main" id="{FE8130E1-9BC0-47C1-ABC4-7488EA59827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5781109" y="7427954"/>
            <a:ext cx="3389487" cy="338928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51" name="Picture Placeholder 2">
            <a:extLst>
              <a:ext uri="{FF2B5EF4-FFF2-40B4-BE49-F238E27FC236}">
                <a16:creationId xmlns:a16="http://schemas.microsoft.com/office/drawing/2014/main" id="{0DAFB7CA-34AE-489D-8598-63966383491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9304140" y="3905222"/>
            <a:ext cx="3389487" cy="338928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52" name="Picture Placeholder 2">
            <a:extLst>
              <a:ext uri="{FF2B5EF4-FFF2-40B4-BE49-F238E27FC236}">
                <a16:creationId xmlns:a16="http://schemas.microsoft.com/office/drawing/2014/main" id="{DAFFA6DA-D4B9-4A22-9F8D-46C698E03DE1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9304140" y="7427954"/>
            <a:ext cx="3389487" cy="338928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409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team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icture Placeholder 2">
            <a:extLst>
              <a:ext uri="{FF2B5EF4-FFF2-40B4-BE49-F238E27FC236}">
                <a16:creationId xmlns:a16="http://schemas.microsoft.com/office/drawing/2014/main" id="{3BC300BB-45E0-46E4-88F9-70DB0CF62E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688787" y="4411885"/>
            <a:ext cx="2902733" cy="290247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64" name="Picture Placeholder 2">
            <a:extLst>
              <a:ext uri="{FF2B5EF4-FFF2-40B4-BE49-F238E27FC236}">
                <a16:creationId xmlns:a16="http://schemas.microsoft.com/office/drawing/2014/main" id="{2F879030-C859-44B6-8706-7CB61DFB29A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8787" y="7428633"/>
            <a:ext cx="2902733" cy="290247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65" name="Picture Placeholder 2">
            <a:extLst>
              <a:ext uri="{FF2B5EF4-FFF2-40B4-BE49-F238E27FC236}">
                <a16:creationId xmlns:a16="http://schemas.microsoft.com/office/drawing/2014/main" id="{9FC8204E-85C1-4C4D-8FC3-91677C51F17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05779" y="4411885"/>
            <a:ext cx="2902733" cy="290247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66" name="Picture Placeholder 2">
            <a:extLst>
              <a:ext uri="{FF2B5EF4-FFF2-40B4-BE49-F238E27FC236}">
                <a16:creationId xmlns:a16="http://schemas.microsoft.com/office/drawing/2014/main" id="{EDC82B00-6127-475E-AE9E-FE4B1502C8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05779" y="7428633"/>
            <a:ext cx="2902733" cy="290247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67" name="Picture Placeholder 2">
            <a:extLst>
              <a:ext uri="{FF2B5EF4-FFF2-40B4-BE49-F238E27FC236}">
                <a16:creationId xmlns:a16="http://schemas.microsoft.com/office/drawing/2014/main" id="{B78C42B6-18A6-4D2F-B8CF-72CEB228107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722802" y="4411885"/>
            <a:ext cx="2902733" cy="290247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68" name="Picture Placeholder 2">
            <a:extLst>
              <a:ext uri="{FF2B5EF4-FFF2-40B4-BE49-F238E27FC236}">
                <a16:creationId xmlns:a16="http://schemas.microsoft.com/office/drawing/2014/main" id="{60CE910A-9CE8-4ADC-B8F2-B71F875EE17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722802" y="7428633"/>
            <a:ext cx="2902733" cy="290247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69" name="Picture Placeholder 2">
            <a:extLst>
              <a:ext uri="{FF2B5EF4-FFF2-40B4-BE49-F238E27FC236}">
                <a16:creationId xmlns:a16="http://schemas.microsoft.com/office/drawing/2014/main" id="{09412528-7EA4-4933-A587-A17EB4BE3DB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739796" y="4411885"/>
            <a:ext cx="2902733" cy="290247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70" name="Picture Placeholder 2">
            <a:extLst>
              <a:ext uri="{FF2B5EF4-FFF2-40B4-BE49-F238E27FC236}">
                <a16:creationId xmlns:a16="http://schemas.microsoft.com/office/drawing/2014/main" id="{7CCAC31D-A7DB-4FC8-BC0B-454740EFE2A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0739796" y="7428633"/>
            <a:ext cx="2902733" cy="290247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71" name="Picture Placeholder 2">
            <a:extLst>
              <a:ext uri="{FF2B5EF4-FFF2-40B4-BE49-F238E27FC236}">
                <a16:creationId xmlns:a16="http://schemas.microsoft.com/office/drawing/2014/main" id="{0A72E51A-142F-4CC4-AADE-7A63413E460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3756892" y="4411885"/>
            <a:ext cx="2902733" cy="290247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72" name="Picture Placeholder 2">
            <a:extLst>
              <a:ext uri="{FF2B5EF4-FFF2-40B4-BE49-F238E27FC236}">
                <a16:creationId xmlns:a16="http://schemas.microsoft.com/office/drawing/2014/main" id="{A818373B-0BD9-40DD-BE47-1495536FE4B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3756892" y="7428633"/>
            <a:ext cx="2902733" cy="290247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73" name="Picture Placeholder 2">
            <a:extLst>
              <a:ext uri="{FF2B5EF4-FFF2-40B4-BE49-F238E27FC236}">
                <a16:creationId xmlns:a16="http://schemas.microsoft.com/office/drawing/2014/main" id="{B9F84EE8-B1F0-42EB-A80D-230D6FA925C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6773885" y="4411885"/>
            <a:ext cx="2902733" cy="290247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74" name="Picture Placeholder 2">
            <a:extLst>
              <a:ext uri="{FF2B5EF4-FFF2-40B4-BE49-F238E27FC236}">
                <a16:creationId xmlns:a16="http://schemas.microsoft.com/office/drawing/2014/main" id="{7FE910A3-0554-43C7-87FA-CAC654E846D8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6773885" y="7428633"/>
            <a:ext cx="2902733" cy="290247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75" name="Picture Placeholder 2">
            <a:extLst>
              <a:ext uri="{FF2B5EF4-FFF2-40B4-BE49-F238E27FC236}">
                <a16:creationId xmlns:a16="http://schemas.microsoft.com/office/drawing/2014/main" id="{B54F9030-04A0-4AF4-8A74-708F62C295BE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9790877" y="4411885"/>
            <a:ext cx="2902733" cy="290247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76" name="Picture Placeholder 2">
            <a:extLst>
              <a:ext uri="{FF2B5EF4-FFF2-40B4-BE49-F238E27FC236}">
                <a16:creationId xmlns:a16="http://schemas.microsoft.com/office/drawing/2014/main" id="{FEA1D6FD-5F32-4423-84A2-521AD8D55F33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9790877" y="7428633"/>
            <a:ext cx="2902733" cy="290247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326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team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688787" y="4692035"/>
            <a:ext cx="2538169" cy="2537942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326881" y="4692035"/>
            <a:ext cx="2538169" cy="2537942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6964980" y="4692035"/>
            <a:ext cx="2538169" cy="2537942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9603074" y="4692035"/>
            <a:ext cx="2538169" cy="2537942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1688787" y="7329895"/>
            <a:ext cx="2538169" cy="2537942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326881" y="7329895"/>
            <a:ext cx="2538169" cy="2537942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6964980" y="7329895"/>
            <a:ext cx="2538169" cy="2537942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9603074" y="7329895"/>
            <a:ext cx="2538169" cy="2537942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28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12241172" y="7329895"/>
            <a:ext cx="2538169" cy="2537942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29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4879266" y="7329895"/>
            <a:ext cx="2538169" cy="2537942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30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17517365" y="7329895"/>
            <a:ext cx="2538169" cy="2537942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31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20155459" y="7329895"/>
            <a:ext cx="2538169" cy="2537942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32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12241172" y="4692035"/>
            <a:ext cx="2538169" cy="2537942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33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14879266" y="4692035"/>
            <a:ext cx="2538169" cy="2537942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34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17517365" y="4692035"/>
            <a:ext cx="2538169" cy="2537942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35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20155459" y="4692035"/>
            <a:ext cx="2538169" cy="2537942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569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team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1207" cy="137160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045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team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5603" cy="68580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8" name="Рисунок 2"/>
          <p:cNvSpPr>
            <a:spLocks noGrp="1"/>
          </p:cNvSpPr>
          <p:nvPr>
            <p:ph type="pic" sz="quarter" idx="12"/>
          </p:nvPr>
        </p:nvSpPr>
        <p:spPr>
          <a:xfrm>
            <a:off x="6095603" y="0"/>
            <a:ext cx="6095603" cy="68580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9" name="Рисунок 2"/>
          <p:cNvSpPr>
            <a:spLocks noGrp="1"/>
          </p:cNvSpPr>
          <p:nvPr>
            <p:ph type="pic" sz="quarter" idx="13"/>
          </p:nvPr>
        </p:nvSpPr>
        <p:spPr>
          <a:xfrm>
            <a:off x="0" y="6858000"/>
            <a:ext cx="6095603" cy="68580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0" name="Рисунок 2"/>
          <p:cNvSpPr>
            <a:spLocks noGrp="1"/>
          </p:cNvSpPr>
          <p:nvPr>
            <p:ph type="pic" sz="quarter" idx="14"/>
          </p:nvPr>
        </p:nvSpPr>
        <p:spPr>
          <a:xfrm>
            <a:off x="6095603" y="6858000"/>
            <a:ext cx="6095603" cy="68580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420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</p:bld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team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Рисунок 2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4063736" cy="457199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8" name="Рисунок 2"/>
          <p:cNvSpPr>
            <a:spLocks noGrp="1"/>
          </p:cNvSpPr>
          <p:nvPr>
            <p:ph type="pic" sz="quarter" idx="16"/>
          </p:nvPr>
        </p:nvSpPr>
        <p:spPr>
          <a:xfrm>
            <a:off x="4063735" y="1"/>
            <a:ext cx="4063736" cy="457199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9" name="Рисунок 2"/>
          <p:cNvSpPr>
            <a:spLocks noGrp="1"/>
          </p:cNvSpPr>
          <p:nvPr>
            <p:ph type="pic" sz="quarter" idx="17"/>
          </p:nvPr>
        </p:nvSpPr>
        <p:spPr>
          <a:xfrm>
            <a:off x="8127471" y="1"/>
            <a:ext cx="4063736" cy="457199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30" name="Рисунок 2"/>
          <p:cNvSpPr>
            <a:spLocks noGrp="1"/>
          </p:cNvSpPr>
          <p:nvPr>
            <p:ph type="pic" sz="quarter" idx="18"/>
          </p:nvPr>
        </p:nvSpPr>
        <p:spPr>
          <a:xfrm>
            <a:off x="0" y="4571999"/>
            <a:ext cx="4063736" cy="457199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31" name="Рисунок 2"/>
          <p:cNvSpPr>
            <a:spLocks noGrp="1"/>
          </p:cNvSpPr>
          <p:nvPr>
            <p:ph type="pic" sz="quarter" idx="19"/>
          </p:nvPr>
        </p:nvSpPr>
        <p:spPr>
          <a:xfrm>
            <a:off x="4063735" y="4571999"/>
            <a:ext cx="4063736" cy="457199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32" name="Рисунок 2"/>
          <p:cNvSpPr>
            <a:spLocks noGrp="1"/>
          </p:cNvSpPr>
          <p:nvPr>
            <p:ph type="pic" sz="quarter" idx="20"/>
          </p:nvPr>
        </p:nvSpPr>
        <p:spPr>
          <a:xfrm>
            <a:off x="8127471" y="4571999"/>
            <a:ext cx="4063736" cy="457199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33" name="Рисунок 2"/>
          <p:cNvSpPr>
            <a:spLocks noGrp="1"/>
          </p:cNvSpPr>
          <p:nvPr>
            <p:ph type="pic" sz="quarter" idx="21"/>
          </p:nvPr>
        </p:nvSpPr>
        <p:spPr>
          <a:xfrm>
            <a:off x="0" y="9143997"/>
            <a:ext cx="4063736" cy="457199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34" name="Рисунок 2"/>
          <p:cNvSpPr>
            <a:spLocks noGrp="1"/>
          </p:cNvSpPr>
          <p:nvPr>
            <p:ph type="pic" sz="quarter" idx="22"/>
          </p:nvPr>
        </p:nvSpPr>
        <p:spPr>
          <a:xfrm>
            <a:off x="4063735" y="9143997"/>
            <a:ext cx="4063736" cy="457199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35" name="Рисунок 2"/>
          <p:cNvSpPr>
            <a:spLocks noGrp="1"/>
          </p:cNvSpPr>
          <p:nvPr>
            <p:ph type="pic" sz="quarter" idx="23"/>
          </p:nvPr>
        </p:nvSpPr>
        <p:spPr>
          <a:xfrm>
            <a:off x="8127471" y="9143997"/>
            <a:ext cx="4063736" cy="457199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755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team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455953" y="0"/>
            <a:ext cx="15926461" cy="137160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291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team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6419184" y="0"/>
            <a:ext cx="7963232" cy="137160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C0204EE7-4CB0-4D82-A1B1-FA35C5D9955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455952" y="0"/>
            <a:ext cx="7963232" cy="137160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791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11" grpId="0" animBg="1"/>
      <p:bldP spid="11" grpId="1" animBg="1"/>
    </p:bld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team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9073594" y="0"/>
            <a:ext cx="5308820" cy="137160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270DFB69-3279-4849-AD14-FC925270168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764771" y="0"/>
            <a:ext cx="5308820" cy="137160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8D02847B-341E-4DF8-8B20-0F36F9C79F2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455953" y="0"/>
            <a:ext cx="5308820" cy="137160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638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8" grpId="0" animBg="1"/>
      <p:bldP spid="8" grpId="1" animBg="1"/>
      <p:bldP spid="9" grpId="0" animBg="1"/>
      <p:bldP spid="9" grpId="1" animBg="1"/>
    </p:bld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team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7"/>
          <p:cNvSpPr>
            <a:spLocks noGrp="1"/>
          </p:cNvSpPr>
          <p:nvPr>
            <p:ph type="pic" sz="quarter" idx="15"/>
          </p:nvPr>
        </p:nvSpPr>
        <p:spPr bwMode="auto">
          <a:xfrm>
            <a:off x="2273496" y="4391576"/>
            <a:ext cx="5637937" cy="5641820"/>
          </a:xfrm>
          <a:custGeom>
            <a:avLst/>
            <a:gdLst>
              <a:gd name="T0" fmla="*/ 4234 w 5219"/>
              <a:gd name="T1" fmla="*/ 4234 w 5219"/>
              <a:gd name="T2" fmla="*/ 4234 w 5219"/>
              <a:gd name="T3" fmla="*/ 4234 w 5219"/>
              <a:gd name="T4" fmla="*/ 4234 w 5219"/>
              <a:gd name="T5" fmla="*/ 4234 w 5219"/>
              <a:gd name="T6" fmla="*/ 4234 w 5219"/>
              <a:gd name="T7" fmla="*/ 4234 w 5219"/>
              <a:gd name="T8" fmla="*/ 4234 w 5219"/>
              <a:gd name="T9" fmla="*/ 4234 w 5219"/>
              <a:gd name="T10" fmla="*/ 4234 w 5219"/>
              <a:gd name="T11" fmla="*/ 4234 w 5219"/>
              <a:gd name="T12" fmla="*/ 4234 w 5219"/>
              <a:gd name="T13" fmla="*/ 4234 w 5219"/>
              <a:gd name="T14" fmla="*/ 4234 w 5219"/>
              <a:gd name="T15" fmla="*/ 4234 w 5219"/>
              <a:gd name="T16" fmla="*/ 4234 w 5219"/>
              <a:gd name="T17" fmla="*/ 4234 w 5219"/>
              <a:gd name="T18" fmla="*/ 4234 w 5219"/>
              <a:gd name="T19" fmla="*/ 4234 w 5219"/>
              <a:gd name="T20" fmla="*/ 4234 w 5219"/>
              <a:gd name="T21" fmla="*/ 4234 w 5219"/>
              <a:gd name="T22" fmla="*/ 4234 w 5219"/>
              <a:gd name="T23" fmla="*/ 4234 w 5219"/>
              <a:gd name="T24" fmla="*/ 4234 w 5219"/>
              <a:gd name="T25" fmla="*/ 4234 w 5219"/>
              <a:gd name="T26" fmla="*/ 4234 w 5219"/>
              <a:gd name="T27" fmla="*/ 4234 w 5219"/>
              <a:gd name="T28" fmla="*/ 4234 w 5219"/>
              <a:gd name="T29" fmla="*/ 4234 w 5219"/>
              <a:gd name="T30" fmla="*/ 4234 w 5219"/>
              <a:gd name="T31" fmla="*/ 4234 w 5219"/>
              <a:gd name="T32" fmla="*/ 4234 w 5219"/>
              <a:gd name="T33" fmla="*/ 4234 w 5219"/>
              <a:gd name="T34" fmla="*/ 4234 w 5219"/>
              <a:gd name="T35" fmla="*/ 4234 w 5219"/>
              <a:gd name="T36" fmla="*/ 4234 w 5219"/>
              <a:gd name="T37" fmla="*/ 4234 w 5219"/>
              <a:gd name="T38" fmla="*/ 4234 w 5219"/>
              <a:gd name="T39" fmla="*/ 4234 w 5219"/>
              <a:gd name="T40" fmla="*/ 4234 w 5219"/>
              <a:gd name="T41" fmla="*/ 4234 w 5219"/>
              <a:gd name="T42" fmla="*/ 4234 w 5219"/>
              <a:gd name="T43" fmla="*/ 4234 w 5219"/>
              <a:gd name="T44" fmla="*/ 4234 w 5219"/>
              <a:gd name="T45" fmla="*/ 4234 w 5219"/>
              <a:gd name="T46" fmla="*/ 4234 w 5219"/>
              <a:gd name="T47" fmla="*/ 4234 w 5219"/>
              <a:gd name="T48" fmla="*/ 4234 w 5219"/>
              <a:gd name="T49" fmla="*/ 4234 w 5219"/>
              <a:gd name="T50" fmla="*/ 4234 w 5219"/>
              <a:gd name="T51" fmla="*/ 4234 w 5219"/>
              <a:gd name="T52" fmla="*/ 4234 w 5219"/>
              <a:gd name="T53" fmla="*/ 4234 w 5219"/>
              <a:gd name="T54" fmla="*/ 4234 w 5219"/>
              <a:gd name="T55" fmla="*/ 4234 w 5219"/>
              <a:gd name="T56" fmla="*/ 4234 w 5219"/>
              <a:gd name="T57" fmla="*/ 4234 w 5219"/>
              <a:gd name="T58" fmla="*/ 4234 w 5219"/>
              <a:gd name="T59" fmla="*/ 4234 w 5219"/>
              <a:gd name="T60" fmla="*/ 4234 w 5219"/>
              <a:gd name="T61" fmla="*/ 4234 w 5219"/>
              <a:gd name="T62" fmla="*/ 4234 w 5219"/>
              <a:gd name="T63" fmla="*/ 4234 w 5219"/>
              <a:gd name="T64" fmla="*/ 4234 w 5219"/>
              <a:gd name="T65" fmla="*/ 4234 w 5219"/>
              <a:gd name="T66" fmla="*/ 4234 w 5219"/>
              <a:gd name="T67" fmla="*/ 4234 w 5219"/>
              <a:gd name="T68" fmla="*/ 4234 w 5219"/>
              <a:gd name="T69" fmla="*/ 4234 w 5219"/>
              <a:gd name="T70" fmla="*/ 4234 w 5219"/>
              <a:gd name="T71" fmla="*/ 4234 w 5219"/>
              <a:gd name="T72" fmla="*/ 4234 w 5219"/>
              <a:gd name="T73" fmla="*/ 4234 w 5219"/>
              <a:gd name="T74" fmla="*/ 4234 w 5219"/>
              <a:gd name="T75" fmla="*/ 4234 w 5219"/>
              <a:gd name="T76" fmla="*/ 4234 w 5219"/>
              <a:gd name="T77" fmla="*/ 4234 w 5219"/>
              <a:gd name="T78" fmla="*/ 4234 w 5219"/>
              <a:gd name="T79" fmla="*/ 4234 w 5219"/>
              <a:gd name="T80" fmla="*/ 4234 w 5219"/>
              <a:gd name="T81" fmla="*/ 4234 w 5219"/>
              <a:gd name="T82" fmla="*/ 4234 w 5219"/>
              <a:gd name="T83" fmla="*/ 4234 w 5219"/>
              <a:gd name="T84" fmla="*/ 4234 w 5219"/>
              <a:gd name="T85" fmla="*/ 4234 w 5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5387" h="15398">
                <a:moveTo>
                  <a:pt x="7693" y="0"/>
                </a:moveTo>
                <a:lnTo>
                  <a:pt x="8089" y="11"/>
                </a:lnTo>
                <a:lnTo>
                  <a:pt x="8480" y="40"/>
                </a:lnTo>
                <a:lnTo>
                  <a:pt x="8866" y="89"/>
                </a:lnTo>
                <a:lnTo>
                  <a:pt x="9244" y="156"/>
                </a:lnTo>
                <a:lnTo>
                  <a:pt x="9616" y="243"/>
                </a:lnTo>
                <a:lnTo>
                  <a:pt x="9981" y="346"/>
                </a:lnTo>
                <a:lnTo>
                  <a:pt x="10339" y="468"/>
                </a:lnTo>
                <a:lnTo>
                  <a:pt x="10688" y="606"/>
                </a:lnTo>
                <a:lnTo>
                  <a:pt x="11029" y="759"/>
                </a:lnTo>
                <a:lnTo>
                  <a:pt x="11360" y="930"/>
                </a:lnTo>
                <a:lnTo>
                  <a:pt x="11683" y="1115"/>
                </a:lnTo>
                <a:lnTo>
                  <a:pt x="11995" y="1316"/>
                </a:lnTo>
                <a:lnTo>
                  <a:pt x="12297" y="1529"/>
                </a:lnTo>
                <a:lnTo>
                  <a:pt x="12587" y="1758"/>
                </a:lnTo>
                <a:lnTo>
                  <a:pt x="12867" y="2001"/>
                </a:lnTo>
                <a:lnTo>
                  <a:pt x="13134" y="2255"/>
                </a:lnTo>
                <a:lnTo>
                  <a:pt x="13388" y="2523"/>
                </a:lnTo>
                <a:lnTo>
                  <a:pt x="13631" y="2803"/>
                </a:lnTo>
                <a:lnTo>
                  <a:pt x="13858" y="3093"/>
                </a:lnTo>
                <a:lnTo>
                  <a:pt x="14073" y="3394"/>
                </a:lnTo>
                <a:lnTo>
                  <a:pt x="14273" y="3707"/>
                </a:lnTo>
                <a:lnTo>
                  <a:pt x="14458" y="4029"/>
                </a:lnTo>
                <a:lnTo>
                  <a:pt x="14628" y="4361"/>
                </a:lnTo>
                <a:lnTo>
                  <a:pt x="14782" y="4703"/>
                </a:lnTo>
                <a:lnTo>
                  <a:pt x="14920" y="5052"/>
                </a:lnTo>
                <a:lnTo>
                  <a:pt x="15042" y="5410"/>
                </a:lnTo>
                <a:lnTo>
                  <a:pt x="15145" y="5776"/>
                </a:lnTo>
                <a:lnTo>
                  <a:pt x="15230" y="6148"/>
                </a:lnTo>
                <a:lnTo>
                  <a:pt x="15299" y="6526"/>
                </a:lnTo>
                <a:lnTo>
                  <a:pt x="15348" y="6912"/>
                </a:lnTo>
                <a:lnTo>
                  <a:pt x="15377" y="7302"/>
                </a:lnTo>
                <a:lnTo>
                  <a:pt x="15387" y="7698"/>
                </a:lnTo>
                <a:lnTo>
                  <a:pt x="15377" y="8095"/>
                </a:lnTo>
                <a:lnTo>
                  <a:pt x="15348" y="8486"/>
                </a:lnTo>
                <a:lnTo>
                  <a:pt x="15299" y="8871"/>
                </a:lnTo>
                <a:lnTo>
                  <a:pt x="15230" y="9250"/>
                </a:lnTo>
                <a:lnTo>
                  <a:pt x="15145" y="9622"/>
                </a:lnTo>
                <a:lnTo>
                  <a:pt x="15042" y="9988"/>
                </a:lnTo>
                <a:lnTo>
                  <a:pt x="14920" y="10346"/>
                </a:lnTo>
                <a:lnTo>
                  <a:pt x="14782" y="10695"/>
                </a:lnTo>
                <a:lnTo>
                  <a:pt x="14628" y="11037"/>
                </a:lnTo>
                <a:lnTo>
                  <a:pt x="14458" y="11368"/>
                </a:lnTo>
                <a:lnTo>
                  <a:pt x="14273" y="11691"/>
                </a:lnTo>
                <a:lnTo>
                  <a:pt x="14073" y="12002"/>
                </a:lnTo>
                <a:lnTo>
                  <a:pt x="13858" y="12305"/>
                </a:lnTo>
                <a:lnTo>
                  <a:pt x="13631" y="12595"/>
                </a:lnTo>
                <a:lnTo>
                  <a:pt x="13388" y="12875"/>
                </a:lnTo>
                <a:lnTo>
                  <a:pt x="13134" y="13142"/>
                </a:lnTo>
                <a:lnTo>
                  <a:pt x="12867" y="13397"/>
                </a:lnTo>
                <a:lnTo>
                  <a:pt x="12587" y="13640"/>
                </a:lnTo>
                <a:lnTo>
                  <a:pt x="12297" y="13868"/>
                </a:lnTo>
                <a:lnTo>
                  <a:pt x="11995" y="14082"/>
                </a:lnTo>
                <a:lnTo>
                  <a:pt x="11683" y="14283"/>
                </a:lnTo>
                <a:lnTo>
                  <a:pt x="11360" y="14468"/>
                </a:lnTo>
                <a:lnTo>
                  <a:pt x="11029" y="14639"/>
                </a:lnTo>
                <a:lnTo>
                  <a:pt x="10688" y="14792"/>
                </a:lnTo>
                <a:lnTo>
                  <a:pt x="10339" y="14930"/>
                </a:lnTo>
                <a:lnTo>
                  <a:pt x="9981" y="15052"/>
                </a:lnTo>
                <a:lnTo>
                  <a:pt x="9616" y="15155"/>
                </a:lnTo>
                <a:lnTo>
                  <a:pt x="9244" y="15241"/>
                </a:lnTo>
                <a:lnTo>
                  <a:pt x="8866" y="15309"/>
                </a:lnTo>
                <a:lnTo>
                  <a:pt x="8480" y="15358"/>
                </a:lnTo>
                <a:lnTo>
                  <a:pt x="8089" y="15387"/>
                </a:lnTo>
                <a:lnTo>
                  <a:pt x="7693" y="15398"/>
                </a:lnTo>
                <a:lnTo>
                  <a:pt x="7298" y="15387"/>
                </a:lnTo>
                <a:lnTo>
                  <a:pt x="6908" y="15358"/>
                </a:lnTo>
                <a:lnTo>
                  <a:pt x="6522" y="15309"/>
                </a:lnTo>
                <a:lnTo>
                  <a:pt x="6144" y="15241"/>
                </a:lnTo>
                <a:lnTo>
                  <a:pt x="5771" y="15155"/>
                </a:lnTo>
                <a:lnTo>
                  <a:pt x="5406" y="15052"/>
                </a:lnTo>
                <a:lnTo>
                  <a:pt x="5049" y="14930"/>
                </a:lnTo>
                <a:lnTo>
                  <a:pt x="4700" y="14792"/>
                </a:lnTo>
                <a:lnTo>
                  <a:pt x="4358" y="14639"/>
                </a:lnTo>
                <a:lnTo>
                  <a:pt x="4026" y="14468"/>
                </a:lnTo>
                <a:lnTo>
                  <a:pt x="3705" y="14283"/>
                </a:lnTo>
                <a:lnTo>
                  <a:pt x="3392" y="14082"/>
                </a:lnTo>
                <a:lnTo>
                  <a:pt x="3091" y="13868"/>
                </a:lnTo>
                <a:lnTo>
                  <a:pt x="2800" y="13640"/>
                </a:lnTo>
                <a:lnTo>
                  <a:pt x="2521" y="13397"/>
                </a:lnTo>
                <a:lnTo>
                  <a:pt x="2254" y="13142"/>
                </a:lnTo>
                <a:lnTo>
                  <a:pt x="1999" y="12875"/>
                </a:lnTo>
                <a:lnTo>
                  <a:pt x="1757" y="12595"/>
                </a:lnTo>
                <a:lnTo>
                  <a:pt x="1528" y="12305"/>
                </a:lnTo>
                <a:lnTo>
                  <a:pt x="1315" y="12002"/>
                </a:lnTo>
                <a:lnTo>
                  <a:pt x="1113" y="11691"/>
                </a:lnTo>
                <a:lnTo>
                  <a:pt x="929" y="11368"/>
                </a:lnTo>
                <a:lnTo>
                  <a:pt x="759" y="11037"/>
                </a:lnTo>
                <a:lnTo>
                  <a:pt x="605" y="10695"/>
                </a:lnTo>
                <a:lnTo>
                  <a:pt x="466" y="10346"/>
                </a:lnTo>
                <a:lnTo>
                  <a:pt x="346" y="9988"/>
                </a:lnTo>
                <a:lnTo>
                  <a:pt x="243" y="9622"/>
                </a:lnTo>
                <a:lnTo>
                  <a:pt x="156" y="9250"/>
                </a:lnTo>
                <a:lnTo>
                  <a:pt x="89" y="8871"/>
                </a:lnTo>
                <a:lnTo>
                  <a:pt x="40" y="8486"/>
                </a:lnTo>
                <a:lnTo>
                  <a:pt x="11" y="8095"/>
                </a:lnTo>
                <a:lnTo>
                  <a:pt x="0" y="7698"/>
                </a:lnTo>
                <a:lnTo>
                  <a:pt x="11" y="7302"/>
                </a:lnTo>
                <a:lnTo>
                  <a:pt x="40" y="6912"/>
                </a:lnTo>
                <a:lnTo>
                  <a:pt x="89" y="6526"/>
                </a:lnTo>
                <a:lnTo>
                  <a:pt x="156" y="6148"/>
                </a:lnTo>
                <a:lnTo>
                  <a:pt x="243" y="5776"/>
                </a:lnTo>
                <a:lnTo>
                  <a:pt x="346" y="5410"/>
                </a:lnTo>
                <a:lnTo>
                  <a:pt x="466" y="5052"/>
                </a:lnTo>
                <a:lnTo>
                  <a:pt x="605" y="4703"/>
                </a:lnTo>
                <a:lnTo>
                  <a:pt x="759" y="4361"/>
                </a:lnTo>
                <a:lnTo>
                  <a:pt x="929" y="4029"/>
                </a:lnTo>
                <a:lnTo>
                  <a:pt x="1113" y="3707"/>
                </a:lnTo>
                <a:lnTo>
                  <a:pt x="1315" y="3394"/>
                </a:lnTo>
                <a:lnTo>
                  <a:pt x="1528" y="3093"/>
                </a:lnTo>
                <a:lnTo>
                  <a:pt x="1757" y="2803"/>
                </a:lnTo>
                <a:lnTo>
                  <a:pt x="1999" y="2523"/>
                </a:lnTo>
                <a:lnTo>
                  <a:pt x="2254" y="2255"/>
                </a:lnTo>
                <a:lnTo>
                  <a:pt x="2521" y="2001"/>
                </a:lnTo>
                <a:lnTo>
                  <a:pt x="2800" y="1758"/>
                </a:lnTo>
                <a:lnTo>
                  <a:pt x="3091" y="1529"/>
                </a:lnTo>
                <a:lnTo>
                  <a:pt x="3392" y="1316"/>
                </a:lnTo>
                <a:lnTo>
                  <a:pt x="3705" y="1115"/>
                </a:lnTo>
                <a:lnTo>
                  <a:pt x="4026" y="930"/>
                </a:lnTo>
                <a:lnTo>
                  <a:pt x="4358" y="759"/>
                </a:lnTo>
                <a:lnTo>
                  <a:pt x="4700" y="606"/>
                </a:lnTo>
                <a:lnTo>
                  <a:pt x="5049" y="468"/>
                </a:lnTo>
                <a:lnTo>
                  <a:pt x="5406" y="346"/>
                </a:lnTo>
                <a:lnTo>
                  <a:pt x="5771" y="243"/>
                </a:lnTo>
                <a:lnTo>
                  <a:pt x="6144" y="156"/>
                </a:lnTo>
                <a:lnTo>
                  <a:pt x="6522" y="89"/>
                </a:lnTo>
                <a:lnTo>
                  <a:pt x="6908" y="40"/>
                </a:lnTo>
                <a:lnTo>
                  <a:pt x="7298" y="11"/>
                </a:lnTo>
                <a:lnTo>
                  <a:pt x="7693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736600" dist="50800" dir="3660000" sx="90000" sy="90000" algn="tl" rotWithShape="0">
              <a:prstClr val="black">
                <a:alpha val="54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10" name="Freeform 7"/>
          <p:cNvSpPr>
            <a:spLocks noGrp="1"/>
          </p:cNvSpPr>
          <p:nvPr>
            <p:ph type="pic" sz="quarter" idx="16"/>
          </p:nvPr>
        </p:nvSpPr>
        <p:spPr bwMode="auto">
          <a:xfrm>
            <a:off x="9372238" y="4391576"/>
            <a:ext cx="5637937" cy="5641820"/>
          </a:xfrm>
          <a:custGeom>
            <a:avLst/>
            <a:gdLst>
              <a:gd name="T0" fmla="*/ 4234 w 5219"/>
              <a:gd name="T1" fmla="*/ 4234 w 5219"/>
              <a:gd name="T2" fmla="*/ 4234 w 5219"/>
              <a:gd name="T3" fmla="*/ 4234 w 5219"/>
              <a:gd name="T4" fmla="*/ 4234 w 5219"/>
              <a:gd name="T5" fmla="*/ 4234 w 5219"/>
              <a:gd name="T6" fmla="*/ 4234 w 5219"/>
              <a:gd name="T7" fmla="*/ 4234 w 5219"/>
              <a:gd name="T8" fmla="*/ 4234 w 5219"/>
              <a:gd name="T9" fmla="*/ 4234 w 5219"/>
              <a:gd name="T10" fmla="*/ 4234 w 5219"/>
              <a:gd name="T11" fmla="*/ 4234 w 5219"/>
              <a:gd name="T12" fmla="*/ 4234 w 5219"/>
              <a:gd name="T13" fmla="*/ 4234 w 5219"/>
              <a:gd name="T14" fmla="*/ 4234 w 5219"/>
              <a:gd name="T15" fmla="*/ 4234 w 5219"/>
              <a:gd name="T16" fmla="*/ 4234 w 5219"/>
              <a:gd name="T17" fmla="*/ 4234 w 5219"/>
              <a:gd name="T18" fmla="*/ 4234 w 5219"/>
              <a:gd name="T19" fmla="*/ 4234 w 5219"/>
              <a:gd name="T20" fmla="*/ 4234 w 5219"/>
              <a:gd name="T21" fmla="*/ 4234 w 5219"/>
              <a:gd name="T22" fmla="*/ 4234 w 5219"/>
              <a:gd name="T23" fmla="*/ 4234 w 5219"/>
              <a:gd name="T24" fmla="*/ 4234 w 5219"/>
              <a:gd name="T25" fmla="*/ 4234 w 5219"/>
              <a:gd name="T26" fmla="*/ 4234 w 5219"/>
              <a:gd name="T27" fmla="*/ 4234 w 5219"/>
              <a:gd name="T28" fmla="*/ 4234 w 5219"/>
              <a:gd name="T29" fmla="*/ 4234 w 5219"/>
              <a:gd name="T30" fmla="*/ 4234 w 5219"/>
              <a:gd name="T31" fmla="*/ 4234 w 5219"/>
              <a:gd name="T32" fmla="*/ 4234 w 5219"/>
              <a:gd name="T33" fmla="*/ 4234 w 5219"/>
              <a:gd name="T34" fmla="*/ 4234 w 5219"/>
              <a:gd name="T35" fmla="*/ 4234 w 5219"/>
              <a:gd name="T36" fmla="*/ 4234 w 5219"/>
              <a:gd name="T37" fmla="*/ 4234 w 5219"/>
              <a:gd name="T38" fmla="*/ 4234 w 5219"/>
              <a:gd name="T39" fmla="*/ 4234 w 5219"/>
              <a:gd name="T40" fmla="*/ 4234 w 5219"/>
              <a:gd name="T41" fmla="*/ 4234 w 5219"/>
              <a:gd name="T42" fmla="*/ 4234 w 5219"/>
              <a:gd name="T43" fmla="*/ 4234 w 5219"/>
              <a:gd name="T44" fmla="*/ 4234 w 5219"/>
              <a:gd name="T45" fmla="*/ 4234 w 5219"/>
              <a:gd name="T46" fmla="*/ 4234 w 5219"/>
              <a:gd name="T47" fmla="*/ 4234 w 5219"/>
              <a:gd name="T48" fmla="*/ 4234 w 5219"/>
              <a:gd name="T49" fmla="*/ 4234 w 5219"/>
              <a:gd name="T50" fmla="*/ 4234 w 5219"/>
              <a:gd name="T51" fmla="*/ 4234 w 5219"/>
              <a:gd name="T52" fmla="*/ 4234 w 5219"/>
              <a:gd name="T53" fmla="*/ 4234 w 5219"/>
              <a:gd name="T54" fmla="*/ 4234 w 5219"/>
              <a:gd name="T55" fmla="*/ 4234 w 5219"/>
              <a:gd name="T56" fmla="*/ 4234 w 5219"/>
              <a:gd name="T57" fmla="*/ 4234 w 5219"/>
              <a:gd name="T58" fmla="*/ 4234 w 5219"/>
              <a:gd name="T59" fmla="*/ 4234 w 5219"/>
              <a:gd name="T60" fmla="*/ 4234 w 5219"/>
              <a:gd name="T61" fmla="*/ 4234 w 5219"/>
              <a:gd name="T62" fmla="*/ 4234 w 5219"/>
              <a:gd name="T63" fmla="*/ 4234 w 5219"/>
              <a:gd name="T64" fmla="*/ 4234 w 5219"/>
              <a:gd name="T65" fmla="*/ 4234 w 5219"/>
              <a:gd name="T66" fmla="*/ 4234 w 5219"/>
              <a:gd name="T67" fmla="*/ 4234 w 5219"/>
              <a:gd name="T68" fmla="*/ 4234 w 5219"/>
              <a:gd name="T69" fmla="*/ 4234 w 5219"/>
              <a:gd name="T70" fmla="*/ 4234 w 5219"/>
              <a:gd name="T71" fmla="*/ 4234 w 5219"/>
              <a:gd name="T72" fmla="*/ 4234 w 5219"/>
              <a:gd name="T73" fmla="*/ 4234 w 5219"/>
              <a:gd name="T74" fmla="*/ 4234 w 5219"/>
              <a:gd name="T75" fmla="*/ 4234 w 5219"/>
              <a:gd name="T76" fmla="*/ 4234 w 5219"/>
              <a:gd name="T77" fmla="*/ 4234 w 5219"/>
              <a:gd name="T78" fmla="*/ 4234 w 5219"/>
              <a:gd name="T79" fmla="*/ 4234 w 5219"/>
              <a:gd name="T80" fmla="*/ 4234 w 5219"/>
              <a:gd name="T81" fmla="*/ 4234 w 5219"/>
              <a:gd name="T82" fmla="*/ 4234 w 5219"/>
              <a:gd name="T83" fmla="*/ 4234 w 5219"/>
              <a:gd name="T84" fmla="*/ 4234 w 5219"/>
              <a:gd name="T85" fmla="*/ 4234 w 5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5387" h="15398">
                <a:moveTo>
                  <a:pt x="7693" y="0"/>
                </a:moveTo>
                <a:lnTo>
                  <a:pt x="8089" y="11"/>
                </a:lnTo>
                <a:lnTo>
                  <a:pt x="8480" y="40"/>
                </a:lnTo>
                <a:lnTo>
                  <a:pt x="8866" y="89"/>
                </a:lnTo>
                <a:lnTo>
                  <a:pt x="9244" y="156"/>
                </a:lnTo>
                <a:lnTo>
                  <a:pt x="9616" y="243"/>
                </a:lnTo>
                <a:lnTo>
                  <a:pt x="9981" y="346"/>
                </a:lnTo>
                <a:lnTo>
                  <a:pt x="10339" y="468"/>
                </a:lnTo>
                <a:lnTo>
                  <a:pt x="10688" y="606"/>
                </a:lnTo>
                <a:lnTo>
                  <a:pt x="11029" y="759"/>
                </a:lnTo>
                <a:lnTo>
                  <a:pt x="11360" y="930"/>
                </a:lnTo>
                <a:lnTo>
                  <a:pt x="11683" y="1115"/>
                </a:lnTo>
                <a:lnTo>
                  <a:pt x="11995" y="1316"/>
                </a:lnTo>
                <a:lnTo>
                  <a:pt x="12297" y="1529"/>
                </a:lnTo>
                <a:lnTo>
                  <a:pt x="12587" y="1758"/>
                </a:lnTo>
                <a:lnTo>
                  <a:pt x="12867" y="2001"/>
                </a:lnTo>
                <a:lnTo>
                  <a:pt x="13134" y="2255"/>
                </a:lnTo>
                <a:lnTo>
                  <a:pt x="13388" y="2523"/>
                </a:lnTo>
                <a:lnTo>
                  <a:pt x="13631" y="2803"/>
                </a:lnTo>
                <a:lnTo>
                  <a:pt x="13858" y="3093"/>
                </a:lnTo>
                <a:lnTo>
                  <a:pt x="14073" y="3394"/>
                </a:lnTo>
                <a:lnTo>
                  <a:pt x="14273" y="3707"/>
                </a:lnTo>
                <a:lnTo>
                  <a:pt x="14458" y="4029"/>
                </a:lnTo>
                <a:lnTo>
                  <a:pt x="14628" y="4361"/>
                </a:lnTo>
                <a:lnTo>
                  <a:pt x="14782" y="4703"/>
                </a:lnTo>
                <a:lnTo>
                  <a:pt x="14920" y="5052"/>
                </a:lnTo>
                <a:lnTo>
                  <a:pt x="15042" y="5410"/>
                </a:lnTo>
                <a:lnTo>
                  <a:pt x="15145" y="5776"/>
                </a:lnTo>
                <a:lnTo>
                  <a:pt x="15230" y="6148"/>
                </a:lnTo>
                <a:lnTo>
                  <a:pt x="15299" y="6526"/>
                </a:lnTo>
                <a:lnTo>
                  <a:pt x="15348" y="6912"/>
                </a:lnTo>
                <a:lnTo>
                  <a:pt x="15377" y="7302"/>
                </a:lnTo>
                <a:lnTo>
                  <a:pt x="15387" y="7698"/>
                </a:lnTo>
                <a:lnTo>
                  <a:pt x="15377" y="8095"/>
                </a:lnTo>
                <a:lnTo>
                  <a:pt x="15348" y="8486"/>
                </a:lnTo>
                <a:lnTo>
                  <a:pt x="15299" y="8871"/>
                </a:lnTo>
                <a:lnTo>
                  <a:pt x="15230" y="9250"/>
                </a:lnTo>
                <a:lnTo>
                  <a:pt x="15145" y="9622"/>
                </a:lnTo>
                <a:lnTo>
                  <a:pt x="15042" y="9988"/>
                </a:lnTo>
                <a:lnTo>
                  <a:pt x="14920" y="10346"/>
                </a:lnTo>
                <a:lnTo>
                  <a:pt x="14782" y="10695"/>
                </a:lnTo>
                <a:lnTo>
                  <a:pt x="14628" y="11037"/>
                </a:lnTo>
                <a:lnTo>
                  <a:pt x="14458" y="11368"/>
                </a:lnTo>
                <a:lnTo>
                  <a:pt x="14273" y="11691"/>
                </a:lnTo>
                <a:lnTo>
                  <a:pt x="14073" y="12002"/>
                </a:lnTo>
                <a:lnTo>
                  <a:pt x="13858" y="12305"/>
                </a:lnTo>
                <a:lnTo>
                  <a:pt x="13631" y="12595"/>
                </a:lnTo>
                <a:lnTo>
                  <a:pt x="13388" y="12875"/>
                </a:lnTo>
                <a:lnTo>
                  <a:pt x="13134" y="13142"/>
                </a:lnTo>
                <a:lnTo>
                  <a:pt x="12867" y="13397"/>
                </a:lnTo>
                <a:lnTo>
                  <a:pt x="12587" y="13640"/>
                </a:lnTo>
                <a:lnTo>
                  <a:pt x="12297" y="13868"/>
                </a:lnTo>
                <a:lnTo>
                  <a:pt x="11995" y="14082"/>
                </a:lnTo>
                <a:lnTo>
                  <a:pt x="11683" y="14283"/>
                </a:lnTo>
                <a:lnTo>
                  <a:pt x="11360" y="14468"/>
                </a:lnTo>
                <a:lnTo>
                  <a:pt x="11029" y="14639"/>
                </a:lnTo>
                <a:lnTo>
                  <a:pt x="10688" y="14792"/>
                </a:lnTo>
                <a:lnTo>
                  <a:pt x="10339" y="14930"/>
                </a:lnTo>
                <a:lnTo>
                  <a:pt x="9981" y="15052"/>
                </a:lnTo>
                <a:lnTo>
                  <a:pt x="9616" y="15155"/>
                </a:lnTo>
                <a:lnTo>
                  <a:pt x="9244" y="15241"/>
                </a:lnTo>
                <a:lnTo>
                  <a:pt x="8866" y="15309"/>
                </a:lnTo>
                <a:lnTo>
                  <a:pt x="8480" y="15358"/>
                </a:lnTo>
                <a:lnTo>
                  <a:pt x="8089" y="15387"/>
                </a:lnTo>
                <a:lnTo>
                  <a:pt x="7693" y="15398"/>
                </a:lnTo>
                <a:lnTo>
                  <a:pt x="7298" y="15387"/>
                </a:lnTo>
                <a:lnTo>
                  <a:pt x="6908" y="15358"/>
                </a:lnTo>
                <a:lnTo>
                  <a:pt x="6522" y="15309"/>
                </a:lnTo>
                <a:lnTo>
                  <a:pt x="6144" y="15241"/>
                </a:lnTo>
                <a:lnTo>
                  <a:pt x="5771" y="15155"/>
                </a:lnTo>
                <a:lnTo>
                  <a:pt x="5406" y="15052"/>
                </a:lnTo>
                <a:lnTo>
                  <a:pt x="5049" y="14930"/>
                </a:lnTo>
                <a:lnTo>
                  <a:pt x="4700" y="14792"/>
                </a:lnTo>
                <a:lnTo>
                  <a:pt x="4358" y="14639"/>
                </a:lnTo>
                <a:lnTo>
                  <a:pt x="4026" y="14468"/>
                </a:lnTo>
                <a:lnTo>
                  <a:pt x="3705" y="14283"/>
                </a:lnTo>
                <a:lnTo>
                  <a:pt x="3392" y="14082"/>
                </a:lnTo>
                <a:lnTo>
                  <a:pt x="3091" y="13868"/>
                </a:lnTo>
                <a:lnTo>
                  <a:pt x="2800" y="13640"/>
                </a:lnTo>
                <a:lnTo>
                  <a:pt x="2521" y="13397"/>
                </a:lnTo>
                <a:lnTo>
                  <a:pt x="2254" y="13142"/>
                </a:lnTo>
                <a:lnTo>
                  <a:pt x="1999" y="12875"/>
                </a:lnTo>
                <a:lnTo>
                  <a:pt x="1757" y="12595"/>
                </a:lnTo>
                <a:lnTo>
                  <a:pt x="1528" y="12305"/>
                </a:lnTo>
                <a:lnTo>
                  <a:pt x="1315" y="12002"/>
                </a:lnTo>
                <a:lnTo>
                  <a:pt x="1113" y="11691"/>
                </a:lnTo>
                <a:lnTo>
                  <a:pt x="929" y="11368"/>
                </a:lnTo>
                <a:lnTo>
                  <a:pt x="759" y="11037"/>
                </a:lnTo>
                <a:lnTo>
                  <a:pt x="605" y="10695"/>
                </a:lnTo>
                <a:lnTo>
                  <a:pt x="466" y="10346"/>
                </a:lnTo>
                <a:lnTo>
                  <a:pt x="346" y="9988"/>
                </a:lnTo>
                <a:lnTo>
                  <a:pt x="243" y="9622"/>
                </a:lnTo>
                <a:lnTo>
                  <a:pt x="156" y="9250"/>
                </a:lnTo>
                <a:lnTo>
                  <a:pt x="89" y="8871"/>
                </a:lnTo>
                <a:lnTo>
                  <a:pt x="40" y="8486"/>
                </a:lnTo>
                <a:lnTo>
                  <a:pt x="11" y="8095"/>
                </a:lnTo>
                <a:lnTo>
                  <a:pt x="0" y="7698"/>
                </a:lnTo>
                <a:lnTo>
                  <a:pt x="11" y="7302"/>
                </a:lnTo>
                <a:lnTo>
                  <a:pt x="40" y="6912"/>
                </a:lnTo>
                <a:lnTo>
                  <a:pt x="89" y="6526"/>
                </a:lnTo>
                <a:lnTo>
                  <a:pt x="156" y="6148"/>
                </a:lnTo>
                <a:lnTo>
                  <a:pt x="243" y="5776"/>
                </a:lnTo>
                <a:lnTo>
                  <a:pt x="346" y="5410"/>
                </a:lnTo>
                <a:lnTo>
                  <a:pt x="466" y="5052"/>
                </a:lnTo>
                <a:lnTo>
                  <a:pt x="605" y="4703"/>
                </a:lnTo>
                <a:lnTo>
                  <a:pt x="759" y="4361"/>
                </a:lnTo>
                <a:lnTo>
                  <a:pt x="929" y="4029"/>
                </a:lnTo>
                <a:lnTo>
                  <a:pt x="1113" y="3707"/>
                </a:lnTo>
                <a:lnTo>
                  <a:pt x="1315" y="3394"/>
                </a:lnTo>
                <a:lnTo>
                  <a:pt x="1528" y="3093"/>
                </a:lnTo>
                <a:lnTo>
                  <a:pt x="1757" y="2803"/>
                </a:lnTo>
                <a:lnTo>
                  <a:pt x="1999" y="2523"/>
                </a:lnTo>
                <a:lnTo>
                  <a:pt x="2254" y="2255"/>
                </a:lnTo>
                <a:lnTo>
                  <a:pt x="2521" y="2001"/>
                </a:lnTo>
                <a:lnTo>
                  <a:pt x="2800" y="1758"/>
                </a:lnTo>
                <a:lnTo>
                  <a:pt x="3091" y="1529"/>
                </a:lnTo>
                <a:lnTo>
                  <a:pt x="3392" y="1316"/>
                </a:lnTo>
                <a:lnTo>
                  <a:pt x="3705" y="1115"/>
                </a:lnTo>
                <a:lnTo>
                  <a:pt x="4026" y="930"/>
                </a:lnTo>
                <a:lnTo>
                  <a:pt x="4358" y="759"/>
                </a:lnTo>
                <a:lnTo>
                  <a:pt x="4700" y="606"/>
                </a:lnTo>
                <a:lnTo>
                  <a:pt x="5049" y="468"/>
                </a:lnTo>
                <a:lnTo>
                  <a:pt x="5406" y="346"/>
                </a:lnTo>
                <a:lnTo>
                  <a:pt x="5771" y="243"/>
                </a:lnTo>
                <a:lnTo>
                  <a:pt x="6144" y="156"/>
                </a:lnTo>
                <a:lnTo>
                  <a:pt x="6522" y="89"/>
                </a:lnTo>
                <a:lnTo>
                  <a:pt x="6908" y="40"/>
                </a:lnTo>
                <a:lnTo>
                  <a:pt x="7298" y="11"/>
                </a:lnTo>
                <a:lnTo>
                  <a:pt x="7693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736600" dist="50800" dir="3660000" sx="90000" sy="90000" algn="tl" rotWithShape="0">
              <a:prstClr val="black">
                <a:alpha val="54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11" name="Freeform 7"/>
          <p:cNvSpPr>
            <a:spLocks noGrp="1"/>
          </p:cNvSpPr>
          <p:nvPr>
            <p:ph type="pic" sz="quarter" idx="17"/>
          </p:nvPr>
        </p:nvSpPr>
        <p:spPr bwMode="auto">
          <a:xfrm>
            <a:off x="16470980" y="4391576"/>
            <a:ext cx="5637937" cy="5641820"/>
          </a:xfrm>
          <a:custGeom>
            <a:avLst/>
            <a:gdLst>
              <a:gd name="T0" fmla="*/ 4234 w 5219"/>
              <a:gd name="T1" fmla="*/ 4234 w 5219"/>
              <a:gd name="T2" fmla="*/ 4234 w 5219"/>
              <a:gd name="T3" fmla="*/ 4234 w 5219"/>
              <a:gd name="T4" fmla="*/ 4234 w 5219"/>
              <a:gd name="T5" fmla="*/ 4234 w 5219"/>
              <a:gd name="T6" fmla="*/ 4234 w 5219"/>
              <a:gd name="T7" fmla="*/ 4234 w 5219"/>
              <a:gd name="T8" fmla="*/ 4234 w 5219"/>
              <a:gd name="T9" fmla="*/ 4234 w 5219"/>
              <a:gd name="T10" fmla="*/ 4234 w 5219"/>
              <a:gd name="T11" fmla="*/ 4234 w 5219"/>
              <a:gd name="T12" fmla="*/ 4234 w 5219"/>
              <a:gd name="T13" fmla="*/ 4234 w 5219"/>
              <a:gd name="T14" fmla="*/ 4234 w 5219"/>
              <a:gd name="T15" fmla="*/ 4234 w 5219"/>
              <a:gd name="T16" fmla="*/ 4234 w 5219"/>
              <a:gd name="T17" fmla="*/ 4234 w 5219"/>
              <a:gd name="T18" fmla="*/ 4234 w 5219"/>
              <a:gd name="T19" fmla="*/ 4234 w 5219"/>
              <a:gd name="T20" fmla="*/ 4234 w 5219"/>
              <a:gd name="T21" fmla="*/ 4234 w 5219"/>
              <a:gd name="T22" fmla="*/ 4234 w 5219"/>
              <a:gd name="T23" fmla="*/ 4234 w 5219"/>
              <a:gd name="T24" fmla="*/ 4234 w 5219"/>
              <a:gd name="T25" fmla="*/ 4234 w 5219"/>
              <a:gd name="T26" fmla="*/ 4234 w 5219"/>
              <a:gd name="T27" fmla="*/ 4234 w 5219"/>
              <a:gd name="T28" fmla="*/ 4234 w 5219"/>
              <a:gd name="T29" fmla="*/ 4234 w 5219"/>
              <a:gd name="T30" fmla="*/ 4234 w 5219"/>
              <a:gd name="T31" fmla="*/ 4234 w 5219"/>
              <a:gd name="T32" fmla="*/ 4234 w 5219"/>
              <a:gd name="T33" fmla="*/ 4234 w 5219"/>
              <a:gd name="T34" fmla="*/ 4234 w 5219"/>
              <a:gd name="T35" fmla="*/ 4234 w 5219"/>
              <a:gd name="T36" fmla="*/ 4234 w 5219"/>
              <a:gd name="T37" fmla="*/ 4234 w 5219"/>
              <a:gd name="T38" fmla="*/ 4234 w 5219"/>
              <a:gd name="T39" fmla="*/ 4234 w 5219"/>
              <a:gd name="T40" fmla="*/ 4234 w 5219"/>
              <a:gd name="T41" fmla="*/ 4234 w 5219"/>
              <a:gd name="T42" fmla="*/ 4234 w 5219"/>
              <a:gd name="T43" fmla="*/ 4234 w 5219"/>
              <a:gd name="T44" fmla="*/ 4234 w 5219"/>
              <a:gd name="T45" fmla="*/ 4234 w 5219"/>
              <a:gd name="T46" fmla="*/ 4234 w 5219"/>
              <a:gd name="T47" fmla="*/ 4234 w 5219"/>
              <a:gd name="T48" fmla="*/ 4234 w 5219"/>
              <a:gd name="T49" fmla="*/ 4234 w 5219"/>
              <a:gd name="T50" fmla="*/ 4234 w 5219"/>
              <a:gd name="T51" fmla="*/ 4234 w 5219"/>
              <a:gd name="T52" fmla="*/ 4234 w 5219"/>
              <a:gd name="T53" fmla="*/ 4234 w 5219"/>
              <a:gd name="T54" fmla="*/ 4234 w 5219"/>
              <a:gd name="T55" fmla="*/ 4234 w 5219"/>
              <a:gd name="T56" fmla="*/ 4234 w 5219"/>
              <a:gd name="T57" fmla="*/ 4234 w 5219"/>
              <a:gd name="T58" fmla="*/ 4234 w 5219"/>
              <a:gd name="T59" fmla="*/ 4234 w 5219"/>
              <a:gd name="T60" fmla="*/ 4234 w 5219"/>
              <a:gd name="T61" fmla="*/ 4234 w 5219"/>
              <a:gd name="T62" fmla="*/ 4234 w 5219"/>
              <a:gd name="T63" fmla="*/ 4234 w 5219"/>
              <a:gd name="T64" fmla="*/ 4234 w 5219"/>
              <a:gd name="T65" fmla="*/ 4234 w 5219"/>
              <a:gd name="T66" fmla="*/ 4234 w 5219"/>
              <a:gd name="T67" fmla="*/ 4234 w 5219"/>
              <a:gd name="T68" fmla="*/ 4234 w 5219"/>
              <a:gd name="T69" fmla="*/ 4234 w 5219"/>
              <a:gd name="T70" fmla="*/ 4234 w 5219"/>
              <a:gd name="T71" fmla="*/ 4234 w 5219"/>
              <a:gd name="T72" fmla="*/ 4234 w 5219"/>
              <a:gd name="T73" fmla="*/ 4234 w 5219"/>
              <a:gd name="T74" fmla="*/ 4234 w 5219"/>
              <a:gd name="T75" fmla="*/ 4234 w 5219"/>
              <a:gd name="T76" fmla="*/ 4234 w 5219"/>
              <a:gd name="T77" fmla="*/ 4234 w 5219"/>
              <a:gd name="T78" fmla="*/ 4234 w 5219"/>
              <a:gd name="T79" fmla="*/ 4234 w 5219"/>
              <a:gd name="T80" fmla="*/ 4234 w 5219"/>
              <a:gd name="T81" fmla="*/ 4234 w 5219"/>
              <a:gd name="T82" fmla="*/ 4234 w 5219"/>
              <a:gd name="T83" fmla="*/ 4234 w 5219"/>
              <a:gd name="T84" fmla="*/ 4234 w 5219"/>
              <a:gd name="T85" fmla="*/ 4234 w 5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5387" h="15398">
                <a:moveTo>
                  <a:pt x="7693" y="0"/>
                </a:moveTo>
                <a:lnTo>
                  <a:pt x="8089" y="11"/>
                </a:lnTo>
                <a:lnTo>
                  <a:pt x="8480" y="40"/>
                </a:lnTo>
                <a:lnTo>
                  <a:pt x="8866" y="89"/>
                </a:lnTo>
                <a:lnTo>
                  <a:pt x="9244" y="156"/>
                </a:lnTo>
                <a:lnTo>
                  <a:pt x="9616" y="243"/>
                </a:lnTo>
                <a:lnTo>
                  <a:pt x="9981" y="346"/>
                </a:lnTo>
                <a:lnTo>
                  <a:pt x="10339" y="468"/>
                </a:lnTo>
                <a:lnTo>
                  <a:pt x="10688" y="606"/>
                </a:lnTo>
                <a:lnTo>
                  <a:pt x="11029" y="759"/>
                </a:lnTo>
                <a:lnTo>
                  <a:pt x="11360" y="930"/>
                </a:lnTo>
                <a:lnTo>
                  <a:pt x="11683" y="1115"/>
                </a:lnTo>
                <a:lnTo>
                  <a:pt x="11995" y="1316"/>
                </a:lnTo>
                <a:lnTo>
                  <a:pt x="12297" y="1529"/>
                </a:lnTo>
                <a:lnTo>
                  <a:pt x="12587" y="1758"/>
                </a:lnTo>
                <a:lnTo>
                  <a:pt x="12867" y="2001"/>
                </a:lnTo>
                <a:lnTo>
                  <a:pt x="13134" y="2255"/>
                </a:lnTo>
                <a:lnTo>
                  <a:pt x="13388" y="2523"/>
                </a:lnTo>
                <a:lnTo>
                  <a:pt x="13631" y="2803"/>
                </a:lnTo>
                <a:lnTo>
                  <a:pt x="13858" y="3093"/>
                </a:lnTo>
                <a:lnTo>
                  <a:pt x="14073" y="3394"/>
                </a:lnTo>
                <a:lnTo>
                  <a:pt x="14273" y="3707"/>
                </a:lnTo>
                <a:lnTo>
                  <a:pt x="14458" y="4029"/>
                </a:lnTo>
                <a:lnTo>
                  <a:pt x="14628" y="4361"/>
                </a:lnTo>
                <a:lnTo>
                  <a:pt x="14782" y="4703"/>
                </a:lnTo>
                <a:lnTo>
                  <a:pt x="14920" y="5052"/>
                </a:lnTo>
                <a:lnTo>
                  <a:pt x="15042" y="5410"/>
                </a:lnTo>
                <a:lnTo>
                  <a:pt x="15145" y="5776"/>
                </a:lnTo>
                <a:lnTo>
                  <a:pt x="15230" y="6148"/>
                </a:lnTo>
                <a:lnTo>
                  <a:pt x="15299" y="6526"/>
                </a:lnTo>
                <a:lnTo>
                  <a:pt x="15348" y="6912"/>
                </a:lnTo>
                <a:lnTo>
                  <a:pt x="15377" y="7302"/>
                </a:lnTo>
                <a:lnTo>
                  <a:pt x="15387" y="7698"/>
                </a:lnTo>
                <a:lnTo>
                  <a:pt x="15377" y="8095"/>
                </a:lnTo>
                <a:lnTo>
                  <a:pt x="15348" y="8486"/>
                </a:lnTo>
                <a:lnTo>
                  <a:pt x="15299" y="8871"/>
                </a:lnTo>
                <a:lnTo>
                  <a:pt x="15230" y="9250"/>
                </a:lnTo>
                <a:lnTo>
                  <a:pt x="15145" y="9622"/>
                </a:lnTo>
                <a:lnTo>
                  <a:pt x="15042" y="9988"/>
                </a:lnTo>
                <a:lnTo>
                  <a:pt x="14920" y="10346"/>
                </a:lnTo>
                <a:lnTo>
                  <a:pt x="14782" y="10695"/>
                </a:lnTo>
                <a:lnTo>
                  <a:pt x="14628" y="11037"/>
                </a:lnTo>
                <a:lnTo>
                  <a:pt x="14458" y="11368"/>
                </a:lnTo>
                <a:lnTo>
                  <a:pt x="14273" y="11691"/>
                </a:lnTo>
                <a:lnTo>
                  <a:pt x="14073" y="12002"/>
                </a:lnTo>
                <a:lnTo>
                  <a:pt x="13858" y="12305"/>
                </a:lnTo>
                <a:lnTo>
                  <a:pt x="13631" y="12595"/>
                </a:lnTo>
                <a:lnTo>
                  <a:pt x="13388" y="12875"/>
                </a:lnTo>
                <a:lnTo>
                  <a:pt x="13134" y="13142"/>
                </a:lnTo>
                <a:lnTo>
                  <a:pt x="12867" y="13397"/>
                </a:lnTo>
                <a:lnTo>
                  <a:pt x="12587" y="13640"/>
                </a:lnTo>
                <a:lnTo>
                  <a:pt x="12297" y="13868"/>
                </a:lnTo>
                <a:lnTo>
                  <a:pt x="11995" y="14082"/>
                </a:lnTo>
                <a:lnTo>
                  <a:pt x="11683" y="14283"/>
                </a:lnTo>
                <a:lnTo>
                  <a:pt x="11360" y="14468"/>
                </a:lnTo>
                <a:lnTo>
                  <a:pt x="11029" y="14639"/>
                </a:lnTo>
                <a:lnTo>
                  <a:pt x="10688" y="14792"/>
                </a:lnTo>
                <a:lnTo>
                  <a:pt x="10339" y="14930"/>
                </a:lnTo>
                <a:lnTo>
                  <a:pt x="9981" y="15052"/>
                </a:lnTo>
                <a:lnTo>
                  <a:pt x="9616" y="15155"/>
                </a:lnTo>
                <a:lnTo>
                  <a:pt x="9244" y="15241"/>
                </a:lnTo>
                <a:lnTo>
                  <a:pt x="8866" y="15309"/>
                </a:lnTo>
                <a:lnTo>
                  <a:pt x="8480" y="15358"/>
                </a:lnTo>
                <a:lnTo>
                  <a:pt x="8089" y="15387"/>
                </a:lnTo>
                <a:lnTo>
                  <a:pt x="7693" y="15398"/>
                </a:lnTo>
                <a:lnTo>
                  <a:pt x="7298" y="15387"/>
                </a:lnTo>
                <a:lnTo>
                  <a:pt x="6908" y="15358"/>
                </a:lnTo>
                <a:lnTo>
                  <a:pt x="6522" y="15309"/>
                </a:lnTo>
                <a:lnTo>
                  <a:pt x="6144" y="15241"/>
                </a:lnTo>
                <a:lnTo>
                  <a:pt x="5771" y="15155"/>
                </a:lnTo>
                <a:lnTo>
                  <a:pt x="5406" y="15052"/>
                </a:lnTo>
                <a:lnTo>
                  <a:pt x="5049" y="14930"/>
                </a:lnTo>
                <a:lnTo>
                  <a:pt x="4700" y="14792"/>
                </a:lnTo>
                <a:lnTo>
                  <a:pt x="4358" y="14639"/>
                </a:lnTo>
                <a:lnTo>
                  <a:pt x="4026" y="14468"/>
                </a:lnTo>
                <a:lnTo>
                  <a:pt x="3705" y="14283"/>
                </a:lnTo>
                <a:lnTo>
                  <a:pt x="3392" y="14082"/>
                </a:lnTo>
                <a:lnTo>
                  <a:pt x="3091" y="13868"/>
                </a:lnTo>
                <a:lnTo>
                  <a:pt x="2800" y="13640"/>
                </a:lnTo>
                <a:lnTo>
                  <a:pt x="2521" y="13397"/>
                </a:lnTo>
                <a:lnTo>
                  <a:pt x="2254" y="13142"/>
                </a:lnTo>
                <a:lnTo>
                  <a:pt x="1999" y="12875"/>
                </a:lnTo>
                <a:lnTo>
                  <a:pt x="1757" y="12595"/>
                </a:lnTo>
                <a:lnTo>
                  <a:pt x="1528" y="12305"/>
                </a:lnTo>
                <a:lnTo>
                  <a:pt x="1315" y="12002"/>
                </a:lnTo>
                <a:lnTo>
                  <a:pt x="1113" y="11691"/>
                </a:lnTo>
                <a:lnTo>
                  <a:pt x="929" y="11368"/>
                </a:lnTo>
                <a:lnTo>
                  <a:pt x="759" y="11037"/>
                </a:lnTo>
                <a:lnTo>
                  <a:pt x="605" y="10695"/>
                </a:lnTo>
                <a:lnTo>
                  <a:pt x="466" y="10346"/>
                </a:lnTo>
                <a:lnTo>
                  <a:pt x="346" y="9988"/>
                </a:lnTo>
                <a:lnTo>
                  <a:pt x="243" y="9622"/>
                </a:lnTo>
                <a:lnTo>
                  <a:pt x="156" y="9250"/>
                </a:lnTo>
                <a:lnTo>
                  <a:pt x="89" y="8871"/>
                </a:lnTo>
                <a:lnTo>
                  <a:pt x="40" y="8486"/>
                </a:lnTo>
                <a:lnTo>
                  <a:pt x="11" y="8095"/>
                </a:lnTo>
                <a:lnTo>
                  <a:pt x="0" y="7698"/>
                </a:lnTo>
                <a:lnTo>
                  <a:pt x="11" y="7302"/>
                </a:lnTo>
                <a:lnTo>
                  <a:pt x="40" y="6912"/>
                </a:lnTo>
                <a:lnTo>
                  <a:pt x="89" y="6526"/>
                </a:lnTo>
                <a:lnTo>
                  <a:pt x="156" y="6148"/>
                </a:lnTo>
                <a:lnTo>
                  <a:pt x="243" y="5776"/>
                </a:lnTo>
                <a:lnTo>
                  <a:pt x="346" y="5410"/>
                </a:lnTo>
                <a:lnTo>
                  <a:pt x="466" y="5052"/>
                </a:lnTo>
                <a:lnTo>
                  <a:pt x="605" y="4703"/>
                </a:lnTo>
                <a:lnTo>
                  <a:pt x="759" y="4361"/>
                </a:lnTo>
                <a:lnTo>
                  <a:pt x="929" y="4029"/>
                </a:lnTo>
                <a:lnTo>
                  <a:pt x="1113" y="3707"/>
                </a:lnTo>
                <a:lnTo>
                  <a:pt x="1315" y="3394"/>
                </a:lnTo>
                <a:lnTo>
                  <a:pt x="1528" y="3093"/>
                </a:lnTo>
                <a:lnTo>
                  <a:pt x="1757" y="2803"/>
                </a:lnTo>
                <a:lnTo>
                  <a:pt x="1999" y="2523"/>
                </a:lnTo>
                <a:lnTo>
                  <a:pt x="2254" y="2255"/>
                </a:lnTo>
                <a:lnTo>
                  <a:pt x="2521" y="2001"/>
                </a:lnTo>
                <a:lnTo>
                  <a:pt x="2800" y="1758"/>
                </a:lnTo>
                <a:lnTo>
                  <a:pt x="3091" y="1529"/>
                </a:lnTo>
                <a:lnTo>
                  <a:pt x="3392" y="1316"/>
                </a:lnTo>
                <a:lnTo>
                  <a:pt x="3705" y="1115"/>
                </a:lnTo>
                <a:lnTo>
                  <a:pt x="4026" y="930"/>
                </a:lnTo>
                <a:lnTo>
                  <a:pt x="4358" y="759"/>
                </a:lnTo>
                <a:lnTo>
                  <a:pt x="4700" y="606"/>
                </a:lnTo>
                <a:lnTo>
                  <a:pt x="5049" y="468"/>
                </a:lnTo>
                <a:lnTo>
                  <a:pt x="5406" y="346"/>
                </a:lnTo>
                <a:lnTo>
                  <a:pt x="5771" y="243"/>
                </a:lnTo>
                <a:lnTo>
                  <a:pt x="6144" y="156"/>
                </a:lnTo>
                <a:lnTo>
                  <a:pt x="6522" y="89"/>
                </a:lnTo>
                <a:lnTo>
                  <a:pt x="6908" y="40"/>
                </a:lnTo>
                <a:lnTo>
                  <a:pt x="7298" y="11"/>
                </a:lnTo>
                <a:lnTo>
                  <a:pt x="7693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736600" dist="50800" dir="3660000" sx="90000" sy="90000" algn="tl" rotWithShape="0">
              <a:prstClr val="black">
                <a:alpha val="54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8723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team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7">
            <a:extLst>
              <a:ext uri="{FF2B5EF4-FFF2-40B4-BE49-F238E27FC236}">
                <a16:creationId xmlns:a16="http://schemas.microsoft.com/office/drawing/2014/main" id="{083FF3B9-66E5-4CDB-BDF2-BF74CBCB4AE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 bwMode="auto">
          <a:xfrm>
            <a:off x="1628255" y="4792675"/>
            <a:ext cx="5126080" cy="5125622"/>
          </a:xfrm>
          <a:custGeom>
            <a:avLst/>
            <a:gdLst>
              <a:gd name="T0" fmla="*/ 4234 w 5219"/>
              <a:gd name="T1" fmla="*/ 4234 w 5219"/>
              <a:gd name="T2" fmla="*/ 4234 w 5219"/>
              <a:gd name="T3" fmla="*/ 4234 w 5219"/>
              <a:gd name="T4" fmla="*/ 4234 w 5219"/>
              <a:gd name="T5" fmla="*/ 4234 w 5219"/>
              <a:gd name="T6" fmla="*/ 4234 w 5219"/>
              <a:gd name="T7" fmla="*/ 4234 w 5219"/>
              <a:gd name="T8" fmla="*/ 4234 w 5219"/>
              <a:gd name="T9" fmla="*/ 4234 w 5219"/>
              <a:gd name="T10" fmla="*/ 4234 w 5219"/>
              <a:gd name="T11" fmla="*/ 4234 w 5219"/>
              <a:gd name="T12" fmla="*/ 4234 w 5219"/>
              <a:gd name="T13" fmla="*/ 4234 w 5219"/>
              <a:gd name="T14" fmla="*/ 4234 w 5219"/>
              <a:gd name="T15" fmla="*/ 4234 w 5219"/>
              <a:gd name="T16" fmla="*/ 4234 w 5219"/>
              <a:gd name="T17" fmla="*/ 4234 w 5219"/>
              <a:gd name="T18" fmla="*/ 4234 w 5219"/>
              <a:gd name="T19" fmla="*/ 4234 w 5219"/>
              <a:gd name="T20" fmla="*/ 4234 w 5219"/>
              <a:gd name="T21" fmla="*/ 4234 w 5219"/>
              <a:gd name="T22" fmla="*/ 4234 w 5219"/>
              <a:gd name="T23" fmla="*/ 4234 w 5219"/>
              <a:gd name="T24" fmla="*/ 4234 w 5219"/>
              <a:gd name="T25" fmla="*/ 4234 w 5219"/>
              <a:gd name="T26" fmla="*/ 4234 w 5219"/>
              <a:gd name="T27" fmla="*/ 4234 w 5219"/>
              <a:gd name="T28" fmla="*/ 4234 w 5219"/>
              <a:gd name="T29" fmla="*/ 4234 w 5219"/>
              <a:gd name="T30" fmla="*/ 4234 w 5219"/>
              <a:gd name="T31" fmla="*/ 4234 w 5219"/>
              <a:gd name="T32" fmla="*/ 4234 w 5219"/>
              <a:gd name="T33" fmla="*/ 4234 w 5219"/>
              <a:gd name="T34" fmla="*/ 4234 w 5219"/>
              <a:gd name="T35" fmla="*/ 4234 w 5219"/>
              <a:gd name="T36" fmla="*/ 4234 w 5219"/>
              <a:gd name="T37" fmla="*/ 4234 w 5219"/>
              <a:gd name="T38" fmla="*/ 4234 w 5219"/>
              <a:gd name="T39" fmla="*/ 4234 w 5219"/>
              <a:gd name="T40" fmla="*/ 4234 w 5219"/>
              <a:gd name="T41" fmla="*/ 4234 w 5219"/>
              <a:gd name="T42" fmla="*/ 4234 w 5219"/>
              <a:gd name="T43" fmla="*/ 4234 w 5219"/>
              <a:gd name="T44" fmla="*/ 4234 w 5219"/>
              <a:gd name="T45" fmla="*/ 4234 w 5219"/>
              <a:gd name="T46" fmla="*/ 4234 w 5219"/>
              <a:gd name="T47" fmla="*/ 4234 w 5219"/>
              <a:gd name="T48" fmla="*/ 4234 w 5219"/>
              <a:gd name="T49" fmla="*/ 4234 w 5219"/>
              <a:gd name="T50" fmla="*/ 4234 w 5219"/>
              <a:gd name="T51" fmla="*/ 4234 w 5219"/>
              <a:gd name="T52" fmla="*/ 4234 w 5219"/>
              <a:gd name="T53" fmla="*/ 4234 w 5219"/>
              <a:gd name="T54" fmla="*/ 4234 w 5219"/>
              <a:gd name="T55" fmla="*/ 4234 w 5219"/>
              <a:gd name="T56" fmla="*/ 4234 w 5219"/>
              <a:gd name="T57" fmla="*/ 4234 w 5219"/>
              <a:gd name="T58" fmla="*/ 4234 w 5219"/>
              <a:gd name="T59" fmla="*/ 4234 w 5219"/>
              <a:gd name="T60" fmla="*/ 4234 w 5219"/>
              <a:gd name="T61" fmla="*/ 4234 w 5219"/>
              <a:gd name="T62" fmla="*/ 4234 w 5219"/>
              <a:gd name="T63" fmla="*/ 4234 w 5219"/>
              <a:gd name="T64" fmla="*/ 4234 w 5219"/>
              <a:gd name="T65" fmla="*/ 4234 w 5219"/>
              <a:gd name="T66" fmla="*/ 4234 w 5219"/>
              <a:gd name="T67" fmla="*/ 4234 w 5219"/>
              <a:gd name="T68" fmla="*/ 4234 w 5219"/>
              <a:gd name="T69" fmla="*/ 4234 w 5219"/>
              <a:gd name="T70" fmla="*/ 4234 w 5219"/>
              <a:gd name="T71" fmla="*/ 4234 w 5219"/>
              <a:gd name="T72" fmla="*/ 4234 w 5219"/>
              <a:gd name="T73" fmla="*/ 4234 w 5219"/>
              <a:gd name="T74" fmla="*/ 4234 w 5219"/>
              <a:gd name="T75" fmla="*/ 4234 w 5219"/>
              <a:gd name="T76" fmla="*/ 4234 w 5219"/>
              <a:gd name="T77" fmla="*/ 4234 w 5219"/>
              <a:gd name="T78" fmla="*/ 4234 w 5219"/>
              <a:gd name="T79" fmla="*/ 4234 w 5219"/>
              <a:gd name="T80" fmla="*/ 4234 w 5219"/>
              <a:gd name="T81" fmla="*/ 4234 w 5219"/>
              <a:gd name="T82" fmla="*/ 4234 w 5219"/>
              <a:gd name="T83" fmla="*/ 4234 w 5219"/>
              <a:gd name="T84" fmla="*/ 4234 w 5219"/>
              <a:gd name="T85" fmla="*/ 4234 w 5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5387" h="15398">
                <a:moveTo>
                  <a:pt x="7693" y="0"/>
                </a:moveTo>
                <a:lnTo>
                  <a:pt x="8089" y="11"/>
                </a:lnTo>
                <a:lnTo>
                  <a:pt x="8480" y="40"/>
                </a:lnTo>
                <a:lnTo>
                  <a:pt x="8866" y="89"/>
                </a:lnTo>
                <a:lnTo>
                  <a:pt x="9244" y="156"/>
                </a:lnTo>
                <a:lnTo>
                  <a:pt x="9616" y="243"/>
                </a:lnTo>
                <a:lnTo>
                  <a:pt x="9981" y="346"/>
                </a:lnTo>
                <a:lnTo>
                  <a:pt x="10339" y="468"/>
                </a:lnTo>
                <a:lnTo>
                  <a:pt x="10688" y="606"/>
                </a:lnTo>
                <a:lnTo>
                  <a:pt x="11029" y="759"/>
                </a:lnTo>
                <a:lnTo>
                  <a:pt x="11360" y="930"/>
                </a:lnTo>
                <a:lnTo>
                  <a:pt x="11683" y="1115"/>
                </a:lnTo>
                <a:lnTo>
                  <a:pt x="11995" y="1316"/>
                </a:lnTo>
                <a:lnTo>
                  <a:pt x="12297" y="1529"/>
                </a:lnTo>
                <a:lnTo>
                  <a:pt x="12587" y="1758"/>
                </a:lnTo>
                <a:lnTo>
                  <a:pt x="12867" y="2001"/>
                </a:lnTo>
                <a:lnTo>
                  <a:pt x="13134" y="2255"/>
                </a:lnTo>
                <a:lnTo>
                  <a:pt x="13388" y="2523"/>
                </a:lnTo>
                <a:lnTo>
                  <a:pt x="13631" y="2803"/>
                </a:lnTo>
                <a:lnTo>
                  <a:pt x="13858" y="3093"/>
                </a:lnTo>
                <a:lnTo>
                  <a:pt x="14073" y="3394"/>
                </a:lnTo>
                <a:lnTo>
                  <a:pt x="14273" y="3707"/>
                </a:lnTo>
                <a:lnTo>
                  <a:pt x="14458" y="4029"/>
                </a:lnTo>
                <a:lnTo>
                  <a:pt x="14628" y="4361"/>
                </a:lnTo>
                <a:lnTo>
                  <a:pt x="14782" y="4703"/>
                </a:lnTo>
                <a:lnTo>
                  <a:pt x="14920" y="5052"/>
                </a:lnTo>
                <a:lnTo>
                  <a:pt x="15042" y="5410"/>
                </a:lnTo>
                <a:lnTo>
                  <a:pt x="15145" y="5776"/>
                </a:lnTo>
                <a:lnTo>
                  <a:pt x="15230" y="6148"/>
                </a:lnTo>
                <a:lnTo>
                  <a:pt x="15299" y="6526"/>
                </a:lnTo>
                <a:lnTo>
                  <a:pt x="15348" y="6912"/>
                </a:lnTo>
                <a:lnTo>
                  <a:pt x="15377" y="7302"/>
                </a:lnTo>
                <a:lnTo>
                  <a:pt x="15387" y="7698"/>
                </a:lnTo>
                <a:lnTo>
                  <a:pt x="15377" y="8095"/>
                </a:lnTo>
                <a:lnTo>
                  <a:pt x="15348" y="8486"/>
                </a:lnTo>
                <a:lnTo>
                  <a:pt x="15299" y="8871"/>
                </a:lnTo>
                <a:lnTo>
                  <a:pt x="15230" y="9250"/>
                </a:lnTo>
                <a:lnTo>
                  <a:pt x="15145" y="9622"/>
                </a:lnTo>
                <a:lnTo>
                  <a:pt x="15042" y="9988"/>
                </a:lnTo>
                <a:lnTo>
                  <a:pt x="14920" y="10346"/>
                </a:lnTo>
                <a:lnTo>
                  <a:pt x="14782" y="10695"/>
                </a:lnTo>
                <a:lnTo>
                  <a:pt x="14628" y="11037"/>
                </a:lnTo>
                <a:lnTo>
                  <a:pt x="14458" y="11368"/>
                </a:lnTo>
                <a:lnTo>
                  <a:pt x="14273" y="11691"/>
                </a:lnTo>
                <a:lnTo>
                  <a:pt x="14073" y="12002"/>
                </a:lnTo>
                <a:lnTo>
                  <a:pt x="13858" y="12305"/>
                </a:lnTo>
                <a:lnTo>
                  <a:pt x="13631" y="12595"/>
                </a:lnTo>
                <a:lnTo>
                  <a:pt x="13388" y="12875"/>
                </a:lnTo>
                <a:lnTo>
                  <a:pt x="13134" y="13142"/>
                </a:lnTo>
                <a:lnTo>
                  <a:pt x="12867" y="13397"/>
                </a:lnTo>
                <a:lnTo>
                  <a:pt x="12587" y="13640"/>
                </a:lnTo>
                <a:lnTo>
                  <a:pt x="12297" y="13868"/>
                </a:lnTo>
                <a:lnTo>
                  <a:pt x="11995" y="14082"/>
                </a:lnTo>
                <a:lnTo>
                  <a:pt x="11683" y="14283"/>
                </a:lnTo>
                <a:lnTo>
                  <a:pt x="11360" y="14468"/>
                </a:lnTo>
                <a:lnTo>
                  <a:pt x="11029" y="14639"/>
                </a:lnTo>
                <a:lnTo>
                  <a:pt x="10688" y="14792"/>
                </a:lnTo>
                <a:lnTo>
                  <a:pt x="10339" y="14930"/>
                </a:lnTo>
                <a:lnTo>
                  <a:pt x="9981" y="15052"/>
                </a:lnTo>
                <a:lnTo>
                  <a:pt x="9616" y="15155"/>
                </a:lnTo>
                <a:lnTo>
                  <a:pt x="9244" y="15241"/>
                </a:lnTo>
                <a:lnTo>
                  <a:pt x="8866" y="15309"/>
                </a:lnTo>
                <a:lnTo>
                  <a:pt x="8480" y="15358"/>
                </a:lnTo>
                <a:lnTo>
                  <a:pt x="8089" y="15387"/>
                </a:lnTo>
                <a:lnTo>
                  <a:pt x="7693" y="15398"/>
                </a:lnTo>
                <a:lnTo>
                  <a:pt x="7298" y="15387"/>
                </a:lnTo>
                <a:lnTo>
                  <a:pt x="6908" y="15358"/>
                </a:lnTo>
                <a:lnTo>
                  <a:pt x="6522" y="15309"/>
                </a:lnTo>
                <a:lnTo>
                  <a:pt x="6144" y="15241"/>
                </a:lnTo>
                <a:lnTo>
                  <a:pt x="5771" y="15155"/>
                </a:lnTo>
                <a:lnTo>
                  <a:pt x="5406" y="15052"/>
                </a:lnTo>
                <a:lnTo>
                  <a:pt x="5049" y="14930"/>
                </a:lnTo>
                <a:lnTo>
                  <a:pt x="4700" y="14792"/>
                </a:lnTo>
                <a:lnTo>
                  <a:pt x="4358" y="14639"/>
                </a:lnTo>
                <a:lnTo>
                  <a:pt x="4026" y="14468"/>
                </a:lnTo>
                <a:lnTo>
                  <a:pt x="3705" y="14283"/>
                </a:lnTo>
                <a:lnTo>
                  <a:pt x="3392" y="14082"/>
                </a:lnTo>
                <a:lnTo>
                  <a:pt x="3091" y="13868"/>
                </a:lnTo>
                <a:lnTo>
                  <a:pt x="2800" y="13640"/>
                </a:lnTo>
                <a:lnTo>
                  <a:pt x="2521" y="13397"/>
                </a:lnTo>
                <a:lnTo>
                  <a:pt x="2254" y="13142"/>
                </a:lnTo>
                <a:lnTo>
                  <a:pt x="1999" y="12875"/>
                </a:lnTo>
                <a:lnTo>
                  <a:pt x="1757" y="12595"/>
                </a:lnTo>
                <a:lnTo>
                  <a:pt x="1528" y="12305"/>
                </a:lnTo>
                <a:lnTo>
                  <a:pt x="1315" y="12002"/>
                </a:lnTo>
                <a:lnTo>
                  <a:pt x="1113" y="11691"/>
                </a:lnTo>
                <a:lnTo>
                  <a:pt x="929" y="11368"/>
                </a:lnTo>
                <a:lnTo>
                  <a:pt x="759" y="11037"/>
                </a:lnTo>
                <a:lnTo>
                  <a:pt x="605" y="10695"/>
                </a:lnTo>
                <a:lnTo>
                  <a:pt x="466" y="10346"/>
                </a:lnTo>
                <a:lnTo>
                  <a:pt x="346" y="9988"/>
                </a:lnTo>
                <a:lnTo>
                  <a:pt x="243" y="9622"/>
                </a:lnTo>
                <a:lnTo>
                  <a:pt x="156" y="9250"/>
                </a:lnTo>
                <a:lnTo>
                  <a:pt x="89" y="8871"/>
                </a:lnTo>
                <a:lnTo>
                  <a:pt x="40" y="8486"/>
                </a:lnTo>
                <a:lnTo>
                  <a:pt x="11" y="8095"/>
                </a:lnTo>
                <a:lnTo>
                  <a:pt x="0" y="7698"/>
                </a:lnTo>
                <a:lnTo>
                  <a:pt x="11" y="7302"/>
                </a:lnTo>
                <a:lnTo>
                  <a:pt x="40" y="6912"/>
                </a:lnTo>
                <a:lnTo>
                  <a:pt x="89" y="6526"/>
                </a:lnTo>
                <a:lnTo>
                  <a:pt x="156" y="6148"/>
                </a:lnTo>
                <a:lnTo>
                  <a:pt x="243" y="5776"/>
                </a:lnTo>
                <a:lnTo>
                  <a:pt x="346" y="5410"/>
                </a:lnTo>
                <a:lnTo>
                  <a:pt x="466" y="5052"/>
                </a:lnTo>
                <a:lnTo>
                  <a:pt x="605" y="4703"/>
                </a:lnTo>
                <a:lnTo>
                  <a:pt x="759" y="4361"/>
                </a:lnTo>
                <a:lnTo>
                  <a:pt x="929" y="4029"/>
                </a:lnTo>
                <a:lnTo>
                  <a:pt x="1113" y="3707"/>
                </a:lnTo>
                <a:lnTo>
                  <a:pt x="1315" y="3394"/>
                </a:lnTo>
                <a:lnTo>
                  <a:pt x="1528" y="3093"/>
                </a:lnTo>
                <a:lnTo>
                  <a:pt x="1757" y="2803"/>
                </a:lnTo>
                <a:lnTo>
                  <a:pt x="1999" y="2523"/>
                </a:lnTo>
                <a:lnTo>
                  <a:pt x="2254" y="2255"/>
                </a:lnTo>
                <a:lnTo>
                  <a:pt x="2521" y="2001"/>
                </a:lnTo>
                <a:lnTo>
                  <a:pt x="2800" y="1758"/>
                </a:lnTo>
                <a:lnTo>
                  <a:pt x="3091" y="1529"/>
                </a:lnTo>
                <a:lnTo>
                  <a:pt x="3392" y="1316"/>
                </a:lnTo>
                <a:lnTo>
                  <a:pt x="3705" y="1115"/>
                </a:lnTo>
                <a:lnTo>
                  <a:pt x="4026" y="930"/>
                </a:lnTo>
                <a:lnTo>
                  <a:pt x="4358" y="759"/>
                </a:lnTo>
                <a:lnTo>
                  <a:pt x="4700" y="606"/>
                </a:lnTo>
                <a:lnTo>
                  <a:pt x="5049" y="468"/>
                </a:lnTo>
                <a:lnTo>
                  <a:pt x="5406" y="346"/>
                </a:lnTo>
                <a:lnTo>
                  <a:pt x="5771" y="243"/>
                </a:lnTo>
                <a:lnTo>
                  <a:pt x="6144" y="156"/>
                </a:lnTo>
                <a:lnTo>
                  <a:pt x="6522" y="89"/>
                </a:lnTo>
                <a:lnTo>
                  <a:pt x="6908" y="40"/>
                </a:lnTo>
                <a:lnTo>
                  <a:pt x="7298" y="11"/>
                </a:lnTo>
                <a:lnTo>
                  <a:pt x="7693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736600" dist="50800" dir="3660000" sx="90000" sy="90000" algn="tl" rotWithShape="0">
              <a:prstClr val="black">
                <a:alpha val="54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22" name="Freeform 7">
            <a:extLst>
              <a:ext uri="{FF2B5EF4-FFF2-40B4-BE49-F238E27FC236}">
                <a16:creationId xmlns:a16="http://schemas.microsoft.com/office/drawing/2014/main" id="{FE0EFCD3-907B-42C4-A867-F71766617E2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 bwMode="auto">
          <a:xfrm>
            <a:off x="6943895" y="4792675"/>
            <a:ext cx="5126080" cy="5125622"/>
          </a:xfrm>
          <a:custGeom>
            <a:avLst/>
            <a:gdLst>
              <a:gd name="T0" fmla="*/ 4234 w 5219"/>
              <a:gd name="T1" fmla="*/ 4234 w 5219"/>
              <a:gd name="T2" fmla="*/ 4234 w 5219"/>
              <a:gd name="T3" fmla="*/ 4234 w 5219"/>
              <a:gd name="T4" fmla="*/ 4234 w 5219"/>
              <a:gd name="T5" fmla="*/ 4234 w 5219"/>
              <a:gd name="T6" fmla="*/ 4234 w 5219"/>
              <a:gd name="T7" fmla="*/ 4234 w 5219"/>
              <a:gd name="T8" fmla="*/ 4234 w 5219"/>
              <a:gd name="T9" fmla="*/ 4234 w 5219"/>
              <a:gd name="T10" fmla="*/ 4234 w 5219"/>
              <a:gd name="T11" fmla="*/ 4234 w 5219"/>
              <a:gd name="T12" fmla="*/ 4234 w 5219"/>
              <a:gd name="T13" fmla="*/ 4234 w 5219"/>
              <a:gd name="T14" fmla="*/ 4234 w 5219"/>
              <a:gd name="T15" fmla="*/ 4234 w 5219"/>
              <a:gd name="T16" fmla="*/ 4234 w 5219"/>
              <a:gd name="T17" fmla="*/ 4234 w 5219"/>
              <a:gd name="T18" fmla="*/ 4234 w 5219"/>
              <a:gd name="T19" fmla="*/ 4234 w 5219"/>
              <a:gd name="T20" fmla="*/ 4234 w 5219"/>
              <a:gd name="T21" fmla="*/ 4234 w 5219"/>
              <a:gd name="T22" fmla="*/ 4234 w 5219"/>
              <a:gd name="T23" fmla="*/ 4234 w 5219"/>
              <a:gd name="T24" fmla="*/ 4234 w 5219"/>
              <a:gd name="T25" fmla="*/ 4234 w 5219"/>
              <a:gd name="T26" fmla="*/ 4234 w 5219"/>
              <a:gd name="T27" fmla="*/ 4234 w 5219"/>
              <a:gd name="T28" fmla="*/ 4234 w 5219"/>
              <a:gd name="T29" fmla="*/ 4234 w 5219"/>
              <a:gd name="T30" fmla="*/ 4234 w 5219"/>
              <a:gd name="T31" fmla="*/ 4234 w 5219"/>
              <a:gd name="T32" fmla="*/ 4234 w 5219"/>
              <a:gd name="T33" fmla="*/ 4234 w 5219"/>
              <a:gd name="T34" fmla="*/ 4234 w 5219"/>
              <a:gd name="T35" fmla="*/ 4234 w 5219"/>
              <a:gd name="T36" fmla="*/ 4234 w 5219"/>
              <a:gd name="T37" fmla="*/ 4234 w 5219"/>
              <a:gd name="T38" fmla="*/ 4234 w 5219"/>
              <a:gd name="T39" fmla="*/ 4234 w 5219"/>
              <a:gd name="T40" fmla="*/ 4234 w 5219"/>
              <a:gd name="T41" fmla="*/ 4234 w 5219"/>
              <a:gd name="T42" fmla="*/ 4234 w 5219"/>
              <a:gd name="T43" fmla="*/ 4234 w 5219"/>
              <a:gd name="T44" fmla="*/ 4234 w 5219"/>
              <a:gd name="T45" fmla="*/ 4234 w 5219"/>
              <a:gd name="T46" fmla="*/ 4234 w 5219"/>
              <a:gd name="T47" fmla="*/ 4234 w 5219"/>
              <a:gd name="T48" fmla="*/ 4234 w 5219"/>
              <a:gd name="T49" fmla="*/ 4234 w 5219"/>
              <a:gd name="T50" fmla="*/ 4234 w 5219"/>
              <a:gd name="T51" fmla="*/ 4234 w 5219"/>
              <a:gd name="T52" fmla="*/ 4234 w 5219"/>
              <a:gd name="T53" fmla="*/ 4234 w 5219"/>
              <a:gd name="T54" fmla="*/ 4234 w 5219"/>
              <a:gd name="T55" fmla="*/ 4234 w 5219"/>
              <a:gd name="T56" fmla="*/ 4234 w 5219"/>
              <a:gd name="T57" fmla="*/ 4234 w 5219"/>
              <a:gd name="T58" fmla="*/ 4234 w 5219"/>
              <a:gd name="T59" fmla="*/ 4234 w 5219"/>
              <a:gd name="T60" fmla="*/ 4234 w 5219"/>
              <a:gd name="T61" fmla="*/ 4234 w 5219"/>
              <a:gd name="T62" fmla="*/ 4234 w 5219"/>
              <a:gd name="T63" fmla="*/ 4234 w 5219"/>
              <a:gd name="T64" fmla="*/ 4234 w 5219"/>
              <a:gd name="T65" fmla="*/ 4234 w 5219"/>
              <a:gd name="T66" fmla="*/ 4234 w 5219"/>
              <a:gd name="T67" fmla="*/ 4234 w 5219"/>
              <a:gd name="T68" fmla="*/ 4234 w 5219"/>
              <a:gd name="T69" fmla="*/ 4234 w 5219"/>
              <a:gd name="T70" fmla="*/ 4234 w 5219"/>
              <a:gd name="T71" fmla="*/ 4234 w 5219"/>
              <a:gd name="T72" fmla="*/ 4234 w 5219"/>
              <a:gd name="T73" fmla="*/ 4234 w 5219"/>
              <a:gd name="T74" fmla="*/ 4234 w 5219"/>
              <a:gd name="T75" fmla="*/ 4234 w 5219"/>
              <a:gd name="T76" fmla="*/ 4234 w 5219"/>
              <a:gd name="T77" fmla="*/ 4234 w 5219"/>
              <a:gd name="T78" fmla="*/ 4234 w 5219"/>
              <a:gd name="T79" fmla="*/ 4234 w 5219"/>
              <a:gd name="T80" fmla="*/ 4234 w 5219"/>
              <a:gd name="T81" fmla="*/ 4234 w 5219"/>
              <a:gd name="T82" fmla="*/ 4234 w 5219"/>
              <a:gd name="T83" fmla="*/ 4234 w 5219"/>
              <a:gd name="T84" fmla="*/ 4234 w 5219"/>
              <a:gd name="T85" fmla="*/ 4234 w 5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5387" h="15398">
                <a:moveTo>
                  <a:pt x="7693" y="0"/>
                </a:moveTo>
                <a:lnTo>
                  <a:pt x="8089" y="11"/>
                </a:lnTo>
                <a:lnTo>
                  <a:pt x="8480" y="40"/>
                </a:lnTo>
                <a:lnTo>
                  <a:pt x="8866" y="89"/>
                </a:lnTo>
                <a:lnTo>
                  <a:pt x="9244" y="156"/>
                </a:lnTo>
                <a:lnTo>
                  <a:pt x="9616" y="243"/>
                </a:lnTo>
                <a:lnTo>
                  <a:pt x="9981" y="346"/>
                </a:lnTo>
                <a:lnTo>
                  <a:pt x="10339" y="468"/>
                </a:lnTo>
                <a:lnTo>
                  <a:pt x="10688" y="606"/>
                </a:lnTo>
                <a:lnTo>
                  <a:pt x="11029" y="759"/>
                </a:lnTo>
                <a:lnTo>
                  <a:pt x="11360" y="930"/>
                </a:lnTo>
                <a:lnTo>
                  <a:pt x="11683" y="1115"/>
                </a:lnTo>
                <a:lnTo>
                  <a:pt x="11995" y="1316"/>
                </a:lnTo>
                <a:lnTo>
                  <a:pt x="12297" y="1529"/>
                </a:lnTo>
                <a:lnTo>
                  <a:pt x="12587" y="1758"/>
                </a:lnTo>
                <a:lnTo>
                  <a:pt x="12867" y="2001"/>
                </a:lnTo>
                <a:lnTo>
                  <a:pt x="13134" y="2255"/>
                </a:lnTo>
                <a:lnTo>
                  <a:pt x="13388" y="2523"/>
                </a:lnTo>
                <a:lnTo>
                  <a:pt x="13631" y="2803"/>
                </a:lnTo>
                <a:lnTo>
                  <a:pt x="13858" y="3093"/>
                </a:lnTo>
                <a:lnTo>
                  <a:pt x="14073" y="3394"/>
                </a:lnTo>
                <a:lnTo>
                  <a:pt x="14273" y="3707"/>
                </a:lnTo>
                <a:lnTo>
                  <a:pt x="14458" y="4029"/>
                </a:lnTo>
                <a:lnTo>
                  <a:pt x="14628" y="4361"/>
                </a:lnTo>
                <a:lnTo>
                  <a:pt x="14782" y="4703"/>
                </a:lnTo>
                <a:lnTo>
                  <a:pt x="14920" y="5052"/>
                </a:lnTo>
                <a:lnTo>
                  <a:pt x="15042" y="5410"/>
                </a:lnTo>
                <a:lnTo>
                  <a:pt x="15145" y="5776"/>
                </a:lnTo>
                <a:lnTo>
                  <a:pt x="15230" y="6148"/>
                </a:lnTo>
                <a:lnTo>
                  <a:pt x="15299" y="6526"/>
                </a:lnTo>
                <a:lnTo>
                  <a:pt x="15348" y="6912"/>
                </a:lnTo>
                <a:lnTo>
                  <a:pt x="15377" y="7302"/>
                </a:lnTo>
                <a:lnTo>
                  <a:pt x="15387" y="7698"/>
                </a:lnTo>
                <a:lnTo>
                  <a:pt x="15377" y="8095"/>
                </a:lnTo>
                <a:lnTo>
                  <a:pt x="15348" y="8486"/>
                </a:lnTo>
                <a:lnTo>
                  <a:pt x="15299" y="8871"/>
                </a:lnTo>
                <a:lnTo>
                  <a:pt x="15230" y="9250"/>
                </a:lnTo>
                <a:lnTo>
                  <a:pt x="15145" y="9622"/>
                </a:lnTo>
                <a:lnTo>
                  <a:pt x="15042" y="9988"/>
                </a:lnTo>
                <a:lnTo>
                  <a:pt x="14920" y="10346"/>
                </a:lnTo>
                <a:lnTo>
                  <a:pt x="14782" y="10695"/>
                </a:lnTo>
                <a:lnTo>
                  <a:pt x="14628" y="11037"/>
                </a:lnTo>
                <a:lnTo>
                  <a:pt x="14458" y="11368"/>
                </a:lnTo>
                <a:lnTo>
                  <a:pt x="14273" y="11691"/>
                </a:lnTo>
                <a:lnTo>
                  <a:pt x="14073" y="12002"/>
                </a:lnTo>
                <a:lnTo>
                  <a:pt x="13858" y="12305"/>
                </a:lnTo>
                <a:lnTo>
                  <a:pt x="13631" y="12595"/>
                </a:lnTo>
                <a:lnTo>
                  <a:pt x="13388" y="12875"/>
                </a:lnTo>
                <a:lnTo>
                  <a:pt x="13134" y="13142"/>
                </a:lnTo>
                <a:lnTo>
                  <a:pt x="12867" y="13397"/>
                </a:lnTo>
                <a:lnTo>
                  <a:pt x="12587" y="13640"/>
                </a:lnTo>
                <a:lnTo>
                  <a:pt x="12297" y="13868"/>
                </a:lnTo>
                <a:lnTo>
                  <a:pt x="11995" y="14082"/>
                </a:lnTo>
                <a:lnTo>
                  <a:pt x="11683" y="14283"/>
                </a:lnTo>
                <a:lnTo>
                  <a:pt x="11360" y="14468"/>
                </a:lnTo>
                <a:lnTo>
                  <a:pt x="11029" y="14639"/>
                </a:lnTo>
                <a:lnTo>
                  <a:pt x="10688" y="14792"/>
                </a:lnTo>
                <a:lnTo>
                  <a:pt x="10339" y="14930"/>
                </a:lnTo>
                <a:lnTo>
                  <a:pt x="9981" y="15052"/>
                </a:lnTo>
                <a:lnTo>
                  <a:pt x="9616" y="15155"/>
                </a:lnTo>
                <a:lnTo>
                  <a:pt x="9244" y="15241"/>
                </a:lnTo>
                <a:lnTo>
                  <a:pt x="8866" y="15309"/>
                </a:lnTo>
                <a:lnTo>
                  <a:pt x="8480" y="15358"/>
                </a:lnTo>
                <a:lnTo>
                  <a:pt x="8089" y="15387"/>
                </a:lnTo>
                <a:lnTo>
                  <a:pt x="7693" y="15398"/>
                </a:lnTo>
                <a:lnTo>
                  <a:pt x="7298" y="15387"/>
                </a:lnTo>
                <a:lnTo>
                  <a:pt x="6908" y="15358"/>
                </a:lnTo>
                <a:lnTo>
                  <a:pt x="6522" y="15309"/>
                </a:lnTo>
                <a:lnTo>
                  <a:pt x="6144" y="15241"/>
                </a:lnTo>
                <a:lnTo>
                  <a:pt x="5771" y="15155"/>
                </a:lnTo>
                <a:lnTo>
                  <a:pt x="5406" y="15052"/>
                </a:lnTo>
                <a:lnTo>
                  <a:pt x="5049" y="14930"/>
                </a:lnTo>
                <a:lnTo>
                  <a:pt x="4700" y="14792"/>
                </a:lnTo>
                <a:lnTo>
                  <a:pt x="4358" y="14639"/>
                </a:lnTo>
                <a:lnTo>
                  <a:pt x="4026" y="14468"/>
                </a:lnTo>
                <a:lnTo>
                  <a:pt x="3705" y="14283"/>
                </a:lnTo>
                <a:lnTo>
                  <a:pt x="3392" y="14082"/>
                </a:lnTo>
                <a:lnTo>
                  <a:pt x="3091" y="13868"/>
                </a:lnTo>
                <a:lnTo>
                  <a:pt x="2800" y="13640"/>
                </a:lnTo>
                <a:lnTo>
                  <a:pt x="2521" y="13397"/>
                </a:lnTo>
                <a:lnTo>
                  <a:pt x="2254" y="13142"/>
                </a:lnTo>
                <a:lnTo>
                  <a:pt x="1999" y="12875"/>
                </a:lnTo>
                <a:lnTo>
                  <a:pt x="1757" y="12595"/>
                </a:lnTo>
                <a:lnTo>
                  <a:pt x="1528" y="12305"/>
                </a:lnTo>
                <a:lnTo>
                  <a:pt x="1315" y="12002"/>
                </a:lnTo>
                <a:lnTo>
                  <a:pt x="1113" y="11691"/>
                </a:lnTo>
                <a:lnTo>
                  <a:pt x="929" y="11368"/>
                </a:lnTo>
                <a:lnTo>
                  <a:pt x="759" y="11037"/>
                </a:lnTo>
                <a:lnTo>
                  <a:pt x="605" y="10695"/>
                </a:lnTo>
                <a:lnTo>
                  <a:pt x="466" y="10346"/>
                </a:lnTo>
                <a:lnTo>
                  <a:pt x="346" y="9988"/>
                </a:lnTo>
                <a:lnTo>
                  <a:pt x="243" y="9622"/>
                </a:lnTo>
                <a:lnTo>
                  <a:pt x="156" y="9250"/>
                </a:lnTo>
                <a:lnTo>
                  <a:pt x="89" y="8871"/>
                </a:lnTo>
                <a:lnTo>
                  <a:pt x="40" y="8486"/>
                </a:lnTo>
                <a:lnTo>
                  <a:pt x="11" y="8095"/>
                </a:lnTo>
                <a:lnTo>
                  <a:pt x="0" y="7698"/>
                </a:lnTo>
                <a:lnTo>
                  <a:pt x="11" y="7302"/>
                </a:lnTo>
                <a:lnTo>
                  <a:pt x="40" y="6912"/>
                </a:lnTo>
                <a:lnTo>
                  <a:pt x="89" y="6526"/>
                </a:lnTo>
                <a:lnTo>
                  <a:pt x="156" y="6148"/>
                </a:lnTo>
                <a:lnTo>
                  <a:pt x="243" y="5776"/>
                </a:lnTo>
                <a:lnTo>
                  <a:pt x="346" y="5410"/>
                </a:lnTo>
                <a:lnTo>
                  <a:pt x="466" y="5052"/>
                </a:lnTo>
                <a:lnTo>
                  <a:pt x="605" y="4703"/>
                </a:lnTo>
                <a:lnTo>
                  <a:pt x="759" y="4361"/>
                </a:lnTo>
                <a:lnTo>
                  <a:pt x="929" y="4029"/>
                </a:lnTo>
                <a:lnTo>
                  <a:pt x="1113" y="3707"/>
                </a:lnTo>
                <a:lnTo>
                  <a:pt x="1315" y="3394"/>
                </a:lnTo>
                <a:lnTo>
                  <a:pt x="1528" y="3093"/>
                </a:lnTo>
                <a:lnTo>
                  <a:pt x="1757" y="2803"/>
                </a:lnTo>
                <a:lnTo>
                  <a:pt x="1999" y="2523"/>
                </a:lnTo>
                <a:lnTo>
                  <a:pt x="2254" y="2255"/>
                </a:lnTo>
                <a:lnTo>
                  <a:pt x="2521" y="2001"/>
                </a:lnTo>
                <a:lnTo>
                  <a:pt x="2800" y="1758"/>
                </a:lnTo>
                <a:lnTo>
                  <a:pt x="3091" y="1529"/>
                </a:lnTo>
                <a:lnTo>
                  <a:pt x="3392" y="1316"/>
                </a:lnTo>
                <a:lnTo>
                  <a:pt x="3705" y="1115"/>
                </a:lnTo>
                <a:lnTo>
                  <a:pt x="4026" y="930"/>
                </a:lnTo>
                <a:lnTo>
                  <a:pt x="4358" y="759"/>
                </a:lnTo>
                <a:lnTo>
                  <a:pt x="4700" y="606"/>
                </a:lnTo>
                <a:lnTo>
                  <a:pt x="5049" y="468"/>
                </a:lnTo>
                <a:lnTo>
                  <a:pt x="5406" y="346"/>
                </a:lnTo>
                <a:lnTo>
                  <a:pt x="5771" y="243"/>
                </a:lnTo>
                <a:lnTo>
                  <a:pt x="6144" y="156"/>
                </a:lnTo>
                <a:lnTo>
                  <a:pt x="6522" y="89"/>
                </a:lnTo>
                <a:lnTo>
                  <a:pt x="6908" y="40"/>
                </a:lnTo>
                <a:lnTo>
                  <a:pt x="7298" y="11"/>
                </a:lnTo>
                <a:lnTo>
                  <a:pt x="7693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736600" dist="50800" dir="3660000" sx="90000" sy="90000" algn="tl" rotWithShape="0">
              <a:prstClr val="black">
                <a:alpha val="54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23" name="Freeform 7">
            <a:extLst>
              <a:ext uri="{FF2B5EF4-FFF2-40B4-BE49-F238E27FC236}">
                <a16:creationId xmlns:a16="http://schemas.microsoft.com/office/drawing/2014/main" id="{5A91E1B7-5CD1-4043-BFD2-BEEDF3A9404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 bwMode="auto">
          <a:xfrm>
            <a:off x="12259533" y="4792675"/>
            <a:ext cx="5126080" cy="5125622"/>
          </a:xfrm>
          <a:custGeom>
            <a:avLst/>
            <a:gdLst>
              <a:gd name="T0" fmla="*/ 4234 w 5219"/>
              <a:gd name="T1" fmla="*/ 4234 w 5219"/>
              <a:gd name="T2" fmla="*/ 4234 w 5219"/>
              <a:gd name="T3" fmla="*/ 4234 w 5219"/>
              <a:gd name="T4" fmla="*/ 4234 w 5219"/>
              <a:gd name="T5" fmla="*/ 4234 w 5219"/>
              <a:gd name="T6" fmla="*/ 4234 w 5219"/>
              <a:gd name="T7" fmla="*/ 4234 w 5219"/>
              <a:gd name="T8" fmla="*/ 4234 w 5219"/>
              <a:gd name="T9" fmla="*/ 4234 w 5219"/>
              <a:gd name="T10" fmla="*/ 4234 w 5219"/>
              <a:gd name="T11" fmla="*/ 4234 w 5219"/>
              <a:gd name="T12" fmla="*/ 4234 w 5219"/>
              <a:gd name="T13" fmla="*/ 4234 w 5219"/>
              <a:gd name="T14" fmla="*/ 4234 w 5219"/>
              <a:gd name="T15" fmla="*/ 4234 w 5219"/>
              <a:gd name="T16" fmla="*/ 4234 w 5219"/>
              <a:gd name="T17" fmla="*/ 4234 w 5219"/>
              <a:gd name="T18" fmla="*/ 4234 w 5219"/>
              <a:gd name="T19" fmla="*/ 4234 w 5219"/>
              <a:gd name="T20" fmla="*/ 4234 w 5219"/>
              <a:gd name="T21" fmla="*/ 4234 w 5219"/>
              <a:gd name="T22" fmla="*/ 4234 w 5219"/>
              <a:gd name="T23" fmla="*/ 4234 w 5219"/>
              <a:gd name="T24" fmla="*/ 4234 w 5219"/>
              <a:gd name="T25" fmla="*/ 4234 w 5219"/>
              <a:gd name="T26" fmla="*/ 4234 w 5219"/>
              <a:gd name="T27" fmla="*/ 4234 w 5219"/>
              <a:gd name="T28" fmla="*/ 4234 w 5219"/>
              <a:gd name="T29" fmla="*/ 4234 w 5219"/>
              <a:gd name="T30" fmla="*/ 4234 w 5219"/>
              <a:gd name="T31" fmla="*/ 4234 w 5219"/>
              <a:gd name="T32" fmla="*/ 4234 w 5219"/>
              <a:gd name="T33" fmla="*/ 4234 w 5219"/>
              <a:gd name="T34" fmla="*/ 4234 w 5219"/>
              <a:gd name="T35" fmla="*/ 4234 w 5219"/>
              <a:gd name="T36" fmla="*/ 4234 w 5219"/>
              <a:gd name="T37" fmla="*/ 4234 w 5219"/>
              <a:gd name="T38" fmla="*/ 4234 w 5219"/>
              <a:gd name="T39" fmla="*/ 4234 w 5219"/>
              <a:gd name="T40" fmla="*/ 4234 w 5219"/>
              <a:gd name="T41" fmla="*/ 4234 w 5219"/>
              <a:gd name="T42" fmla="*/ 4234 w 5219"/>
              <a:gd name="T43" fmla="*/ 4234 w 5219"/>
              <a:gd name="T44" fmla="*/ 4234 w 5219"/>
              <a:gd name="T45" fmla="*/ 4234 w 5219"/>
              <a:gd name="T46" fmla="*/ 4234 w 5219"/>
              <a:gd name="T47" fmla="*/ 4234 w 5219"/>
              <a:gd name="T48" fmla="*/ 4234 w 5219"/>
              <a:gd name="T49" fmla="*/ 4234 w 5219"/>
              <a:gd name="T50" fmla="*/ 4234 w 5219"/>
              <a:gd name="T51" fmla="*/ 4234 w 5219"/>
              <a:gd name="T52" fmla="*/ 4234 w 5219"/>
              <a:gd name="T53" fmla="*/ 4234 w 5219"/>
              <a:gd name="T54" fmla="*/ 4234 w 5219"/>
              <a:gd name="T55" fmla="*/ 4234 w 5219"/>
              <a:gd name="T56" fmla="*/ 4234 w 5219"/>
              <a:gd name="T57" fmla="*/ 4234 w 5219"/>
              <a:gd name="T58" fmla="*/ 4234 w 5219"/>
              <a:gd name="T59" fmla="*/ 4234 w 5219"/>
              <a:gd name="T60" fmla="*/ 4234 w 5219"/>
              <a:gd name="T61" fmla="*/ 4234 w 5219"/>
              <a:gd name="T62" fmla="*/ 4234 w 5219"/>
              <a:gd name="T63" fmla="*/ 4234 w 5219"/>
              <a:gd name="T64" fmla="*/ 4234 w 5219"/>
              <a:gd name="T65" fmla="*/ 4234 w 5219"/>
              <a:gd name="T66" fmla="*/ 4234 w 5219"/>
              <a:gd name="T67" fmla="*/ 4234 w 5219"/>
              <a:gd name="T68" fmla="*/ 4234 w 5219"/>
              <a:gd name="T69" fmla="*/ 4234 w 5219"/>
              <a:gd name="T70" fmla="*/ 4234 w 5219"/>
              <a:gd name="T71" fmla="*/ 4234 w 5219"/>
              <a:gd name="T72" fmla="*/ 4234 w 5219"/>
              <a:gd name="T73" fmla="*/ 4234 w 5219"/>
              <a:gd name="T74" fmla="*/ 4234 w 5219"/>
              <a:gd name="T75" fmla="*/ 4234 w 5219"/>
              <a:gd name="T76" fmla="*/ 4234 w 5219"/>
              <a:gd name="T77" fmla="*/ 4234 w 5219"/>
              <a:gd name="T78" fmla="*/ 4234 w 5219"/>
              <a:gd name="T79" fmla="*/ 4234 w 5219"/>
              <a:gd name="T80" fmla="*/ 4234 w 5219"/>
              <a:gd name="T81" fmla="*/ 4234 w 5219"/>
              <a:gd name="T82" fmla="*/ 4234 w 5219"/>
              <a:gd name="T83" fmla="*/ 4234 w 5219"/>
              <a:gd name="T84" fmla="*/ 4234 w 5219"/>
              <a:gd name="T85" fmla="*/ 4234 w 5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5387" h="15398">
                <a:moveTo>
                  <a:pt x="7693" y="0"/>
                </a:moveTo>
                <a:lnTo>
                  <a:pt x="8089" y="11"/>
                </a:lnTo>
                <a:lnTo>
                  <a:pt x="8480" y="40"/>
                </a:lnTo>
                <a:lnTo>
                  <a:pt x="8866" y="89"/>
                </a:lnTo>
                <a:lnTo>
                  <a:pt x="9244" y="156"/>
                </a:lnTo>
                <a:lnTo>
                  <a:pt x="9616" y="243"/>
                </a:lnTo>
                <a:lnTo>
                  <a:pt x="9981" y="346"/>
                </a:lnTo>
                <a:lnTo>
                  <a:pt x="10339" y="468"/>
                </a:lnTo>
                <a:lnTo>
                  <a:pt x="10688" y="606"/>
                </a:lnTo>
                <a:lnTo>
                  <a:pt x="11029" y="759"/>
                </a:lnTo>
                <a:lnTo>
                  <a:pt x="11360" y="930"/>
                </a:lnTo>
                <a:lnTo>
                  <a:pt x="11683" y="1115"/>
                </a:lnTo>
                <a:lnTo>
                  <a:pt x="11995" y="1316"/>
                </a:lnTo>
                <a:lnTo>
                  <a:pt x="12297" y="1529"/>
                </a:lnTo>
                <a:lnTo>
                  <a:pt x="12587" y="1758"/>
                </a:lnTo>
                <a:lnTo>
                  <a:pt x="12867" y="2001"/>
                </a:lnTo>
                <a:lnTo>
                  <a:pt x="13134" y="2255"/>
                </a:lnTo>
                <a:lnTo>
                  <a:pt x="13388" y="2523"/>
                </a:lnTo>
                <a:lnTo>
                  <a:pt x="13631" y="2803"/>
                </a:lnTo>
                <a:lnTo>
                  <a:pt x="13858" y="3093"/>
                </a:lnTo>
                <a:lnTo>
                  <a:pt x="14073" y="3394"/>
                </a:lnTo>
                <a:lnTo>
                  <a:pt x="14273" y="3707"/>
                </a:lnTo>
                <a:lnTo>
                  <a:pt x="14458" y="4029"/>
                </a:lnTo>
                <a:lnTo>
                  <a:pt x="14628" y="4361"/>
                </a:lnTo>
                <a:lnTo>
                  <a:pt x="14782" y="4703"/>
                </a:lnTo>
                <a:lnTo>
                  <a:pt x="14920" y="5052"/>
                </a:lnTo>
                <a:lnTo>
                  <a:pt x="15042" y="5410"/>
                </a:lnTo>
                <a:lnTo>
                  <a:pt x="15145" y="5776"/>
                </a:lnTo>
                <a:lnTo>
                  <a:pt x="15230" y="6148"/>
                </a:lnTo>
                <a:lnTo>
                  <a:pt x="15299" y="6526"/>
                </a:lnTo>
                <a:lnTo>
                  <a:pt x="15348" y="6912"/>
                </a:lnTo>
                <a:lnTo>
                  <a:pt x="15377" y="7302"/>
                </a:lnTo>
                <a:lnTo>
                  <a:pt x="15387" y="7698"/>
                </a:lnTo>
                <a:lnTo>
                  <a:pt x="15377" y="8095"/>
                </a:lnTo>
                <a:lnTo>
                  <a:pt x="15348" y="8486"/>
                </a:lnTo>
                <a:lnTo>
                  <a:pt x="15299" y="8871"/>
                </a:lnTo>
                <a:lnTo>
                  <a:pt x="15230" y="9250"/>
                </a:lnTo>
                <a:lnTo>
                  <a:pt x="15145" y="9622"/>
                </a:lnTo>
                <a:lnTo>
                  <a:pt x="15042" y="9988"/>
                </a:lnTo>
                <a:lnTo>
                  <a:pt x="14920" y="10346"/>
                </a:lnTo>
                <a:lnTo>
                  <a:pt x="14782" y="10695"/>
                </a:lnTo>
                <a:lnTo>
                  <a:pt x="14628" y="11037"/>
                </a:lnTo>
                <a:lnTo>
                  <a:pt x="14458" y="11368"/>
                </a:lnTo>
                <a:lnTo>
                  <a:pt x="14273" y="11691"/>
                </a:lnTo>
                <a:lnTo>
                  <a:pt x="14073" y="12002"/>
                </a:lnTo>
                <a:lnTo>
                  <a:pt x="13858" y="12305"/>
                </a:lnTo>
                <a:lnTo>
                  <a:pt x="13631" y="12595"/>
                </a:lnTo>
                <a:lnTo>
                  <a:pt x="13388" y="12875"/>
                </a:lnTo>
                <a:lnTo>
                  <a:pt x="13134" y="13142"/>
                </a:lnTo>
                <a:lnTo>
                  <a:pt x="12867" y="13397"/>
                </a:lnTo>
                <a:lnTo>
                  <a:pt x="12587" y="13640"/>
                </a:lnTo>
                <a:lnTo>
                  <a:pt x="12297" y="13868"/>
                </a:lnTo>
                <a:lnTo>
                  <a:pt x="11995" y="14082"/>
                </a:lnTo>
                <a:lnTo>
                  <a:pt x="11683" y="14283"/>
                </a:lnTo>
                <a:lnTo>
                  <a:pt x="11360" y="14468"/>
                </a:lnTo>
                <a:lnTo>
                  <a:pt x="11029" y="14639"/>
                </a:lnTo>
                <a:lnTo>
                  <a:pt x="10688" y="14792"/>
                </a:lnTo>
                <a:lnTo>
                  <a:pt x="10339" y="14930"/>
                </a:lnTo>
                <a:lnTo>
                  <a:pt x="9981" y="15052"/>
                </a:lnTo>
                <a:lnTo>
                  <a:pt x="9616" y="15155"/>
                </a:lnTo>
                <a:lnTo>
                  <a:pt x="9244" y="15241"/>
                </a:lnTo>
                <a:lnTo>
                  <a:pt x="8866" y="15309"/>
                </a:lnTo>
                <a:lnTo>
                  <a:pt x="8480" y="15358"/>
                </a:lnTo>
                <a:lnTo>
                  <a:pt x="8089" y="15387"/>
                </a:lnTo>
                <a:lnTo>
                  <a:pt x="7693" y="15398"/>
                </a:lnTo>
                <a:lnTo>
                  <a:pt x="7298" y="15387"/>
                </a:lnTo>
                <a:lnTo>
                  <a:pt x="6908" y="15358"/>
                </a:lnTo>
                <a:lnTo>
                  <a:pt x="6522" y="15309"/>
                </a:lnTo>
                <a:lnTo>
                  <a:pt x="6144" y="15241"/>
                </a:lnTo>
                <a:lnTo>
                  <a:pt x="5771" y="15155"/>
                </a:lnTo>
                <a:lnTo>
                  <a:pt x="5406" y="15052"/>
                </a:lnTo>
                <a:lnTo>
                  <a:pt x="5049" y="14930"/>
                </a:lnTo>
                <a:lnTo>
                  <a:pt x="4700" y="14792"/>
                </a:lnTo>
                <a:lnTo>
                  <a:pt x="4358" y="14639"/>
                </a:lnTo>
                <a:lnTo>
                  <a:pt x="4026" y="14468"/>
                </a:lnTo>
                <a:lnTo>
                  <a:pt x="3705" y="14283"/>
                </a:lnTo>
                <a:lnTo>
                  <a:pt x="3392" y="14082"/>
                </a:lnTo>
                <a:lnTo>
                  <a:pt x="3091" y="13868"/>
                </a:lnTo>
                <a:lnTo>
                  <a:pt x="2800" y="13640"/>
                </a:lnTo>
                <a:lnTo>
                  <a:pt x="2521" y="13397"/>
                </a:lnTo>
                <a:lnTo>
                  <a:pt x="2254" y="13142"/>
                </a:lnTo>
                <a:lnTo>
                  <a:pt x="1999" y="12875"/>
                </a:lnTo>
                <a:lnTo>
                  <a:pt x="1757" y="12595"/>
                </a:lnTo>
                <a:lnTo>
                  <a:pt x="1528" y="12305"/>
                </a:lnTo>
                <a:lnTo>
                  <a:pt x="1315" y="12002"/>
                </a:lnTo>
                <a:lnTo>
                  <a:pt x="1113" y="11691"/>
                </a:lnTo>
                <a:lnTo>
                  <a:pt x="929" y="11368"/>
                </a:lnTo>
                <a:lnTo>
                  <a:pt x="759" y="11037"/>
                </a:lnTo>
                <a:lnTo>
                  <a:pt x="605" y="10695"/>
                </a:lnTo>
                <a:lnTo>
                  <a:pt x="466" y="10346"/>
                </a:lnTo>
                <a:lnTo>
                  <a:pt x="346" y="9988"/>
                </a:lnTo>
                <a:lnTo>
                  <a:pt x="243" y="9622"/>
                </a:lnTo>
                <a:lnTo>
                  <a:pt x="156" y="9250"/>
                </a:lnTo>
                <a:lnTo>
                  <a:pt x="89" y="8871"/>
                </a:lnTo>
                <a:lnTo>
                  <a:pt x="40" y="8486"/>
                </a:lnTo>
                <a:lnTo>
                  <a:pt x="11" y="8095"/>
                </a:lnTo>
                <a:lnTo>
                  <a:pt x="0" y="7698"/>
                </a:lnTo>
                <a:lnTo>
                  <a:pt x="11" y="7302"/>
                </a:lnTo>
                <a:lnTo>
                  <a:pt x="40" y="6912"/>
                </a:lnTo>
                <a:lnTo>
                  <a:pt x="89" y="6526"/>
                </a:lnTo>
                <a:lnTo>
                  <a:pt x="156" y="6148"/>
                </a:lnTo>
                <a:lnTo>
                  <a:pt x="243" y="5776"/>
                </a:lnTo>
                <a:lnTo>
                  <a:pt x="346" y="5410"/>
                </a:lnTo>
                <a:lnTo>
                  <a:pt x="466" y="5052"/>
                </a:lnTo>
                <a:lnTo>
                  <a:pt x="605" y="4703"/>
                </a:lnTo>
                <a:lnTo>
                  <a:pt x="759" y="4361"/>
                </a:lnTo>
                <a:lnTo>
                  <a:pt x="929" y="4029"/>
                </a:lnTo>
                <a:lnTo>
                  <a:pt x="1113" y="3707"/>
                </a:lnTo>
                <a:lnTo>
                  <a:pt x="1315" y="3394"/>
                </a:lnTo>
                <a:lnTo>
                  <a:pt x="1528" y="3093"/>
                </a:lnTo>
                <a:lnTo>
                  <a:pt x="1757" y="2803"/>
                </a:lnTo>
                <a:lnTo>
                  <a:pt x="1999" y="2523"/>
                </a:lnTo>
                <a:lnTo>
                  <a:pt x="2254" y="2255"/>
                </a:lnTo>
                <a:lnTo>
                  <a:pt x="2521" y="2001"/>
                </a:lnTo>
                <a:lnTo>
                  <a:pt x="2800" y="1758"/>
                </a:lnTo>
                <a:lnTo>
                  <a:pt x="3091" y="1529"/>
                </a:lnTo>
                <a:lnTo>
                  <a:pt x="3392" y="1316"/>
                </a:lnTo>
                <a:lnTo>
                  <a:pt x="3705" y="1115"/>
                </a:lnTo>
                <a:lnTo>
                  <a:pt x="4026" y="930"/>
                </a:lnTo>
                <a:lnTo>
                  <a:pt x="4358" y="759"/>
                </a:lnTo>
                <a:lnTo>
                  <a:pt x="4700" y="606"/>
                </a:lnTo>
                <a:lnTo>
                  <a:pt x="5049" y="468"/>
                </a:lnTo>
                <a:lnTo>
                  <a:pt x="5406" y="346"/>
                </a:lnTo>
                <a:lnTo>
                  <a:pt x="5771" y="243"/>
                </a:lnTo>
                <a:lnTo>
                  <a:pt x="6144" y="156"/>
                </a:lnTo>
                <a:lnTo>
                  <a:pt x="6522" y="89"/>
                </a:lnTo>
                <a:lnTo>
                  <a:pt x="6908" y="40"/>
                </a:lnTo>
                <a:lnTo>
                  <a:pt x="7298" y="11"/>
                </a:lnTo>
                <a:lnTo>
                  <a:pt x="7693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736600" dist="50800" dir="3660000" sx="90000" sy="90000" algn="tl" rotWithShape="0">
              <a:prstClr val="black">
                <a:alpha val="54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24" name="Freeform 7">
            <a:extLst>
              <a:ext uri="{FF2B5EF4-FFF2-40B4-BE49-F238E27FC236}">
                <a16:creationId xmlns:a16="http://schemas.microsoft.com/office/drawing/2014/main" id="{0D7CFCFD-8526-4212-BD81-2C414B4511C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 bwMode="auto">
          <a:xfrm>
            <a:off x="17575173" y="4792675"/>
            <a:ext cx="5126080" cy="5125622"/>
          </a:xfrm>
          <a:custGeom>
            <a:avLst/>
            <a:gdLst>
              <a:gd name="T0" fmla="*/ 4234 w 5219"/>
              <a:gd name="T1" fmla="*/ 4234 w 5219"/>
              <a:gd name="T2" fmla="*/ 4234 w 5219"/>
              <a:gd name="T3" fmla="*/ 4234 w 5219"/>
              <a:gd name="T4" fmla="*/ 4234 w 5219"/>
              <a:gd name="T5" fmla="*/ 4234 w 5219"/>
              <a:gd name="T6" fmla="*/ 4234 w 5219"/>
              <a:gd name="T7" fmla="*/ 4234 w 5219"/>
              <a:gd name="T8" fmla="*/ 4234 w 5219"/>
              <a:gd name="T9" fmla="*/ 4234 w 5219"/>
              <a:gd name="T10" fmla="*/ 4234 w 5219"/>
              <a:gd name="T11" fmla="*/ 4234 w 5219"/>
              <a:gd name="T12" fmla="*/ 4234 w 5219"/>
              <a:gd name="T13" fmla="*/ 4234 w 5219"/>
              <a:gd name="T14" fmla="*/ 4234 w 5219"/>
              <a:gd name="T15" fmla="*/ 4234 w 5219"/>
              <a:gd name="T16" fmla="*/ 4234 w 5219"/>
              <a:gd name="T17" fmla="*/ 4234 w 5219"/>
              <a:gd name="T18" fmla="*/ 4234 w 5219"/>
              <a:gd name="T19" fmla="*/ 4234 w 5219"/>
              <a:gd name="T20" fmla="*/ 4234 w 5219"/>
              <a:gd name="T21" fmla="*/ 4234 w 5219"/>
              <a:gd name="T22" fmla="*/ 4234 w 5219"/>
              <a:gd name="T23" fmla="*/ 4234 w 5219"/>
              <a:gd name="T24" fmla="*/ 4234 w 5219"/>
              <a:gd name="T25" fmla="*/ 4234 w 5219"/>
              <a:gd name="T26" fmla="*/ 4234 w 5219"/>
              <a:gd name="T27" fmla="*/ 4234 w 5219"/>
              <a:gd name="T28" fmla="*/ 4234 w 5219"/>
              <a:gd name="T29" fmla="*/ 4234 w 5219"/>
              <a:gd name="T30" fmla="*/ 4234 w 5219"/>
              <a:gd name="T31" fmla="*/ 4234 w 5219"/>
              <a:gd name="T32" fmla="*/ 4234 w 5219"/>
              <a:gd name="T33" fmla="*/ 4234 w 5219"/>
              <a:gd name="T34" fmla="*/ 4234 w 5219"/>
              <a:gd name="T35" fmla="*/ 4234 w 5219"/>
              <a:gd name="T36" fmla="*/ 4234 w 5219"/>
              <a:gd name="T37" fmla="*/ 4234 w 5219"/>
              <a:gd name="T38" fmla="*/ 4234 w 5219"/>
              <a:gd name="T39" fmla="*/ 4234 w 5219"/>
              <a:gd name="T40" fmla="*/ 4234 w 5219"/>
              <a:gd name="T41" fmla="*/ 4234 w 5219"/>
              <a:gd name="T42" fmla="*/ 4234 w 5219"/>
              <a:gd name="T43" fmla="*/ 4234 w 5219"/>
              <a:gd name="T44" fmla="*/ 4234 w 5219"/>
              <a:gd name="T45" fmla="*/ 4234 w 5219"/>
              <a:gd name="T46" fmla="*/ 4234 w 5219"/>
              <a:gd name="T47" fmla="*/ 4234 w 5219"/>
              <a:gd name="T48" fmla="*/ 4234 w 5219"/>
              <a:gd name="T49" fmla="*/ 4234 w 5219"/>
              <a:gd name="T50" fmla="*/ 4234 w 5219"/>
              <a:gd name="T51" fmla="*/ 4234 w 5219"/>
              <a:gd name="T52" fmla="*/ 4234 w 5219"/>
              <a:gd name="T53" fmla="*/ 4234 w 5219"/>
              <a:gd name="T54" fmla="*/ 4234 w 5219"/>
              <a:gd name="T55" fmla="*/ 4234 w 5219"/>
              <a:gd name="T56" fmla="*/ 4234 w 5219"/>
              <a:gd name="T57" fmla="*/ 4234 w 5219"/>
              <a:gd name="T58" fmla="*/ 4234 w 5219"/>
              <a:gd name="T59" fmla="*/ 4234 w 5219"/>
              <a:gd name="T60" fmla="*/ 4234 w 5219"/>
              <a:gd name="T61" fmla="*/ 4234 w 5219"/>
              <a:gd name="T62" fmla="*/ 4234 w 5219"/>
              <a:gd name="T63" fmla="*/ 4234 w 5219"/>
              <a:gd name="T64" fmla="*/ 4234 w 5219"/>
              <a:gd name="T65" fmla="*/ 4234 w 5219"/>
              <a:gd name="T66" fmla="*/ 4234 w 5219"/>
              <a:gd name="T67" fmla="*/ 4234 w 5219"/>
              <a:gd name="T68" fmla="*/ 4234 w 5219"/>
              <a:gd name="T69" fmla="*/ 4234 w 5219"/>
              <a:gd name="T70" fmla="*/ 4234 w 5219"/>
              <a:gd name="T71" fmla="*/ 4234 w 5219"/>
              <a:gd name="T72" fmla="*/ 4234 w 5219"/>
              <a:gd name="T73" fmla="*/ 4234 w 5219"/>
              <a:gd name="T74" fmla="*/ 4234 w 5219"/>
              <a:gd name="T75" fmla="*/ 4234 w 5219"/>
              <a:gd name="T76" fmla="*/ 4234 w 5219"/>
              <a:gd name="T77" fmla="*/ 4234 w 5219"/>
              <a:gd name="T78" fmla="*/ 4234 w 5219"/>
              <a:gd name="T79" fmla="*/ 4234 w 5219"/>
              <a:gd name="T80" fmla="*/ 4234 w 5219"/>
              <a:gd name="T81" fmla="*/ 4234 w 5219"/>
              <a:gd name="T82" fmla="*/ 4234 w 5219"/>
              <a:gd name="T83" fmla="*/ 4234 w 5219"/>
              <a:gd name="T84" fmla="*/ 4234 w 5219"/>
              <a:gd name="T85" fmla="*/ 4234 w 5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5387" h="15398">
                <a:moveTo>
                  <a:pt x="7693" y="0"/>
                </a:moveTo>
                <a:lnTo>
                  <a:pt x="8089" y="11"/>
                </a:lnTo>
                <a:lnTo>
                  <a:pt x="8480" y="40"/>
                </a:lnTo>
                <a:lnTo>
                  <a:pt x="8866" y="89"/>
                </a:lnTo>
                <a:lnTo>
                  <a:pt x="9244" y="156"/>
                </a:lnTo>
                <a:lnTo>
                  <a:pt x="9616" y="243"/>
                </a:lnTo>
                <a:lnTo>
                  <a:pt x="9981" y="346"/>
                </a:lnTo>
                <a:lnTo>
                  <a:pt x="10339" y="468"/>
                </a:lnTo>
                <a:lnTo>
                  <a:pt x="10688" y="606"/>
                </a:lnTo>
                <a:lnTo>
                  <a:pt x="11029" y="759"/>
                </a:lnTo>
                <a:lnTo>
                  <a:pt x="11360" y="930"/>
                </a:lnTo>
                <a:lnTo>
                  <a:pt x="11683" y="1115"/>
                </a:lnTo>
                <a:lnTo>
                  <a:pt x="11995" y="1316"/>
                </a:lnTo>
                <a:lnTo>
                  <a:pt x="12297" y="1529"/>
                </a:lnTo>
                <a:lnTo>
                  <a:pt x="12587" y="1758"/>
                </a:lnTo>
                <a:lnTo>
                  <a:pt x="12867" y="2001"/>
                </a:lnTo>
                <a:lnTo>
                  <a:pt x="13134" y="2255"/>
                </a:lnTo>
                <a:lnTo>
                  <a:pt x="13388" y="2523"/>
                </a:lnTo>
                <a:lnTo>
                  <a:pt x="13631" y="2803"/>
                </a:lnTo>
                <a:lnTo>
                  <a:pt x="13858" y="3093"/>
                </a:lnTo>
                <a:lnTo>
                  <a:pt x="14073" y="3394"/>
                </a:lnTo>
                <a:lnTo>
                  <a:pt x="14273" y="3707"/>
                </a:lnTo>
                <a:lnTo>
                  <a:pt x="14458" y="4029"/>
                </a:lnTo>
                <a:lnTo>
                  <a:pt x="14628" y="4361"/>
                </a:lnTo>
                <a:lnTo>
                  <a:pt x="14782" y="4703"/>
                </a:lnTo>
                <a:lnTo>
                  <a:pt x="14920" y="5052"/>
                </a:lnTo>
                <a:lnTo>
                  <a:pt x="15042" y="5410"/>
                </a:lnTo>
                <a:lnTo>
                  <a:pt x="15145" y="5776"/>
                </a:lnTo>
                <a:lnTo>
                  <a:pt x="15230" y="6148"/>
                </a:lnTo>
                <a:lnTo>
                  <a:pt x="15299" y="6526"/>
                </a:lnTo>
                <a:lnTo>
                  <a:pt x="15348" y="6912"/>
                </a:lnTo>
                <a:lnTo>
                  <a:pt x="15377" y="7302"/>
                </a:lnTo>
                <a:lnTo>
                  <a:pt x="15387" y="7698"/>
                </a:lnTo>
                <a:lnTo>
                  <a:pt x="15377" y="8095"/>
                </a:lnTo>
                <a:lnTo>
                  <a:pt x="15348" y="8486"/>
                </a:lnTo>
                <a:lnTo>
                  <a:pt x="15299" y="8871"/>
                </a:lnTo>
                <a:lnTo>
                  <a:pt x="15230" y="9250"/>
                </a:lnTo>
                <a:lnTo>
                  <a:pt x="15145" y="9622"/>
                </a:lnTo>
                <a:lnTo>
                  <a:pt x="15042" y="9988"/>
                </a:lnTo>
                <a:lnTo>
                  <a:pt x="14920" y="10346"/>
                </a:lnTo>
                <a:lnTo>
                  <a:pt x="14782" y="10695"/>
                </a:lnTo>
                <a:lnTo>
                  <a:pt x="14628" y="11037"/>
                </a:lnTo>
                <a:lnTo>
                  <a:pt x="14458" y="11368"/>
                </a:lnTo>
                <a:lnTo>
                  <a:pt x="14273" y="11691"/>
                </a:lnTo>
                <a:lnTo>
                  <a:pt x="14073" y="12002"/>
                </a:lnTo>
                <a:lnTo>
                  <a:pt x="13858" y="12305"/>
                </a:lnTo>
                <a:lnTo>
                  <a:pt x="13631" y="12595"/>
                </a:lnTo>
                <a:lnTo>
                  <a:pt x="13388" y="12875"/>
                </a:lnTo>
                <a:lnTo>
                  <a:pt x="13134" y="13142"/>
                </a:lnTo>
                <a:lnTo>
                  <a:pt x="12867" y="13397"/>
                </a:lnTo>
                <a:lnTo>
                  <a:pt x="12587" y="13640"/>
                </a:lnTo>
                <a:lnTo>
                  <a:pt x="12297" y="13868"/>
                </a:lnTo>
                <a:lnTo>
                  <a:pt x="11995" y="14082"/>
                </a:lnTo>
                <a:lnTo>
                  <a:pt x="11683" y="14283"/>
                </a:lnTo>
                <a:lnTo>
                  <a:pt x="11360" y="14468"/>
                </a:lnTo>
                <a:lnTo>
                  <a:pt x="11029" y="14639"/>
                </a:lnTo>
                <a:lnTo>
                  <a:pt x="10688" y="14792"/>
                </a:lnTo>
                <a:lnTo>
                  <a:pt x="10339" y="14930"/>
                </a:lnTo>
                <a:lnTo>
                  <a:pt x="9981" y="15052"/>
                </a:lnTo>
                <a:lnTo>
                  <a:pt x="9616" y="15155"/>
                </a:lnTo>
                <a:lnTo>
                  <a:pt x="9244" y="15241"/>
                </a:lnTo>
                <a:lnTo>
                  <a:pt x="8866" y="15309"/>
                </a:lnTo>
                <a:lnTo>
                  <a:pt x="8480" y="15358"/>
                </a:lnTo>
                <a:lnTo>
                  <a:pt x="8089" y="15387"/>
                </a:lnTo>
                <a:lnTo>
                  <a:pt x="7693" y="15398"/>
                </a:lnTo>
                <a:lnTo>
                  <a:pt x="7298" y="15387"/>
                </a:lnTo>
                <a:lnTo>
                  <a:pt x="6908" y="15358"/>
                </a:lnTo>
                <a:lnTo>
                  <a:pt x="6522" y="15309"/>
                </a:lnTo>
                <a:lnTo>
                  <a:pt x="6144" y="15241"/>
                </a:lnTo>
                <a:lnTo>
                  <a:pt x="5771" y="15155"/>
                </a:lnTo>
                <a:lnTo>
                  <a:pt x="5406" y="15052"/>
                </a:lnTo>
                <a:lnTo>
                  <a:pt x="5049" y="14930"/>
                </a:lnTo>
                <a:lnTo>
                  <a:pt x="4700" y="14792"/>
                </a:lnTo>
                <a:lnTo>
                  <a:pt x="4358" y="14639"/>
                </a:lnTo>
                <a:lnTo>
                  <a:pt x="4026" y="14468"/>
                </a:lnTo>
                <a:lnTo>
                  <a:pt x="3705" y="14283"/>
                </a:lnTo>
                <a:lnTo>
                  <a:pt x="3392" y="14082"/>
                </a:lnTo>
                <a:lnTo>
                  <a:pt x="3091" y="13868"/>
                </a:lnTo>
                <a:lnTo>
                  <a:pt x="2800" y="13640"/>
                </a:lnTo>
                <a:lnTo>
                  <a:pt x="2521" y="13397"/>
                </a:lnTo>
                <a:lnTo>
                  <a:pt x="2254" y="13142"/>
                </a:lnTo>
                <a:lnTo>
                  <a:pt x="1999" y="12875"/>
                </a:lnTo>
                <a:lnTo>
                  <a:pt x="1757" y="12595"/>
                </a:lnTo>
                <a:lnTo>
                  <a:pt x="1528" y="12305"/>
                </a:lnTo>
                <a:lnTo>
                  <a:pt x="1315" y="12002"/>
                </a:lnTo>
                <a:lnTo>
                  <a:pt x="1113" y="11691"/>
                </a:lnTo>
                <a:lnTo>
                  <a:pt x="929" y="11368"/>
                </a:lnTo>
                <a:lnTo>
                  <a:pt x="759" y="11037"/>
                </a:lnTo>
                <a:lnTo>
                  <a:pt x="605" y="10695"/>
                </a:lnTo>
                <a:lnTo>
                  <a:pt x="466" y="10346"/>
                </a:lnTo>
                <a:lnTo>
                  <a:pt x="346" y="9988"/>
                </a:lnTo>
                <a:lnTo>
                  <a:pt x="243" y="9622"/>
                </a:lnTo>
                <a:lnTo>
                  <a:pt x="156" y="9250"/>
                </a:lnTo>
                <a:lnTo>
                  <a:pt x="89" y="8871"/>
                </a:lnTo>
                <a:lnTo>
                  <a:pt x="40" y="8486"/>
                </a:lnTo>
                <a:lnTo>
                  <a:pt x="11" y="8095"/>
                </a:lnTo>
                <a:lnTo>
                  <a:pt x="0" y="7698"/>
                </a:lnTo>
                <a:lnTo>
                  <a:pt x="11" y="7302"/>
                </a:lnTo>
                <a:lnTo>
                  <a:pt x="40" y="6912"/>
                </a:lnTo>
                <a:lnTo>
                  <a:pt x="89" y="6526"/>
                </a:lnTo>
                <a:lnTo>
                  <a:pt x="156" y="6148"/>
                </a:lnTo>
                <a:lnTo>
                  <a:pt x="243" y="5776"/>
                </a:lnTo>
                <a:lnTo>
                  <a:pt x="346" y="5410"/>
                </a:lnTo>
                <a:lnTo>
                  <a:pt x="466" y="5052"/>
                </a:lnTo>
                <a:lnTo>
                  <a:pt x="605" y="4703"/>
                </a:lnTo>
                <a:lnTo>
                  <a:pt x="759" y="4361"/>
                </a:lnTo>
                <a:lnTo>
                  <a:pt x="929" y="4029"/>
                </a:lnTo>
                <a:lnTo>
                  <a:pt x="1113" y="3707"/>
                </a:lnTo>
                <a:lnTo>
                  <a:pt x="1315" y="3394"/>
                </a:lnTo>
                <a:lnTo>
                  <a:pt x="1528" y="3093"/>
                </a:lnTo>
                <a:lnTo>
                  <a:pt x="1757" y="2803"/>
                </a:lnTo>
                <a:lnTo>
                  <a:pt x="1999" y="2523"/>
                </a:lnTo>
                <a:lnTo>
                  <a:pt x="2254" y="2255"/>
                </a:lnTo>
                <a:lnTo>
                  <a:pt x="2521" y="2001"/>
                </a:lnTo>
                <a:lnTo>
                  <a:pt x="2800" y="1758"/>
                </a:lnTo>
                <a:lnTo>
                  <a:pt x="3091" y="1529"/>
                </a:lnTo>
                <a:lnTo>
                  <a:pt x="3392" y="1316"/>
                </a:lnTo>
                <a:lnTo>
                  <a:pt x="3705" y="1115"/>
                </a:lnTo>
                <a:lnTo>
                  <a:pt x="4026" y="930"/>
                </a:lnTo>
                <a:lnTo>
                  <a:pt x="4358" y="759"/>
                </a:lnTo>
                <a:lnTo>
                  <a:pt x="4700" y="606"/>
                </a:lnTo>
                <a:lnTo>
                  <a:pt x="5049" y="468"/>
                </a:lnTo>
                <a:lnTo>
                  <a:pt x="5406" y="346"/>
                </a:lnTo>
                <a:lnTo>
                  <a:pt x="5771" y="243"/>
                </a:lnTo>
                <a:lnTo>
                  <a:pt x="6144" y="156"/>
                </a:lnTo>
                <a:lnTo>
                  <a:pt x="6522" y="89"/>
                </a:lnTo>
                <a:lnTo>
                  <a:pt x="6908" y="40"/>
                </a:lnTo>
                <a:lnTo>
                  <a:pt x="7298" y="11"/>
                </a:lnTo>
                <a:lnTo>
                  <a:pt x="7693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736600" dist="50800" dir="3660000" sx="90000" sy="90000" algn="tl" rotWithShape="0">
              <a:prstClr val="black">
                <a:alpha val="54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471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</p:bld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team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7">
            <a:extLst>
              <a:ext uri="{FF2B5EF4-FFF2-40B4-BE49-F238E27FC236}">
                <a16:creationId xmlns:a16="http://schemas.microsoft.com/office/drawing/2014/main" id="{083FF3B9-66E5-4CDB-BDF2-BF74CBCB4AE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 bwMode="auto">
          <a:xfrm>
            <a:off x="1236077" y="5485555"/>
            <a:ext cx="4105669" cy="4105302"/>
          </a:xfrm>
          <a:custGeom>
            <a:avLst/>
            <a:gdLst>
              <a:gd name="T0" fmla="*/ 4234 w 5219"/>
              <a:gd name="T1" fmla="*/ 4234 w 5219"/>
              <a:gd name="T2" fmla="*/ 4234 w 5219"/>
              <a:gd name="T3" fmla="*/ 4234 w 5219"/>
              <a:gd name="T4" fmla="*/ 4234 w 5219"/>
              <a:gd name="T5" fmla="*/ 4234 w 5219"/>
              <a:gd name="T6" fmla="*/ 4234 w 5219"/>
              <a:gd name="T7" fmla="*/ 4234 w 5219"/>
              <a:gd name="T8" fmla="*/ 4234 w 5219"/>
              <a:gd name="T9" fmla="*/ 4234 w 5219"/>
              <a:gd name="T10" fmla="*/ 4234 w 5219"/>
              <a:gd name="T11" fmla="*/ 4234 w 5219"/>
              <a:gd name="T12" fmla="*/ 4234 w 5219"/>
              <a:gd name="T13" fmla="*/ 4234 w 5219"/>
              <a:gd name="T14" fmla="*/ 4234 w 5219"/>
              <a:gd name="T15" fmla="*/ 4234 w 5219"/>
              <a:gd name="T16" fmla="*/ 4234 w 5219"/>
              <a:gd name="T17" fmla="*/ 4234 w 5219"/>
              <a:gd name="T18" fmla="*/ 4234 w 5219"/>
              <a:gd name="T19" fmla="*/ 4234 w 5219"/>
              <a:gd name="T20" fmla="*/ 4234 w 5219"/>
              <a:gd name="T21" fmla="*/ 4234 w 5219"/>
              <a:gd name="T22" fmla="*/ 4234 w 5219"/>
              <a:gd name="T23" fmla="*/ 4234 w 5219"/>
              <a:gd name="T24" fmla="*/ 4234 w 5219"/>
              <a:gd name="T25" fmla="*/ 4234 w 5219"/>
              <a:gd name="T26" fmla="*/ 4234 w 5219"/>
              <a:gd name="T27" fmla="*/ 4234 w 5219"/>
              <a:gd name="T28" fmla="*/ 4234 w 5219"/>
              <a:gd name="T29" fmla="*/ 4234 w 5219"/>
              <a:gd name="T30" fmla="*/ 4234 w 5219"/>
              <a:gd name="T31" fmla="*/ 4234 w 5219"/>
              <a:gd name="T32" fmla="*/ 4234 w 5219"/>
              <a:gd name="T33" fmla="*/ 4234 w 5219"/>
              <a:gd name="T34" fmla="*/ 4234 w 5219"/>
              <a:gd name="T35" fmla="*/ 4234 w 5219"/>
              <a:gd name="T36" fmla="*/ 4234 w 5219"/>
              <a:gd name="T37" fmla="*/ 4234 w 5219"/>
              <a:gd name="T38" fmla="*/ 4234 w 5219"/>
              <a:gd name="T39" fmla="*/ 4234 w 5219"/>
              <a:gd name="T40" fmla="*/ 4234 w 5219"/>
              <a:gd name="T41" fmla="*/ 4234 w 5219"/>
              <a:gd name="T42" fmla="*/ 4234 w 5219"/>
              <a:gd name="T43" fmla="*/ 4234 w 5219"/>
              <a:gd name="T44" fmla="*/ 4234 w 5219"/>
              <a:gd name="T45" fmla="*/ 4234 w 5219"/>
              <a:gd name="T46" fmla="*/ 4234 w 5219"/>
              <a:gd name="T47" fmla="*/ 4234 w 5219"/>
              <a:gd name="T48" fmla="*/ 4234 w 5219"/>
              <a:gd name="T49" fmla="*/ 4234 w 5219"/>
              <a:gd name="T50" fmla="*/ 4234 w 5219"/>
              <a:gd name="T51" fmla="*/ 4234 w 5219"/>
              <a:gd name="T52" fmla="*/ 4234 w 5219"/>
              <a:gd name="T53" fmla="*/ 4234 w 5219"/>
              <a:gd name="T54" fmla="*/ 4234 w 5219"/>
              <a:gd name="T55" fmla="*/ 4234 w 5219"/>
              <a:gd name="T56" fmla="*/ 4234 w 5219"/>
              <a:gd name="T57" fmla="*/ 4234 w 5219"/>
              <a:gd name="T58" fmla="*/ 4234 w 5219"/>
              <a:gd name="T59" fmla="*/ 4234 w 5219"/>
              <a:gd name="T60" fmla="*/ 4234 w 5219"/>
              <a:gd name="T61" fmla="*/ 4234 w 5219"/>
              <a:gd name="T62" fmla="*/ 4234 w 5219"/>
              <a:gd name="T63" fmla="*/ 4234 w 5219"/>
              <a:gd name="T64" fmla="*/ 4234 w 5219"/>
              <a:gd name="T65" fmla="*/ 4234 w 5219"/>
              <a:gd name="T66" fmla="*/ 4234 w 5219"/>
              <a:gd name="T67" fmla="*/ 4234 w 5219"/>
              <a:gd name="T68" fmla="*/ 4234 w 5219"/>
              <a:gd name="T69" fmla="*/ 4234 w 5219"/>
              <a:gd name="T70" fmla="*/ 4234 w 5219"/>
              <a:gd name="T71" fmla="*/ 4234 w 5219"/>
              <a:gd name="T72" fmla="*/ 4234 w 5219"/>
              <a:gd name="T73" fmla="*/ 4234 w 5219"/>
              <a:gd name="T74" fmla="*/ 4234 w 5219"/>
              <a:gd name="T75" fmla="*/ 4234 w 5219"/>
              <a:gd name="T76" fmla="*/ 4234 w 5219"/>
              <a:gd name="T77" fmla="*/ 4234 w 5219"/>
              <a:gd name="T78" fmla="*/ 4234 w 5219"/>
              <a:gd name="T79" fmla="*/ 4234 w 5219"/>
              <a:gd name="T80" fmla="*/ 4234 w 5219"/>
              <a:gd name="T81" fmla="*/ 4234 w 5219"/>
              <a:gd name="T82" fmla="*/ 4234 w 5219"/>
              <a:gd name="T83" fmla="*/ 4234 w 5219"/>
              <a:gd name="T84" fmla="*/ 4234 w 5219"/>
              <a:gd name="T85" fmla="*/ 4234 w 5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5387" h="15398">
                <a:moveTo>
                  <a:pt x="7693" y="0"/>
                </a:moveTo>
                <a:lnTo>
                  <a:pt x="8089" y="11"/>
                </a:lnTo>
                <a:lnTo>
                  <a:pt x="8480" y="40"/>
                </a:lnTo>
                <a:lnTo>
                  <a:pt x="8866" y="89"/>
                </a:lnTo>
                <a:lnTo>
                  <a:pt x="9244" y="156"/>
                </a:lnTo>
                <a:lnTo>
                  <a:pt x="9616" y="243"/>
                </a:lnTo>
                <a:lnTo>
                  <a:pt x="9981" y="346"/>
                </a:lnTo>
                <a:lnTo>
                  <a:pt x="10339" y="468"/>
                </a:lnTo>
                <a:lnTo>
                  <a:pt x="10688" y="606"/>
                </a:lnTo>
                <a:lnTo>
                  <a:pt x="11029" y="759"/>
                </a:lnTo>
                <a:lnTo>
                  <a:pt x="11360" y="930"/>
                </a:lnTo>
                <a:lnTo>
                  <a:pt x="11683" y="1115"/>
                </a:lnTo>
                <a:lnTo>
                  <a:pt x="11995" y="1316"/>
                </a:lnTo>
                <a:lnTo>
                  <a:pt x="12297" y="1529"/>
                </a:lnTo>
                <a:lnTo>
                  <a:pt x="12587" y="1758"/>
                </a:lnTo>
                <a:lnTo>
                  <a:pt x="12867" y="2001"/>
                </a:lnTo>
                <a:lnTo>
                  <a:pt x="13134" y="2255"/>
                </a:lnTo>
                <a:lnTo>
                  <a:pt x="13388" y="2523"/>
                </a:lnTo>
                <a:lnTo>
                  <a:pt x="13631" y="2803"/>
                </a:lnTo>
                <a:lnTo>
                  <a:pt x="13858" y="3093"/>
                </a:lnTo>
                <a:lnTo>
                  <a:pt x="14073" y="3394"/>
                </a:lnTo>
                <a:lnTo>
                  <a:pt x="14273" y="3707"/>
                </a:lnTo>
                <a:lnTo>
                  <a:pt x="14458" y="4029"/>
                </a:lnTo>
                <a:lnTo>
                  <a:pt x="14628" y="4361"/>
                </a:lnTo>
                <a:lnTo>
                  <a:pt x="14782" y="4703"/>
                </a:lnTo>
                <a:lnTo>
                  <a:pt x="14920" y="5052"/>
                </a:lnTo>
                <a:lnTo>
                  <a:pt x="15042" y="5410"/>
                </a:lnTo>
                <a:lnTo>
                  <a:pt x="15145" y="5776"/>
                </a:lnTo>
                <a:lnTo>
                  <a:pt x="15230" y="6148"/>
                </a:lnTo>
                <a:lnTo>
                  <a:pt x="15299" y="6526"/>
                </a:lnTo>
                <a:lnTo>
                  <a:pt x="15348" y="6912"/>
                </a:lnTo>
                <a:lnTo>
                  <a:pt x="15377" y="7302"/>
                </a:lnTo>
                <a:lnTo>
                  <a:pt x="15387" y="7698"/>
                </a:lnTo>
                <a:lnTo>
                  <a:pt x="15377" y="8095"/>
                </a:lnTo>
                <a:lnTo>
                  <a:pt x="15348" y="8486"/>
                </a:lnTo>
                <a:lnTo>
                  <a:pt x="15299" y="8871"/>
                </a:lnTo>
                <a:lnTo>
                  <a:pt x="15230" y="9250"/>
                </a:lnTo>
                <a:lnTo>
                  <a:pt x="15145" y="9622"/>
                </a:lnTo>
                <a:lnTo>
                  <a:pt x="15042" y="9988"/>
                </a:lnTo>
                <a:lnTo>
                  <a:pt x="14920" y="10346"/>
                </a:lnTo>
                <a:lnTo>
                  <a:pt x="14782" y="10695"/>
                </a:lnTo>
                <a:lnTo>
                  <a:pt x="14628" y="11037"/>
                </a:lnTo>
                <a:lnTo>
                  <a:pt x="14458" y="11368"/>
                </a:lnTo>
                <a:lnTo>
                  <a:pt x="14273" y="11691"/>
                </a:lnTo>
                <a:lnTo>
                  <a:pt x="14073" y="12002"/>
                </a:lnTo>
                <a:lnTo>
                  <a:pt x="13858" y="12305"/>
                </a:lnTo>
                <a:lnTo>
                  <a:pt x="13631" y="12595"/>
                </a:lnTo>
                <a:lnTo>
                  <a:pt x="13388" y="12875"/>
                </a:lnTo>
                <a:lnTo>
                  <a:pt x="13134" y="13142"/>
                </a:lnTo>
                <a:lnTo>
                  <a:pt x="12867" y="13397"/>
                </a:lnTo>
                <a:lnTo>
                  <a:pt x="12587" y="13640"/>
                </a:lnTo>
                <a:lnTo>
                  <a:pt x="12297" y="13868"/>
                </a:lnTo>
                <a:lnTo>
                  <a:pt x="11995" y="14082"/>
                </a:lnTo>
                <a:lnTo>
                  <a:pt x="11683" y="14283"/>
                </a:lnTo>
                <a:lnTo>
                  <a:pt x="11360" y="14468"/>
                </a:lnTo>
                <a:lnTo>
                  <a:pt x="11029" y="14639"/>
                </a:lnTo>
                <a:lnTo>
                  <a:pt x="10688" y="14792"/>
                </a:lnTo>
                <a:lnTo>
                  <a:pt x="10339" y="14930"/>
                </a:lnTo>
                <a:lnTo>
                  <a:pt x="9981" y="15052"/>
                </a:lnTo>
                <a:lnTo>
                  <a:pt x="9616" y="15155"/>
                </a:lnTo>
                <a:lnTo>
                  <a:pt x="9244" y="15241"/>
                </a:lnTo>
                <a:lnTo>
                  <a:pt x="8866" y="15309"/>
                </a:lnTo>
                <a:lnTo>
                  <a:pt x="8480" y="15358"/>
                </a:lnTo>
                <a:lnTo>
                  <a:pt x="8089" y="15387"/>
                </a:lnTo>
                <a:lnTo>
                  <a:pt x="7693" y="15398"/>
                </a:lnTo>
                <a:lnTo>
                  <a:pt x="7298" y="15387"/>
                </a:lnTo>
                <a:lnTo>
                  <a:pt x="6908" y="15358"/>
                </a:lnTo>
                <a:lnTo>
                  <a:pt x="6522" y="15309"/>
                </a:lnTo>
                <a:lnTo>
                  <a:pt x="6144" y="15241"/>
                </a:lnTo>
                <a:lnTo>
                  <a:pt x="5771" y="15155"/>
                </a:lnTo>
                <a:lnTo>
                  <a:pt x="5406" y="15052"/>
                </a:lnTo>
                <a:lnTo>
                  <a:pt x="5049" y="14930"/>
                </a:lnTo>
                <a:lnTo>
                  <a:pt x="4700" y="14792"/>
                </a:lnTo>
                <a:lnTo>
                  <a:pt x="4358" y="14639"/>
                </a:lnTo>
                <a:lnTo>
                  <a:pt x="4026" y="14468"/>
                </a:lnTo>
                <a:lnTo>
                  <a:pt x="3705" y="14283"/>
                </a:lnTo>
                <a:lnTo>
                  <a:pt x="3392" y="14082"/>
                </a:lnTo>
                <a:lnTo>
                  <a:pt x="3091" y="13868"/>
                </a:lnTo>
                <a:lnTo>
                  <a:pt x="2800" y="13640"/>
                </a:lnTo>
                <a:lnTo>
                  <a:pt x="2521" y="13397"/>
                </a:lnTo>
                <a:lnTo>
                  <a:pt x="2254" y="13142"/>
                </a:lnTo>
                <a:lnTo>
                  <a:pt x="1999" y="12875"/>
                </a:lnTo>
                <a:lnTo>
                  <a:pt x="1757" y="12595"/>
                </a:lnTo>
                <a:lnTo>
                  <a:pt x="1528" y="12305"/>
                </a:lnTo>
                <a:lnTo>
                  <a:pt x="1315" y="12002"/>
                </a:lnTo>
                <a:lnTo>
                  <a:pt x="1113" y="11691"/>
                </a:lnTo>
                <a:lnTo>
                  <a:pt x="929" y="11368"/>
                </a:lnTo>
                <a:lnTo>
                  <a:pt x="759" y="11037"/>
                </a:lnTo>
                <a:lnTo>
                  <a:pt x="605" y="10695"/>
                </a:lnTo>
                <a:lnTo>
                  <a:pt x="466" y="10346"/>
                </a:lnTo>
                <a:lnTo>
                  <a:pt x="346" y="9988"/>
                </a:lnTo>
                <a:lnTo>
                  <a:pt x="243" y="9622"/>
                </a:lnTo>
                <a:lnTo>
                  <a:pt x="156" y="9250"/>
                </a:lnTo>
                <a:lnTo>
                  <a:pt x="89" y="8871"/>
                </a:lnTo>
                <a:lnTo>
                  <a:pt x="40" y="8486"/>
                </a:lnTo>
                <a:lnTo>
                  <a:pt x="11" y="8095"/>
                </a:lnTo>
                <a:lnTo>
                  <a:pt x="0" y="7698"/>
                </a:lnTo>
                <a:lnTo>
                  <a:pt x="11" y="7302"/>
                </a:lnTo>
                <a:lnTo>
                  <a:pt x="40" y="6912"/>
                </a:lnTo>
                <a:lnTo>
                  <a:pt x="89" y="6526"/>
                </a:lnTo>
                <a:lnTo>
                  <a:pt x="156" y="6148"/>
                </a:lnTo>
                <a:lnTo>
                  <a:pt x="243" y="5776"/>
                </a:lnTo>
                <a:lnTo>
                  <a:pt x="346" y="5410"/>
                </a:lnTo>
                <a:lnTo>
                  <a:pt x="466" y="5052"/>
                </a:lnTo>
                <a:lnTo>
                  <a:pt x="605" y="4703"/>
                </a:lnTo>
                <a:lnTo>
                  <a:pt x="759" y="4361"/>
                </a:lnTo>
                <a:lnTo>
                  <a:pt x="929" y="4029"/>
                </a:lnTo>
                <a:lnTo>
                  <a:pt x="1113" y="3707"/>
                </a:lnTo>
                <a:lnTo>
                  <a:pt x="1315" y="3394"/>
                </a:lnTo>
                <a:lnTo>
                  <a:pt x="1528" y="3093"/>
                </a:lnTo>
                <a:lnTo>
                  <a:pt x="1757" y="2803"/>
                </a:lnTo>
                <a:lnTo>
                  <a:pt x="1999" y="2523"/>
                </a:lnTo>
                <a:lnTo>
                  <a:pt x="2254" y="2255"/>
                </a:lnTo>
                <a:lnTo>
                  <a:pt x="2521" y="2001"/>
                </a:lnTo>
                <a:lnTo>
                  <a:pt x="2800" y="1758"/>
                </a:lnTo>
                <a:lnTo>
                  <a:pt x="3091" y="1529"/>
                </a:lnTo>
                <a:lnTo>
                  <a:pt x="3392" y="1316"/>
                </a:lnTo>
                <a:lnTo>
                  <a:pt x="3705" y="1115"/>
                </a:lnTo>
                <a:lnTo>
                  <a:pt x="4026" y="930"/>
                </a:lnTo>
                <a:lnTo>
                  <a:pt x="4358" y="759"/>
                </a:lnTo>
                <a:lnTo>
                  <a:pt x="4700" y="606"/>
                </a:lnTo>
                <a:lnTo>
                  <a:pt x="5049" y="468"/>
                </a:lnTo>
                <a:lnTo>
                  <a:pt x="5406" y="346"/>
                </a:lnTo>
                <a:lnTo>
                  <a:pt x="5771" y="243"/>
                </a:lnTo>
                <a:lnTo>
                  <a:pt x="6144" y="156"/>
                </a:lnTo>
                <a:lnTo>
                  <a:pt x="6522" y="89"/>
                </a:lnTo>
                <a:lnTo>
                  <a:pt x="6908" y="40"/>
                </a:lnTo>
                <a:lnTo>
                  <a:pt x="7298" y="11"/>
                </a:lnTo>
                <a:lnTo>
                  <a:pt x="7693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736600" dist="50800" dir="3660000" sx="90000" sy="90000" algn="tl" rotWithShape="0">
              <a:prstClr val="black">
                <a:alpha val="54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16" name="Freeform 7">
            <a:extLst>
              <a:ext uri="{FF2B5EF4-FFF2-40B4-BE49-F238E27FC236}">
                <a16:creationId xmlns:a16="http://schemas.microsoft.com/office/drawing/2014/main" id="{1B975EE4-2642-4B0B-9D43-83AFDDDBD26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 bwMode="auto">
          <a:xfrm>
            <a:off x="5687226" y="5485555"/>
            <a:ext cx="4105669" cy="4105302"/>
          </a:xfrm>
          <a:custGeom>
            <a:avLst/>
            <a:gdLst>
              <a:gd name="T0" fmla="*/ 4234 w 5219"/>
              <a:gd name="T1" fmla="*/ 4234 w 5219"/>
              <a:gd name="T2" fmla="*/ 4234 w 5219"/>
              <a:gd name="T3" fmla="*/ 4234 w 5219"/>
              <a:gd name="T4" fmla="*/ 4234 w 5219"/>
              <a:gd name="T5" fmla="*/ 4234 w 5219"/>
              <a:gd name="T6" fmla="*/ 4234 w 5219"/>
              <a:gd name="T7" fmla="*/ 4234 w 5219"/>
              <a:gd name="T8" fmla="*/ 4234 w 5219"/>
              <a:gd name="T9" fmla="*/ 4234 w 5219"/>
              <a:gd name="T10" fmla="*/ 4234 w 5219"/>
              <a:gd name="T11" fmla="*/ 4234 w 5219"/>
              <a:gd name="T12" fmla="*/ 4234 w 5219"/>
              <a:gd name="T13" fmla="*/ 4234 w 5219"/>
              <a:gd name="T14" fmla="*/ 4234 w 5219"/>
              <a:gd name="T15" fmla="*/ 4234 w 5219"/>
              <a:gd name="T16" fmla="*/ 4234 w 5219"/>
              <a:gd name="T17" fmla="*/ 4234 w 5219"/>
              <a:gd name="T18" fmla="*/ 4234 w 5219"/>
              <a:gd name="T19" fmla="*/ 4234 w 5219"/>
              <a:gd name="T20" fmla="*/ 4234 w 5219"/>
              <a:gd name="T21" fmla="*/ 4234 w 5219"/>
              <a:gd name="T22" fmla="*/ 4234 w 5219"/>
              <a:gd name="T23" fmla="*/ 4234 w 5219"/>
              <a:gd name="T24" fmla="*/ 4234 w 5219"/>
              <a:gd name="T25" fmla="*/ 4234 w 5219"/>
              <a:gd name="T26" fmla="*/ 4234 w 5219"/>
              <a:gd name="T27" fmla="*/ 4234 w 5219"/>
              <a:gd name="T28" fmla="*/ 4234 w 5219"/>
              <a:gd name="T29" fmla="*/ 4234 w 5219"/>
              <a:gd name="T30" fmla="*/ 4234 w 5219"/>
              <a:gd name="T31" fmla="*/ 4234 w 5219"/>
              <a:gd name="T32" fmla="*/ 4234 w 5219"/>
              <a:gd name="T33" fmla="*/ 4234 w 5219"/>
              <a:gd name="T34" fmla="*/ 4234 w 5219"/>
              <a:gd name="T35" fmla="*/ 4234 w 5219"/>
              <a:gd name="T36" fmla="*/ 4234 w 5219"/>
              <a:gd name="T37" fmla="*/ 4234 w 5219"/>
              <a:gd name="T38" fmla="*/ 4234 w 5219"/>
              <a:gd name="T39" fmla="*/ 4234 w 5219"/>
              <a:gd name="T40" fmla="*/ 4234 w 5219"/>
              <a:gd name="T41" fmla="*/ 4234 w 5219"/>
              <a:gd name="T42" fmla="*/ 4234 w 5219"/>
              <a:gd name="T43" fmla="*/ 4234 w 5219"/>
              <a:gd name="T44" fmla="*/ 4234 w 5219"/>
              <a:gd name="T45" fmla="*/ 4234 w 5219"/>
              <a:gd name="T46" fmla="*/ 4234 w 5219"/>
              <a:gd name="T47" fmla="*/ 4234 w 5219"/>
              <a:gd name="T48" fmla="*/ 4234 w 5219"/>
              <a:gd name="T49" fmla="*/ 4234 w 5219"/>
              <a:gd name="T50" fmla="*/ 4234 w 5219"/>
              <a:gd name="T51" fmla="*/ 4234 w 5219"/>
              <a:gd name="T52" fmla="*/ 4234 w 5219"/>
              <a:gd name="T53" fmla="*/ 4234 w 5219"/>
              <a:gd name="T54" fmla="*/ 4234 w 5219"/>
              <a:gd name="T55" fmla="*/ 4234 w 5219"/>
              <a:gd name="T56" fmla="*/ 4234 w 5219"/>
              <a:gd name="T57" fmla="*/ 4234 w 5219"/>
              <a:gd name="T58" fmla="*/ 4234 w 5219"/>
              <a:gd name="T59" fmla="*/ 4234 w 5219"/>
              <a:gd name="T60" fmla="*/ 4234 w 5219"/>
              <a:gd name="T61" fmla="*/ 4234 w 5219"/>
              <a:gd name="T62" fmla="*/ 4234 w 5219"/>
              <a:gd name="T63" fmla="*/ 4234 w 5219"/>
              <a:gd name="T64" fmla="*/ 4234 w 5219"/>
              <a:gd name="T65" fmla="*/ 4234 w 5219"/>
              <a:gd name="T66" fmla="*/ 4234 w 5219"/>
              <a:gd name="T67" fmla="*/ 4234 w 5219"/>
              <a:gd name="T68" fmla="*/ 4234 w 5219"/>
              <a:gd name="T69" fmla="*/ 4234 w 5219"/>
              <a:gd name="T70" fmla="*/ 4234 w 5219"/>
              <a:gd name="T71" fmla="*/ 4234 w 5219"/>
              <a:gd name="T72" fmla="*/ 4234 w 5219"/>
              <a:gd name="T73" fmla="*/ 4234 w 5219"/>
              <a:gd name="T74" fmla="*/ 4234 w 5219"/>
              <a:gd name="T75" fmla="*/ 4234 w 5219"/>
              <a:gd name="T76" fmla="*/ 4234 w 5219"/>
              <a:gd name="T77" fmla="*/ 4234 w 5219"/>
              <a:gd name="T78" fmla="*/ 4234 w 5219"/>
              <a:gd name="T79" fmla="*/ 4234 w 5219"/>
              <a:gd name="T80" fmla="*/ 4234 w 5219"/>
              <a:gd name="T81" fmla="*/ 4234 w 5219"/>
              <a:gd name="T82" fmla="*/ 4234 w 5219"/>
              <a:gd name="T83" fmla="*/ 4234 w 5219"/>
              <a:gd name="T84" fmla="*/ 4234 w 5219"/>
              <a:gd name="T85" fmla="*/ 4234 w 5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5387" h="15398">
                <a:moveTo>
                  <a:pt x="7693" y="0"/>
                </a:moveTo>
                <a:lnTo>
                  <a:pt x="8089" y="11"/>
                </a:lnTo>
                <a:lnTo>
                  <a:pt x="8480" y="40"/>
                </a:lnTo>
                <a:lnTo>
                  <a:pt x="8866" y="89"/>
                </a:lnTo>
                <a:lnTo>
                  <a:pt x="9244" y="156"/>
                </a:lnTo>
                <a:lnTo>
                  <a:pt x="9616" y="243"/>
                </a:lnTo>
                <a:lnTo>
                  <a:pt x="9981" y="346"/>
                </a:lnTo>
                <a:lnTo>
                  <a:pt x="10339" y="468"/>
                </a:lnTo>
                <a:lnTo>
                  <a:pt x="10688" y="606"/>
                </a:lnTo>
                <a:lnTo>
                  <a:pt x="11029" y="759"/>
                </a:lnTo>
                <a:lnTo>
                  <a:pt x="11360" y="930"/>
                </a:lnTo>
                <a:lnTo>
                  <a:pt x="11683" y="1115"/>
                </a:lnTo>
                <a:lnTo>
                  <a:pt x="11995" y="1316"/>
                </a:lnTo>
                <a:lnTo>
                  <a:pt x="12297" y="1529"/>
                </a:lnTo>
                <a:lnTo>
                  <a:pt x="12587" y="1758"/>
                </a:lnTo>
                <a:lnTo>
                  <a:pt x="12867" y="2001"/>
                </a:lnTo>
                <a:lnTo>
                  <a:pt x="13134" y="2255"/>
                </a:lnTo>
                <a:lnTo>
                  <a:pt x="13388" y="2523"/>
                </a:lnTo>
                <a:lnTo>
                  <a:pt x="13631" y="2803"/>
                </a:lnTo>
                <a:lnTo>
                  <a:pt x="13858" y="3093"/>
                </a:lnTo>
                <a:lnTo>
                  <a:pt x="14073" y="3394"/>
                </a:lnTo>
                <a:lnTo>
                  <a:pt x="14273" y="3707"/>
                </a:lnTo>
                <a:lnTo>
                  <a:pt x="14458" y="4029"/>
                </a:lnTo>
                <a:lnTo>
                  <a:pt x="14628" y="4361"/>
                </a:lnTo>
                <a:lnTo>
                  <a:pt x="14782" y="4703"/>
                </a:lnTo>
                <a:lnTo>
                  <a:pt x="14920" y="5052"/>
                </a:lnTo>
                <a:lnTo>
                  <a:pt x="15042" y="5410"/>
                </a:lnTo>
                <a:lnTo>
                  <a:pt x="15145" y="5776"/>
                </a:lnTo>
                <a:lnTo>
                  <a:pt x="15230" y="6148"/>
                </a:lnTo>
                <a:lnTo>
                  <a:pt x="15299" y="6526"/>
                </a:lnTo>
                <a:lnTo>
                  <a:pt x="15348" y="6912"/>
                </a:lnTo>
                <a:lnTo>
                  <a:pt x="15377" y="7302"/>
                </a:lnTo>
                <a:lnTo>
                  <a:pt x="15387" y="7698"/>
                </a:lnTo>
                <a:lnTo>
                  <a:pt x="15377" y="8095"/>
                </a:lnTo>
                <a:lnTo>
                  <a:pt x="15348" y="8486"/>
                </a:lnTo>
                <a:lnTo>
                  <a:pt x="15299" y="8871"/>
                </a:lnTo>
                <a:lnTo>
                  <a:pt x="15230" y="9250"/>
                </a:lnTo>
                <a:lnTo>
                  <a:pt x="15145" y="9622"/>
                </a:lnTo>
                <a:lnTo>
                  <a:pt x="15042" y="9988"/>
                </a:lnTo>
                <a:lnTo>
                  <a:pt x="14920" y="10346"/>
                </a:lnTo>
                <a:lnTo>
                  <a:pt x="14782" y="10695"/>
                </a:lnTo>
                <a:lnTo>
                  <a:pt x="14628" y="11037"/>
                </a:lnTo>
                <a:lnTo>
                  <a:pt x="14458" y="11368"/>
                </a:lnTo>
                <a:lnTo>
                  <a:pt x="14273" y="11691"/>
                </a:lnTo>
                <a:lnTo>
                  <a:pt x="14073" y="12002"/>
                </a:lnTo>
                <a:lnTo>
                  <a:pt x="13858" y="12305"/>
                </a:lnTo>
                <a:lnTo>
                  <a:pt x="13631" y="12595"/>
                </a:lnTo>
                <a:lnTo>
                  <a:pt x="13388" y="12875"/>
                </a:lnTo>
                <a:lnTo>
                  <a:pt x="13134" y="13142"/>
                </a:lnTo>
                <a:lnTo>
                  <a:pt x="12867" y="13397"/>
                </a:lnTo>
                <a:lnTo>
                  <a:pt x="12587" y="13640"/>
                </a:lnTo>
                <a:lnTo>
                  <a:pt x="12297" y="13868"/>
                </a:lnTo>
                <a:lnTo>
                  <a:pt x="11995" y="14082"/>
                </a:lnTo>
                <a:lnTo>
                  <a:pt x="11683" y="14283"/>
                </a:lnTo>
                <a:lnTo>
                  <a:pt x="11360" y="14468"/>
                </a:lnTo>
                <a:lnTo>
                  <a:pt x="11029" y="14639"/>
                </a:lnTo>
                <a:lnTo>
                  <a:pt x="10688" y="14792"/>
                </a:lnTo>
                <a:lnTo>
                  <a:pt x="10339" y="14930"/>
                </a:lnTo>
                <a:lnTo>
                  <a:pt x="9981" y="15052"/>
                </a:lnTo>
                <a:lnTo>
                  <a:pt x="9616" y="15155"/>
                </a:lnTo>
                <a:lnTo>
                  <a:pt x="9244" y="15241"/>
                </a:lnTo>
                <a:lnTo>
                  <a:pt x="8866" y="15309"/>
                </a:lnTo>
                <a:lnTo>
                  <a:pt x="8480" y="15358"/>
                </a:lnTo>
                <a:lnTo>
                  <a:pt x="8089" y="15387"/>
                </a:lnTo>
                <a:lnTo>
                  <a:pt x="7693" y="15398"/>
                </a:lnTo>
                <a:lnTo>
                  <a:pt x="7298" y="15387"/>
                </a:lnTo>
                <a:lnTo>
                  <a:pt x="6908" y="15358"/>
                </a:lnTo>
                <a:lnTo>
                  <a:pt x="6522" y="15309"/>
                </a:lnTo>
                <a:lnTo>
                  <a:pt x="6144" y="15241"/>
                </a:lnTo>
                <a:lnTo>
                  <a:pt x="5771" y="15155"/>
                </a:lnTo>
                <a:lnTo>
                  <a:pt x="5406" y="15052"/>
                </a:lnTo>
                <a:lnTo>
                  <a:pt x="5049" y="14930"/>
                </a:lnTo>
                <a:lnTo>
                  <a:pt x="4700" y="14792"/>
                </a:lnTo>
                <a:lnTo>
                  <a:pt x="4358" y="14639"/>
                </a:lnTo>
                <a:lnTo>
                  <a:pt x="4026" y="14468"/>
                </a:lnTo>
                <a:lnTo>
                  <a:pt x="3705" y="14283"/>
                </a:lnTo>
                <a:lnTo>
                  <a:pt x="3392" y="14082"/>
                </a:lnTo>
                <a:lnTo>
                  <a:pt x="3091" y="13868"/>
                </a:lnTo>
                <a:lnTo>
                  <a:pt x="2800" y="13640"/>
                </a:lnTo>
                <a:lnTo>
                  <a:pt x="2521" y="13397"/>
                </a:lnTo>
                <a:lnTo>
                  <a:pt x="2254" y="13142"/>
                </a:lnTo>
                <a:lnTo>
                  <a:pt x="1999" y="12875"/>
                </a:lnTo>
                <a:lnTo>
                  <a:pt x="1757" y="12595"/>
                </a:lnTo>
                <a:lnTo>
                  <a:pt x="1528" y="12305"/>
                </a:lnTo>
                <a:lnTo>
                  <a:pt x="1315" y="12002"/>
                </a:lnTo>
                <a:lnTo>
                  <a:pt x="1113" y="11691"/>
                </a:lnTo>
                <a:lnTo>
                  <a:pt x="929" y="11368"/>
                </a:lnTo>
                <a:lnTo>
                  <a:pt x="759" y="11037"/>
                </a:lnTo>
                <a:lnTo>
                  <a:pt x="605" y="10695"/>
                </a:lnTo>
                <a:lnTo>
                  <a:pt x="466" y="10346"/>
                </a:lnTo>
                <a:lnTo>
                  <a:pt x="346" y="9988"/>
                </a:lnTo>
                <a:lnTo>
                  <a:pt x="243" y="9622"/>
                </a:lnTo>
                <a:lnTo>
                  <a:pt x="156" y="9250"/>
                </a:lnTo>
                <a:lnTo>
                  <a:pt x="89" y="8871"/>
                </a:lnTo>
                <a:lnTo>
                  <a:pt x="40" y="8486"/>
                </a:lnTo>
                <a:lnTo>
                  <a:pt x="11" y="8095"/>
                </a:lnTo>
                <a:lnTo>
                  <a:pt x="0" y="7698"/>
                </a:lnTo>
                <a:lnTo>
                  <a:pt x="11" y="7302"/>
                </a:lnTo>
                <a:lnTo>
                  <a:pt x="40" y="6912"/>
                </a:lnTo>
                <a:lnTo>
                  <a:pt x="89" y="6526"/>
                </a:lnTo>
                <a:lnTo>
                  <a:pt x="156" y="6148"/>
                </a:lnTo>
                <a:lnTo>
                  <a:pt x="243" y="5776"/>
                </a:lnTo>
                <a:lnTo>
                  <a:pt x="346" y="5410"/>
                </a:lnTo>
                <a:lnTo>
                  <a:pt x="466" y="5052"/>
                </a:lnTo>
                <a:lnTo>
                  <a:pt x="605" y="4703"/>
                </a:lnTo>
                <a:lnTo>
                  <a:pt x="759" y="4361"/>
                </a:lnTo>
                <a:lnTo>
                  <a:pt x="929" y="4029"/>
                </a:lnTo>
                <a:lnTo>
                  <a:pt x="1113" y="3707"/>
                </a:lnTo>
                <a:lnTo>
                  <a:pt x="1315" y="3394"/>
                </a:lnTo>
                <a:lnTo>
                  <a:pt x="1528" y="3093"/>
                </a:lnTo>
                <a:lnTo>
                  <a:pt x="1757" y="2803"/>
                </a:lnTo>
                <a:lnTo>
                  <a:pt x="1999" y="2523"/>
                </a:lnTo>
                <a:lnTo>
                  <a:pt x="2254" y="2255"/>
                </a:lnTo>
                <a:lnTo>
                  <a:pt x="2521" y="2001"/>
                </a:lnTo>
                <a:lnTo>
                  <a:pt x="2800" y="1758"/>
                </a:lnTo>
                <a:lnTo>
                  <a:pt x="3091" y="1529"/>
                </a:lnTo>
                <a:lnTo>
                  <a:pt x="3392" y="1316"/>
                </a:lnTo>
                <a:lnTo>
                  <a:pt x="3705" y="1115"/>
                </a:lnTo>
                <a:lnTo>
                  <a:pt x="4026" y="930"/>
                </a:lnTo>
                <a:lnTo>
                  <a:pt x="4358" y="759"/>
                </a:lnTo>
                <a:lnTo>
                  <a:pt x="4700" y="606"/>
                </a:lnTo>
                <a:lnTo>
                  <a:pt x="5049" y="468"/>
                </a:lnTo>
                <a:lnTo>
                  <a:pt x="5406" y="346"/>
                </a:lnTo>
                <a:lnTo>
                  <a:pt x="5771" y="243"/>
                </a:lnTo>
                <a:lnTo>
                  <a:pt x="6144" y="156"/>
                </a:lnTo>
                <a:lnTo>
                  <a:pt x="6522" y="89"/>
                </a:lnTo>
                <a:lnTo>
                  <a:pt x="6908" y="40"/>
                </a:lnTo>
                <a:lnTo>
                  <a:pt x="7298" y="11"/>
                </a:lnTo>
                <a:lnTo>
                  <a:pt x="7693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736600" dist="50800" dir="3660000" algn="tl" rotWithShape="0">
              <a:prstClr val="black">
                <a:alpha val="54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17" name="Freeform 7">
            <a:extLst>
              <a:ext uri="{FF2B5EF4-FFF2-40B4-BE49-F238E27FC236}">
                <a16:creationId xmlns:a16="http://schemas.microsoft.com/office/drawing/2014/main" id="{502BBB18-1468-4760-BB32-D6524F77C0B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 bwMode="auto">
          <a:xfrm>
            <a:off x="10126675" y="5485555"/>
            <a:ext cx="4105669" cy="4105302"/>
          </a:xfrm>
          <a:custGeom>
            <a:avLst/>
            <a:gdLst>
              <a:gd name="T0" fmla="*/ 4234 w 5219"/>
              <a:gd name="T1" fmla="*/ 4234 w 5219"/>
              <a:gd name="T2" fmla="*/ 4234 w 5219"/>
              <a:gd name="T3" fmla="*/ 4234 w 5219"/>
              <a:gd name="T4" fmla="*/ 4234 w 5219"/>
              <a:gd name="T5" fmla="*/ 4234 w 5219"/>
              <a:gd name="T6" fmla="*/ 4234 w 5219"/>
              <a:gd name="T7" fmla="*/ 4234 w 5219"/>
              <a:gd name="T8" fmla="*/ 4234 w 5219"/>
              <a:gd name="T9" fmla="*/ 4234 w 5219"/>
              <a:gd name="T10" fmla="*/ 4234 w 5219"/>
              <a:gd name="T11" fmla="*/ 4234 w 5219"/>
              <a:gd name="T12" fmla="*/ 4234 w 5219"/>
              <a:gd name="T13" fmla="*/ 4234 w 5219"/>
              <a:gd name="T14" fmla="*/ 4234 w 5219"/>
              <a:gd name="T15" fmla="*/ 4234 w 5219"/>
              <a:gd name="T16" fmla="*/ 4234 w 5219"/>
              <a:gd name="T17" fmla="*/ 4234 w 5219"/>
              <a:gd name="T18" fmla="*/ 4234 w 5219"/>
              <a:gd name="T19" fmla="*/ 4234 w 5219"/>
              <a:gd name="T20" fmla="*/ 4234 w 5219"/>
              <a:gd name="T21" fmla="*/ 4234 w 5219"/>
              <a:gd name="T22" fmla="*/ 4234 w 5219"/>
              <a:gd name="T23" fmla="*/ 4234 w 5219"/>
              <a:gd name="T24" fmla="*/ 4234 w 5219"/>
              <a:gd name="T25" fmla="*/ 4234 w 5219"/>
              <a:gd name="T26" fmla="*/ 4234 w 5219"/>
              <a:gd name="T27" fmla="*/ 4234 w 5219"/>
              <a:gd name="T28" fmla="*/ 4234 w 5219"/>
              <a:gd name="T29" fmla="*/ 4234 w 5219"/>
              <a:gd name="T30" fmla="*/ 4234 w 5219"/>
              <a:gd name="T31" fmla="*/ 4234 w 5219"/>
              <a:gd name="T32" fmla="*/ 4234 w 5219"/>
              <a:gd name="T33" fmla="*/ 4234 w 5219"/>
              <a:gd name="T34" fmla="*/ 4234 w 5219"/>
              <a:gd name="T35" fmla="*/ 4234 w 5219"/>
              <a:gd name="T36" fmla="*/ 4234 w 5219"/>
              <a:gd name="T37" fmla="*/ 4234 w 5219"/>
              <a:gd name="T38" fmla="*/ 4234 w 5219"/>
              <a:gd name="T39" fmla="*/ 4234 w 5219"/>
              <a:gd name="T40" fmla="*/ 4234 w 5219"/>
              <a:gd name="T41" fmla="*/ 4234 w 5219"/>
              <a:gd name="T42" fmla="*/ 4234 w 5219"/>
              <a:gd name="T43" fmla="*/ 4234 w 5219"/>
              <a:gd name="T44" fmla="*/ 4234 w 5219"/>
              <a:gd name="T45" fmla="*/ 4234 w 5219"/>
              <a:gd name="T46" fmla="*/ 4234 w 5219"/>
              <a:gd name="T47" fmla="*/ 4234 w 5219"/>
              <a:gd name="T48" fmla="*/ 4234 w 5219"/>
              <a:gd name="T49" fmla="*/ 4234 w 5219"/>
              <a:gd name="T50" fmla="*/ 4234 w 5219"/>
              <a:gd name="T51" fmla="*/ 4234 w 5219"/>
              <a:gd name="T52" fmla="*/ 4234 w 5219"/>
              <a:gd name="T53" fmla="*/ 4234 w 5219"/>
              <a:gd name="T54" fmla="*/ 4234 w 5219"/>
              <a:gd name="T55" fmla="*/ 4234 w 5219"/>
              <a:gd name="T56" fmla="*/ 4234 w 5219"/>
              <a:gd name="T57" fmla="*/ 4234 w 5219"/>
              <a:gd name="T58" fmla="*/ 4234 w 5219"/>
              <a:gd name="T59" fmla="*/ 4234 w 5219"/>
              <a:gd name="T60" fmla="*/ 4234 w 5219"/>
              <a:gd name="T61" fmla="*/ 4234 w 5219"/>
              <a:gd name="T62" fmla="*/ 4234 w 5219"/>
              <a:gd name="T63" fmla="*/ 4234 w 5219"/>
              <a:gd name="T64" fmla="*/ 4234 w 5219"/>
              <a:gd name="T65" fmla="*/ 4234 w 5219"/>
              <a:gd name="T66" fmla="*/ 4234 w 5219"/>
              <a:gd name="T67" fmla="*/ 4234 w 5219"/>
              <a:gd name="T68" fmla="*/ 4234 w 5219"/>
              <a:gd name="T69" fmla="*/ 4234 w 5219"/>
              <a:gd name="T70" fmla="*/ 4234 w 5219"/>
              <a:gd name="T71" fmla="*/ 4234 w 5219"/>
              <a:gd name="T72" fmla="*/ 4234 w 5219"/>
              <a:gd name="T73" fmla="*/ 4234 w 5219"/>
              <a:gd name="T74" fmla="*/ 4234 w 5219"/>
              <a:gd name="T75" fmla="*/ 4234 w 5219"/>
              <a:gd name="T76" fmla="*/ 4234 w 5219"/>
              <a:gd name="T77" fmla="*/ 4234 w 5219"/>
              <a:gd name="T78" fmla="*/ 4234 w 5219"/>
              <a:gd name="T79" fmla="*/ 4234 w 5219"/>
              <a:gd name="T80" fmla="*/ 4234 w 5219"/>
              <a:gd name="T81" fmla="*/ 4234 w 5219"/>
              <a:gd name="T82" fmla="*/ 4234 w 5219"/>
              <a:gd name="T83" fmla="*/ 4234 w 5219"/>
              <a:gd name="T84" fmla="*/ 4234 w 5219"/>
              <a:gd name="T85" fmla="*/ 4234 w 5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5387" h="15398">
                <a:moveTo>
                  <a:pt x="7693" y="0"/>
                </a:moveTo>
                <a:lnTo>
                  <a:pt x="8089" y="11"/>
                </a:lnTo>
                <a:lnTo>
                  <a:pt x="8480" y="40"/>
                </a:lnTo>
                <a:lnTo>
                  <a:pt x="8866" y="89"/>
                </a:lnTo>
                <a:lnTo>
                  <a:pt x="9244" y="156"/>
                </a:lnTo>
                <a:lnTo>
                  <a:pt x="9616" y="243"/>
                </a:lnTo>
                <a:lnTo>
                  <a:pt x="9981" y="346"/>
                </a:lnTo>
                <a:lnTo>
                  <a:pt x="10339" y="468"/>
                </a:lnTo>
                <a:lnTo>
                  <a:pt x="10688" y="606"/>
                </a:lnTo>
                <a:lnTo>
                  <a:pt x="11029" y="759"/>
                </a:lnTo>
                <a:lnTo>
                  <a:pt x="11360" y="930"/>
                </a:lnTo>
                <a:lnTo>
                  <a:pt x="11683" y="1115"/>
                </a:lnTo>
                <a:lnTo>
                  <a:pt x="11995" y="1316"/>
                </a:lnTo>
                <a:lnTo>
                  <a:pt x="12297" y="1529"/>
                </a:lnTo>
                <a:lnTo>
                  <a:pt x="12587" y="1758"/>
                </a:lnTo>
                <a:lnTo>
                  <a:pt x="12867" y="2001"/>
                </a:lnTo>
                <a:lnTo>
                  <a:pt x="13134" y="2255"/>
                </a:lnTo>
                <a:lnTo>
                  <a:pt x="13388" y="2523"/>
                </a:lnTo>
                <a:lnTo>
                  <a:pt x="13631" y="2803"/>
                </a:lnTo>
                <a:lnTo>
                  <a:pt x="13858" y="3093"/>
                </a:lnTo>
                <a:lnTo>
                  <a:pt x="14073" y="3394"/>
                </a:lnTo>
                <a:lnTo>
                  <a:pt x="14273" y="3707"/>
                </a:lnTo>
                <a:lnTo>
                  <a:pt x="14458" y="4029"/>
                </a:lnTo>
                <a:lnTo>
                  <a:pt x="14628" y="4361"/>
                </a:lnTo>
                <a:lnTo>
                  <a:pt x="14782" y="4703"/>
                </a:lnTo>
                <a:lnTo>
                  <a:pt x="14920" y="5052"/>
                </a:lnTo>
                <a:lnTo>
                  <a:pt x="15042" y="5410"/>
                </a:lnTo>
                <a:lnTo>
                  <a:pt x="15145" y="5776"/>
                </a:lnTo>
                <a:lnTo>
                  <a:pt x="15230" y="6148"/>
                </a:lnTo>
                <a:lnTo>
                  <a:pt x="15299" y="6526"/>
                </a:lnTo>
                <a:lnTo>
                  <a:pt x="15348" y="6912"/>
                </a:lnTo>
                <a:lnTo>
                  <a:pt x="15377" y="7302"/>
                </a:lnTo>
                <a:lnTo>
                  <a:pt x="15387" y="7698"/>
                </a:lnTo>
                <a:lnTo>
                  <a:pt x="15377" y="8095"/>
                </a:lnTo>
                <a:lnTo>
                  <a:pt x="15348" y="8486"/>
                </a:lnTo>
                <a:lnTo>
                  <a:pt x="15299" y="8871"/>
                </a:lnTo>
                <a:lnTo>
                  <a:pt x="15230" y="9250"/>
                </a:lnTo>
                <a:lnTo>
                  <a:pt x="15145" y="9622"/>
                </a:lnTo>
                <a:lnTo>
                  <a:pt x="15042" y="9988"/>
                </a:lnTo>
                <a:lnTo>
                  <a:pt x="14920" y="10346"/>
                </a:lnTo>
                <a:lnTo>
                  <a:pt x="14782" y="10695"/>
                </a:lnTo>
                <a:lnTo>
                  <a:pt x="14628" y="11037"/>
                </a:lnTo>
                <a:lnTo>
                  <a:pt x="14458" y="11368"/>
                </a:lnTo>
                <a:lnTo>
                  <a:pt x="14273" y="11691"/>
                </a:lnTo>
                <a:lnTo>
                  <a:pt x="14073" y="12002"/>
                </a:lnTo>
                <a:lnTo>
                  <a:pt x="13858" y="12305"/>
                </a:lnTo>
                <a:lnTo>
                  <a:pt x="13631" y="12595"/>
                </a:lnTo>
                <a:lnTo>
                  <a:pt x="13388" y="12875"/>
                </a:lnTo>
                <a:lnTo>
                  <a:pt x="13134" y="13142"/>
                </a:lnTo>
                <a:lnTo>
                  <a:pt x="12867" y="13397"/>
                </a:lnTo>
                <a:lnTo>
                  <a:pt x="12587" y="13640"/>
                </a:lnTo>
                <a:lnTo>
                  <a:pt x="12297" y="13868"/>
                </a:lnTo>
                <a:lnTo>
                  <a:pt x="11995" y="14082"/>
                </a:lnTo>
                <a:lnTo>
                  <a:pt x="11683" y="14283"/>
                </a:lnTo>
                <a:lnTo>
                  <a:pt x="11360" y="14468"/>
                </a:lnTo>
                <a:lnTo>
                  <a:pt x="11029" y="14639"/>
                </a:lnTo>
                <a:lnTo>
                  <a:pt x="10688" y="14792"/>
                </a:lnTo>
                <a:lnTo>
                  <a:pt x="10339" y="14930"/>
                </a:lnTo>
                <a:lnTo>
                  <a:pt x="9981" y="15052"/>
                </a:lnTo>
                <a:lnTo>
                  <a:pt x="9616" y="15155"/>
                </a:lnTo>
                <a:lnTo>
                  <a:pt x="9244" y="15241"/>
                </a:lnTo>
                <a:lnTo>
                  <a:pt x="8866" y="15309"/>
                </a:lnTo>
                <a:lnTo>
                  <a:pt x="8480" y="15358"/>
                </a:lnTo>
                <a:lnTo>
                  <a:pt x="8089" y="15387"/>
                </a:lnTo>
                <a:lnTo>
                  <a:pt x="7693" y="15398"/>
                </a:lnTo>
                <a:lnTo>
                  <a:pt x="7298" y="15387"/>
                </a:lnTo>
                <a:lnTo>
                  <a:pt x="6908" y="15358"/>
                </a:lnTo>
                <a:lnTo>
                  <a:pt x="6522" y="15309"/>
                </a:lnTo>
                <a:lnTo>
                  <a:pt x="6144" y="15241"/>
                </a:lnTo>
                <a:lnTo>
                  <a:pt x="5771" y="15155"/>
                </a:lnTo>
                <a:lnTo>
                  <a:pt x="5406" y="15052"/>
                </a:lnTo>
                <a:lnTo>
                  <a:pt x="5049" y="14930"/>
                </a:lnTo>
                <a:lnTo>
                  <a:pt x="4700" y="14792"/>
                </a:lnTo>
                <a:lnTo>
                  <a:pt x="4358" y="14639"/>
                </a:lnTo>
                <a:lnTo>
                  <a:pt x="4026" y="14468"/>
                </a:lnTo>
                <a:lnTo>
                  <a:pt x="3705" y="14283"/>
                </a:lnTo>
                <a:lnTo>
                  <a:pt x="3392" y="14082"/>
                </a:lnTo>
                <a:lnTo>
                  <a:pt x="3091" y="13868"/>
                </a:lnTo>
                <a:lnTo>
                  <a:pt x="2800" y="13640"/>
                </a:lnTo>
                <a:lnTo>
                  <a:pt x="2521" y="13397"/>
                </a:lnTo>
                <a:lnTo>
                  <a:pt x="2254" y="13142"/>
                </a:lnTo>
                <a:lnTo>
                  <a:pt x="1999" y="12875"/>
                </a:lnTo>
                <a:lnTo>
                  <a:pt x="1757" y="12595"/>
                </a:lnTo>
                <a:lnTo>
                  <a:pt x="1528" y="12305"/>
                </a:lnTo>
                <a:lnTo>
                  <a:pt x="1315" y="12002"/>
                </a:lnTo>
                <a:lnTo>
                  <a:pt x="1113" y="11691"/>
                </a:lnTo>
                <a:lnTo>
                  <a:pt x="929" y="11368"/>
                </a:lnTo>
                <a:lnTo>
                  <a:pt x="759" y="11037"/>
                </a:lnTo>
                <a:lnTo>
                  <a:pt x="605" y="10695"/>
                </a:lnTo>
                <a:lnTo>
                  <a:pt x="466" y="10346"/>
                </a:lnTo>
                <a:lnTo>
                  <a:pt x="346" y="9988"/>
                </a:lnTo>
                <a:lnTo>
                  <a:pt x="243" y="9622"/>
                </a:lnTo>
                <a:lnTo>
                  <a:pt x="156" y="9250"/>
                </a:lnTo>
                <a:lnTo>
                  <a:pt x="89" y="8871"/>
                </a:lnTo>
                <a:lnTo>
                  <a:pt x="40" y="8486"/>
                </a:lnTo>
                <a:lnTo>
                  <a:pt x="11" y="8095"/>
                </a:lnTo>
                <a:lnTo>
                  <a:pt x="0" y="7698"/>
                </a:lnTo>
                <a:lnTo>
                  <a:pt x="11" y="7302"/>
                </a:lnTo>
                <a:lnTo>
                  <a:pt x="40" y="6912"/>
                </a:lnTo>
                <a:lnTo>
                  <a:pt x="89" y="6526"/>
                </a:lnTo>
                <a:lnTo>
                  <a:pt x="156" y="6148"/>
                </a:lnTo>
                <a:lnTo>
                  <a:pt x="243" y="5776"/>
                </a:lnTo>
                <a:lnTo>
                  <a:pt x="346" y="5410"/>
                </a:lnTo>
                <a:lnTo>
                  <a:pt x="466" y="5052"/>
                </a:lnTo>
                <a:lnTo>
                  <a:pt x="605" y="4703"/>
                </a:lnTo>
                <a:lnTo>
                  <a:pt x="759" y="4361"/>
                </a:lnTo>
                <a:lnTo>
                  <a:pt x="929" y="4029"/>
                </a:lnTo>
                <a:lnTo>
                  <a:pt x="1113" y="3707"/>
                </a:lnTo>
                <a:lnTo>
                  <a:pt x="1315" y="3394"/>
                </a:lnTo>
                <a:lnTo>
                  <a:pt x="1528" y="3093"/>
                </a:lnTo>
                <a:lnTo>
                  <a:pt x="1757" y="2803"/>
                </a:lnTo>
                <a:lnTo>
                  <a:pt x="1999" y="2523"/>
                </a:lnTo>
                <a:lnTo>
                  <a:pt x="2254" y="2255"/>
                </a:lnTo>
                <a:lnTo>
                  <a:pt x="2521" y="2001"/>
                </a:lnTo>
                <a:lnTo>
                  <a:pt x="2800" y="1758"/>
                </a:lnTo>
                <a:lnTo>
                  <a:pt x="3091" y="1529"/>
                </a:lnTo>
                <a:lnTo>
                  <a:pt x="3392" y="1316"/>
                </a:lnTo>
                <a:lnTo>
                  <a:pt x="3705" y="1115"/>
                </a:lnTo>
                <a:lnTo>
                  <a:pt x="4026" y="930"/>
                </a:lnTo>
                <a:lnTo>
                  <a:pt x="4358" y="759"/>
                </a:lnTo>
                <a:lnTo>
                  <a:pt x="4700" y="606"/>
                </a:lnTo>
                <a:lnTo>
                  <a:pt x="5049" y="468"/>
                </a:lnTo>
                <a:lnTo>
                  <a:pt x="5406" y="346"/>
                </a:lnTo>
                <a:lnTo>
                  <a:pt x="5771" y="243"/>
                </a:lnTo>
                <a:lnTo>
                  <a:pt x="6144" y="156"/>
                </a:lnTo>
                <a:lnTo>
                  <a:pt x="6522" y="89"/>
                </a:lnTo>
                <a:lnTo>
                  <a:pt x="6908" y="40"/>
                </a:lnTo>
                <a:lnTo>
                  <a:pt x="7298" y="11"/>
                </a:lnTo>
                <a:lnTo>
                  <a:pt x="7693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736600" dist="50800" dir="3660000" algn="tl" rotWithShape="0">
              <a:prstClr val="black">
                <a:alpha val="54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18" name="Freeform 7">
            <a:extLst>
              <a:ext uri="{FF2B5EF4-FFF2-40B4-BE49-F238E27FC236}">
                <a16:creationId xmlns:a16="http://schemas.microsoft.com/office/drawing/2014/main" id="{279B7AAA-11A6-4B71-81AF-4B8A2CE597D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 bwMode="auto">
          <a:xfrm>
            <a:off x="14601216" y="5485555"/>
            <a:ext cx="4105669" cy="4105302"/>
          </a:xfrm>
          <a:custGeom>
            <a:avLst/>
            <a:gdLst>
              <a:gd name="T0" fmla="*/ 4234 w 5219"/>
              <a:gd name="T1" fmla="*/ 4234 w 5219"/>
              <a:gd name="T2" fmla="*/ 4234 w 5219"/>
              <a:gd name="T3" fmla="*/ 4234 w 5219"/>
              <a:gd name="T4" fmla="*/ 4234 w 5219"/>
              <a:gd name="T5" fmla="*/ 4234 w 5219"/>
              <a:gd name="T6" fmla="*/ 4234 w 5219"/>
              <a:gd name="T7" fmla="*/ 4234 w 5219"/>
              <a:gd name="T8" fmla="*/ 4234 w 5219"/>
              <a:gd name="T9" fmla="*/ 4234 w 5219"/>
              <a:gd name="T10" fmla="*/ 4234 w 5219"/>
              <a:gd name="T11" fmla="*/ 4234 w 5219"/>
              <a:gd name="T12" fmla="*/ 4234 w 5219"/>
              <a:gd name="T13" fmla="*/ 4234 w 5219"/>
              <a:gd name="T14" fmla="*/ 4234 w 5219"/>
              <a:gd name="T15" fmla="*/ 4234 w 5219"/>
              <a:gd name="T16" fmla="*/ 4234 w 5219"/>
              <a:gd name="T17" fmla="*/ 4234 w 5219"/>
              <a:gd name="T18" fmla="*/ 4234 w 5219"/>
              <a:gd name="T19" fmla="*/ 4234 w 5219"/>
              <a:gd name="T20" fmla="*/ 4234 w 5219"/>
              <a:gd name="T21" fmla="*/ 4234 w 5219"/>
              <a:gd name="T22" fmla="*/ 4234 w 5219"/>
              <a:gd name="T23" fmla="*/ 4234 w 5219"/>
              <a:gd name="T24" fmla="*/ 4234 w 5219"/>
              <a:gd name="T25" fmla="*/ 4234 w 5219"/>
              <a:gd name="T26" fmla="*/ 4234 w 5219"/>
              <a:gd name="T27" fmla="*/ 4234 w 5219"/>
              <a:gd name="T28" fmla="*/ 4234 w 5219"/>
              <a:gd name="T29" fmla="*/ 4234 w 5219"/>
              <a:gd name="T30" fmla="*/ 4234 w 5219"/>
              <a:gd name="T31" fmla="*/ 4234 w 5219"/>
              <a:gd name="T32" fmla="*/ 4234 w 5219"/>
              <a:gd name="T33" fmla="*/ 4234 w 5219"/>
              <a:gd name="T34" fmla="*/ 4234 w 5219"/>
              <a:gd name="T35" fmla="*/ 4234 w 5219"/>
              <a:gd name="T36" fmla="*/ 4234 w 5219"/>
              <a:gd name="T37" fmla="*/ 4234 w 5219"/>
              <a:gd name="T38" fmla="*/ 4234 w 5219"/>
              <a:gd name="T39" fmla="*/ 4234 w 5219"/>
              <a:gd name="T40" fmla="*/ 4234 w 5219"/>
              <a:gd name="T41" fmla="*/ 4234 w 5219"/>
              <a:gd name="T42" fmla="*/ 4234 w 5219"/>
              <a:gd name="T43" fmla="*/ 4234 w 5219"/>
              <a:gd name="T44" fmla="*/ 4234 w 5219"/>
              <a:gd name="T45" fmla="*/ 4234 w 5219"/>
              <a:gd name="T46" fmla="*/ 4234 w 5219"/>
              <a:gd name="T47" fmla="*/ 4234 w 5219"/>
              <a:gd name="T48" fmla="*/ 4234 w 5219"/>
              <a:gd name="T49" fmla="*/ 4234 w 5219"/>
              <a:gd name="T50" fmla="*/ 4234 w 5219"/>
              <a:gd name="T51" fmla="*/ 4234 w 5219"/>
              <a:gd name="T52" fmla="*/ 4234 w 5219"/>
              <a:gd name="T53" fmla="*/ 4234 w 5219"/>
              <a:gd name="T54" fmla="*/ 4234 w 5219"/>
              <a:gd name="T55" fmla="*/ 4234 w 5219"/>
              <a:gd name="T56" fmla="*/ 4234 w 5219"/>
              <a:gd name="T57" fmla="*/ 4234 w 5219"/>
              <a:gd name="T58" fmla="*/ 4234 w 5219"/>
              <a:gd name="T59" fmla="*/ 4234 w 5219"/>
              <a:gd name="T60" fmla="*/ 4234 w 5219"/>
              <a:gd name="T61" fmla="*/ 4234 w 5219"/>
              <a:gd name="T62" fmla="*/ 4234 w 5219"/>
              <a:gd name="T63" fmla="*/ 4234 w 5219"/>
              <a:gd name="T64" fmla="*/ 4234 w 5219"/>
              <a:gd name="T65" fmla="*/ 4234 w 5219"/>
              <a:gd name="T66" fmla="*/ 4234 w 5219"/>
              <a:gd name="T67" fmla="*/ 4234 w 5219"/>
              <a:gd name="T68" fmla="*/ 4234 w 5219"/>
              <a:gd name="T69" fmla="*/ 4234 w 5219"/>
              <a:gd name="T70" fmla="*/ 4234 w 5219"/>
              <a:gd name="T71" fmla="*/ 4234 w 5219"/>
              <a:gd name="T72" fmla="*/ 4234 w 5219"/>
              <a:gd name="T73" fmla="*/ 4234 w 5219"/>
              <a:gd name="T74" fmla="*/ 4234 w 5219"/>
              <a:gd name="T75" fmla="*/ 4234 w 5219"/>
              <a:gd name="T76" fmla="*/ 4234 w 5219"/>
              <a:gd name="T77" fmla="*/ 4234 w 5219"/>
              <a:gd name="T78" fmla="*/ 4234 w 5219"/>
              <a:gd name="T79" fmla="*/ 4234 w 5219"/>
              <a:gd name="T80" fmla="*/ 4234 w 5219"/>
              <a:gd name="T81" fmla="*/ 4234 w 5219"/>
              <a:gd name="T82" fmla="*/ 4234 w 5219"/>
              <a:gd name="T83" fmla="*/ 4234 w 5219"/>
              <a:gd name="T84" fmla="*/ 4234 w 5219"/>
              <a:gd name="T85" fmla="*/ 4234 w 5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5387" h="15398">
                <a:moveTo>
                  <a:pt x="7693" y="0"/>
                </a:moveTo>
                <a:lnTo>
                  <a:pt x="8089" y="11"/>
                </a:lnTo>
                <a:lnTo>
                  <a:pt x="8480" y="40"/>
                </a:lnTo>
                <a:lnTo>
                  <a:pt x="8866" y="89"/>
                </a:lnTo>
                <a:lnTo>
                  <a:pt x="9244" y="156"/>
                </a:lnTo>
                <a:lnTo>
                  <a:pt x="9616" y="243"/>
                </a:lnTo>
                <a:lnTo>
                  <a:pt x="9981" y="346"/>
                </a:lnTo>
                <a:lnTo>
                  <a:pt x="10339" y="468"/>
                </a:lnTo>
                <a:lnTo>
                  <a:pt x="10688" y="606"/>
                </a:lnTo>
                <a:lnTo>
                  <a:pt x="11029" y="759"/>
                </a:lnTo>
                <a:lnTo>
                  <a:pt x="11360" y="930"/>
                </a:lnTo>
                <a:lnTo>
                  <a:pt x="11683" y="1115"/>
                </a:lnTo>
                <a:lnTo>
                  <a:pt x="11995" y="1316"/>
                </a:lnTo>
                <a:lnTo>
                  <a:pt x="12297" y="1529"/>
                </a:lnTo>
                <a:lnTo>
                  <a:pt x="12587" y="1758"/>
                </a:lnTo>
                <a:lnTo>
                  <a:pt x="12867" y="2001"/>
                </a:lnTo>
                <a:lnTo>
                  <a:pt x="13134" y="2255"/>
                </a:lnTo>
                <a:lnTo>
                  <a:pt x="13388" y="2523"/>
                </a:lnTo>
                <a:lnTo>
                  <a:pt x="13631" y="2803"/>
                </a:lnTo>
                <a:lnTo>
                  <a:pt x="13858" y="3093"/>
                </a:lnTo>
                <a:lnTo>
                  <a:pt x="14073" y="3394"/>
                </a:lnTo>
                <a:lnTo>
                  <a:pt x="14273" y="3707"/>
                </a:lnTo>
                <a:lnTo>
                  <a:pt x="14458" y="4029"/>
                </a:lnTo>
                <a:lnTo>
                  <a:pt x="14628" y="4361"/>
                </a:lnTo>
                <a:lnTo>
                  <a:pt x="14782" y="4703"/>
                </a:lnTo>
                <a:lnTo>
                  <a:pt x="14920" y="5052"/>
                </a:lnTo>
                <a:lnTo>
                  <a:pt x="15042" y="5410"/>
                </a:lnTo>
                <a:lnTo>
                  <a:pt x="15145" y="5776"/>
                </a:lnTo>
                <a:lnTo>
                  <a:pt x="15230" y="6148"/>
                </a:lnTo>
                <a:lnTo>
                  <a:pt x="15299" y="6526"/>
                </a:lnTo>
                <a:lnTo>
                  <a:pt x="15348" y="6912"/>
                </a:lnTo>
                <a:lnTo>
                  <a:pt x="15377" y="7302"/>
                </a:lnTo>
                <a:lnTo>
                  <a:pt x="15387" y="7698"/>
                </a:lnTo>
                <a:lnTo>
                  <a:pt x="15377" y="8095"/>
                </a:lnTo>
                <a:lnTo>
                  <a:pt x="15348" y="8486"/>
                </a:lnTo>
                <a:lnTo>
                  <a:pt x="15299" y="8871"/>
                </a:lnTo>
                <a:lnTo>
                  <a:pt x="15230" y="9250"/>
                </a:lnTo>
                <a:lnTo>
                  <a:pt x="15145" y="9622"/>
                </a:lnTo>
                <a:lnTo>
                  <a:pt x="15042" y="9988"/>
                </a:lnTo>
                <a:lnTo>
                  <a:pt x="14920" y="10346"/>
                </a:lnTo>
                <a:lnTo>
                  <a:pt x="14782" y="10695"/>
                </a:lnTo>
                <a:lnTo>
                  <a:pt x="14628" y="11037"/>
                </a:lnTo>
                <a:lnTo>
                  <a:pt x="14458" y="11368"/>
                </a:lnTo>
                <a:lnTo>
                  <a:pt x="14273" y="11691"/>
                </a:lnTo>
                <a:lnTo>
                  <a:pt x="14073" y="12002"/>
                </a:lnTo>
                <a:lnTo>
                  <a:pt x="13858" y="12305"/>
                </a:lnTo>
                <a:lnTo>
                  <a:pt x="13631" y="12595"/>
                </a:lnTo>
                <a:lnTo>
                  <a:pt x="13388" y="12875"/>
                </a:lnTo>
                <a:lnTo>
                  <a:pt x="13134" y="13142"/>
                </a:lnTo>
                <a:lnTo>
                  <a:pt x="12867" y="13397"/>
                </a:lnTo>
                <a:lnTo>
                  <a:pt x="12587" y="13640"/>
                </a:lnTo>
                <a:lnTo>
                  <a:pt x="12297" y="13868"/>
                </a:lnTo>
                <a:lnTo>
                  <a:pt x="11995" y="14082"/>
                </a:lnTo>
                <a:lnTo>
                  <a:pt x="11683" y="14283"/>
                </a:lnTo>
                <a:lnTo>
                  <a:pt x="11360" y="14468"/>
                </a:lnTo>
                <a:lnTo>
                  <a:pt x="11029" y="14639"/>
                </a:lnTo>
                <a:lnTo>
                  <a:pt x="10688" y="14792"/>
                </a:lnTo>
                <a:lnTo>
                  <a:pt x="10339" y="14930"/>
                </a:lnTo>
                <a:lnTo>
                  <a:pt x="9981" y="15052"/>
                </a:lnTo>
                <a:lnTo>
                  <a:pt x="9616" y="15155"/>
                </a:lnTo>
                <a:lnTo>
                  <a:pt x="9244" y="15241"/>
                </a:lnTo>
                <a:lnTo>
                  <a:pt x="8866" y="15309"/>
                </a:lnTo>
                <a:lnTo>
                  <a:pt x="8480" y="15358"/>
                </a:lnTo>
                <a:lnTo>
                  <a:pt x="8089" y="15387"/>
                </a:lnTo>
                <a:lnTo>
                  <a:pt x="7693" y="15398"/>
                </a:lnTo>
                <a:lnTo>
                  <a:pt x="7298" y="15387"/>
                </a:lnTo>
                <a:lnTo>
                  <a:pt x="6908" y="15358"/>
                </a:lnTo>
                <a:lnTo>
                  <a:pt x="6522" y="15309"/>
                </a:lnTo>
                <a:lnTo>
                  <a:pt x="6144" y="15241"/>
                </a:lnTo>
                <a:lnTo>
                  <a:pt x="5771" y="15155"/>
                </a:lnTo>
                <a:lnTo>
                  <a:pt x="5406" y="15052"/>
                </a:lnTo>
                <a:lnTo>
                  <a:pt x="5049" y="14930"/>
                </a:lnTo>
                <a:lnTo>
                  <a:pt x="4700" y="14792"/>
                </a:lnTo>
                <a:lnTo>
                  <a:pt x="4358" y="14639"/>
                </a:lnTo>
                <a:lnTo>
                  <a:pt x="4026" y="14468"/>
                </a:lnTo>
                <a:lnTo>
                  <a:pt x="3705" y="14283"/>
                </a:lnTo>
                <a:lnTo>
                  <a:pt x="3392" y="14082"/>
                </a:lnTo>
                <a:lnTo>
                  <a:pt x="3091" y="13868"/>
                </a:lnTo>
                <a:lnTo>
                  <a:pt x="2800" y="13640"/>
                </a:lnTo>
                <a:lnTo>
                  <a:pt x="2521" y="13397"/>
                </a:lnTo>
                <a:lnTo>
                  <a:pt x="2254" y="13142"/>
                </a:lnTo>
                <a:lnTo>
                  <a:pt x="1999" y="12875"/>
                </a:lnTo>
                <a:lnTo>
                  <a:pt x="1757" y="12595"/>
                </a:lnTo>
                <a:lnTo>
                  <a:pt x="1528" y="12305"/>
                </a:lnTo>
                <a:lnTo>
                  <a:pt x="1315" y="12002"/>
                </a:lnTo>
                <a:lnTo>
                  <a:pt x="1113" y="11691"/>
                </a:lnTo>
                <a:lnTo>
                  <a:pt x="929" y="11368"/>
                </a:lnTo>
                <a:lnTo>
                  <a:pt x="759" y="11037"/>
                </a:lnTo>
                <a:lnTo>
                  <a:pt x="605" y="10695"/>
                </a:lnTo>
                <a:lnTo>
                  <a:pt x="466" y="10346"/>
                </a:lnTo>
                <a:lnTo>
                  <a:pt x="346" y="9988"/>
                </a:lnTo>
                <a:lnTo>
                  <a:pt x="243" y="9622"/>
                </a:lnTo>
                <a:lnTo>
                  <a:pt x="156" y="9250"/>
                </a:lnTo>
                <a:lnTo>
                  <a:pt x="89" y="8871"/>
                </a:lnTo>
                <a:lnTo>
                  <a:pt x="40" y="8486"/>
                </a:lnTo>
                <a:lnTo>
                  <a:pt x="11" y="8095"/>
                </a:lnTo>
                <a:lnTo>
                  <a:pt x="0" y="7698"/>
                </a:lnTo>
                <a:lnTo>
                  <a:pt x="11" y="7302"/>
                </a:lnTo>
                <a:lnTo>
                  <a:pt x="40" y="6912"/>
                </a:lnTo>
                <a:lnTo>
                  <a:pt x="89" y="6526"/>
                </a:lnTo>
                <a:lnTo>
                  <a:pt x="156" y="6148"/>
                </a:lnTo>
                <a:lnTo>
                  <a:pt x="243" y="5776"/>
                </a:lnTo>
                <a:lnTo>
                  <a:pt x="346" y="5410"/>
                </a:lnTo>
                <a:lnTo>
                  <a:pt x="466" y="5052"/>
                </a:lnTo>
                <a:lnTo>
                  <a:pt x="605" y="4703"/>
                </a:lnTo>
                <a:lnTo>
                  <a:pt x="759" y="4361"/>
                </a:lnTo>
                <a:lnTo>
                  <a:pt x="929" y="4029"/>
                </a:lnTo>
                <a:lnTo>
                  <a:pt x="1113" y="3707"/>
                </a:lnTo>
                <a:lnTo>
                  <a:pt x="1315" y="3394"/>
                </a:lnTo>
                <a:lnTo>
                  <a:pt x="1528" y="3093"/>
                </a:lnTo>
                <a:lnTo>
                  <a:pt x="1757" y="2803"/>
                </a:lnTo>
                <a:lnTo>
                  <a:pt x="1999" y="2523"/>
                </a:lnTo>
                <a:lnTo>
                  <a:pt x="2254" y="2255"/>
                </a:lnTo>
                <a:lnTo>
                  <a:pt x="2521" y="2001"/>
                </a:lnTo>
                <a:lnTo>
                  <a:pt x="2800" y="1758"/>
                </a:lnTo>
                <a:lnTo>
                  <a:pt x="3091" y="1529"/>
                </a:lnTo>
                <a:lnTo>
                  <a:pt x="3392" y="1316"/>
                </a:lnTo>
                <a:lnTo>
                  <a:pt x="3705" y="1115"/>
                </a:lnTo>
                <a:lnTo>
                  <a:pt x="4026" y="930"/>
                </a:lnTo>
                <a:lnTo>
                  <a:pt x="4358" y="759"/>
                </a:lnTo>
                <a:lnTo>
                  <a:pt x="4700" y="606"/>
                </a:lnTo>
                <a:lnTo>
                  <a:pt x="5049" y="468"/>
                </a:lnTo>
                <a:lnTo>
                  <a:pt x="5406" y="346"/>
                </a:lnTo>
                <a:lnTo>
                  <a:pt x="5771" y="243"/>
                </a:lnTo>
                <a:lnTo>
                  <a:pt x="6144" y="156"/>
                </a:lnTo>
                <a:lnTo>
                  <a:pt x="6522" y="89"/>
                </a:lnTo>
                <a:lnTo>
                  <a:pt x="6908" y="40"/>
                </a:lnTo>
                <a:lnTo>
                  <a:pt x="7298" y="11"/>
                </a:lnTo>
                <a:lnTo>
                  <a:pt x="7693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736600" dist="50800" dir="3660000" algn="tl" rotWithShape="0">
              <a:prstClr val="black">
                <a:alpha val="54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19" name="Freeform 7">
            <a:extLst>
              <a:ext uri="{FF2B5EF4-FFF2-40B4-BE49-F238E27FC236}">
                <a16:creationId xmlns:a16="http://schemas.microsoft.com/office/drawing/2014/main" id="{CF1E53CB-A94D-42ED-9463-C0113746BF3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 bwMode="auto">
          <a:xfrm>
            <a:off x="19028967" y="5485555"/>
            <a:ext cx="4105669" cy="4105302"/>
          </a:xfrm>
          <a:custGeom>
            <a:avLst/>
            <a:gdLst>
              <a:gd name="T0" fmla="*/ 4234 w 5219"/>
              <a:gd name="T1" fmla="*/ 4234 w 5219"/>
              <a:gd name="T2" fmla="*/ 4234 w 5219"/>
              <a:gd name="T3" fmla="*/ 4234 w 5219"/>
              <a:gd name="T4" fmla="*/ 4234 w 5219"/>
              <a:gd name="T5" fmla="*/ 4234 w 5219"/>
              <a:gd name="T6" fmla="*/ 4234 w 5219"/>
              <a:gd name="T7" fmla="*/ 4234 w 5219"/>
              <a:gd name="T8" fmla="*/ 4234 w 5219"/>
              <a:gd name="T9" fmla="*/ 4234 w 5219"/>
              <a:gd name="T10" fmla="*/ 4234 w 5219"/>
              <a:gd name="T11" fmla="*/ 4234 w 5219"/>
              <a:gd name="T12" fmla="*/ 4234 w 5219"/>
              <a:gd name="T13" fmla="*/ 4234 w 5219"/>
              <a:gd name="T14" fmla="*/ 4234 w 5219"/>
              <a:gd name="T15" fmla="*/ 4234 w 5219"/>
              <a:gd name="T16" fmla="*/ 4234 w 5219"/>
              <a:gd name="T17" fmla="*/ 4234 w 5219"/>
              <a:gd name="T18" fmla="*/ 4234 w 5219"/>
              <a:gd name="T19" fmla="*/ 4234 w 5219"/>
              <a:gd name="T20" fmla="*/ 4234 w 5219"/>
              <a:gd name="T21" fmla="*/ 4234 w 5219"/>
              <a:gd name="T22" fmla="*/ 4234 w 5219"/>
              <a:gd name="T23" fmla="*/ 4234 w 5219"/>
              <a:gd name="T24" fmla="*/ 4234 w 5219"/>
              <a:gd name="T25" fmla="*/ 4234 w 5219"/>
              <a:gd name="T26" fmla="*/ 4234 w 5219"/>
              <a:gd name="T27" fmla="*/ 4234 w 5219"/>
              <a:gd name="T28" fmla="*/ 4234 w 5219"/>
              <a:gd name="T29" fmla="*/ 4234 w 5219"/>
              <a:gd name="T30" fmla="*/ 4234 w 5219"/>
              <a:gd name="T31" fmla="*/ 4234 w 5219"/>
              <a:gd name="T32" fmla="*/ 4234 w 5219"/>
              <a:gd name="T33" fmla="*/ 4234 w 5219"/>
              <a:gd name="T34" fmla="*/ 4234 w 5219"/>
              <a:gd name="T35" fmla="*/ 4234 w 5219"/>
              <a:gd name="T36" fmla="*/ 4234 w 5219"/>
              <a:gd name="T37" fmla="*/ 4234 w 5219"/>
              <a:gd name="T38" fmla="*/ 4234 w 5219"/>
              <a:gd name="T39" fmla="*/ 4234 w 5219"/>
              <a:gd name="T40" fmla="*/ 4234 w 5219"/>
              <a:gd name="T41" fmla="*/ 4234 w 5219"/>
              <a:gd name="T42" fmla="*/ 4234 w 5219"/>
              <a:gd name="T43" fmla="*/ 4234 w 5219"/>
              <a:gd name="T44" fmla="*/ 4234 w 5219"/>
              <a:gd name="T45" fmla="*/ 4234 w 5219"/>
              <a:gd name="T46" fmla="*/ 4234 w 5219"/>
              <a:gd name="T47" fmla="*/ 4234 w 5219"/>
              <a:gd name="T48" fmla="*/ 4234 w 5219"/>
              <a:gd name="T49" fmla="*/ 4234 w 5219"/>
              <a:gd name="T50" fmla="*/ 4234 w 5219"/>
              <a:gd name="T51" fmla="*/ 4234 w 5219"/>
              <a:gd name="T52" fmla="*/ 4234 w 5219"/>
              <a:gd name="T53" fmla="*/ 4234 w 5219"/>
              <a:gd name="T54" fmla="*/ 4234 w 5219"/>
              <a:gd name="T55" fmla="*/ 4234 w 5219"/>
              <a:gd name="T56" fmla="*/ 4234 w 5219"/>
              <a:gd name="T57" fmla="*/ 4234 w 5219"/>
              <a:gd name="T58" fmla="*/ 4234 w 5219"/>
              <a:gd name="T59" fmla="*/ 4234 w 5219"/>
              <a:gd name="T60" fmla="*/ 4234 w 5219"/>
              <a:gd name="T61" fmla="*/ 4234 w 5219"/>
              <a:gd name="T62" fmla="*/ 4234 w 5219"/>
              <a:gd name="T63" fmla="*/ 4234 w 5219"/>
              <a:gd name="T64" fmla="*/ 4234 w 5219"/>
              <a:gd name="T65" fmla="*/ 4234 w 5219"/>
              <a:gd name="T66" fmla="*/ 4234 w 5219"/>
              <a:gd name="T67" fmla="*/ 4234 w 5219"/>
              <a:gd name="T68" fmla="*/ 4234 w 5219"/>
              <a:gd name="T69" fmla="*/ 4234 w 5219"/>
              <a:gd name="T70" fmla="*/ 4234 w 5219"/>
              <a:gd name="T71" fmla="*/ 4234 w 5219"/>
              <a:gd name="T72" fmla="*/ 4234 w 5219"/>
              <a:gd name="T73" fmla="*/ 4234 w 5219"/>
              <a:gd name="T74" fmla="*/ 4234 w 5219"/>
              <a:gd name="T75" fmla="*/ 4234 w 5219"/>
              <a:gd name="T76" fmla="*/ 4234 w 5219"/>
              <a:gd name="T77" fmla="*/ 4234 w 5219"/>
              <a:gd name="T78" fmla="*/ 4234 w 5219"/>
              <a:gd name="T79" fmla="*/ 4234 w 5219"/>
              <a:gd name="T80" fmla="*/ 4234 w 5219"/>
              <a:gd name="T81" fmla="*/ 4234 w 5219"/>
              <a:gd name="T82" fmla="*/ 4234 w 5219"/>
              <a:gd name="T83" fmla="*/ 4234 w 5219"/>
              <a:gd name="T84" fmla="*/ 4234 w 5219"/>
              <a:gd name="T85" fmla="*/ 4234 w 5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5387" h="15398">
                <a:moveTo>
                  <a:pt x="7693" y="0"/>
                </a:moveTo>
                <a:lnTo>
                  <a:pt x="8089" y="11"/>
                </a:lnTo>
                <a:lnTo>
                  <a:pt x="8480" y="40"/>
                </a:lnTo>
                <a:lnTo>
                  <a:pt x="8866" y="89"/>
                </a:lnTo>
                <a:lnTo>
                  <a:pt x="9244" y="156"/>
                </a:lnTo>
                <a:lnTo>
                  <a:pt x="9616" y="243"/>
                </a:lnTo>
                <a:lnTo>
                  <a:pt x="9981" y="346"/>
                </a:lnTo>
                <a:lnTo>
                  <a:pt x="10339" y="468"/>
                </a:lnTo>
                <a:lnTo>
                  <a:pt x="10688" y="606"/>
                </a:lnTo>
                <a:lnTo>
                  <a:pt x="11029" y="759"/>
                </a:lnTo>
                <a:lnTo>
                  <a:pt x="11360" y="930"/>
                </a:lnTo>
                <a:lnTo>
                  <a:pt x="11683" y="1115"/>
                </a:lnTo>
                <a:lnTo>
                  <a:pt x="11995" y="1316"/>
                </a:lnTo>
                <a:lnTo>
                  <a:pt x="12297" y="1529"/>
                </a:lnTo>
                <a:lnTo>
                  <a:pt x="12587" y="1758"/>
                </a:lnTo>
                <a:lnTo>
                  <a:pt x="12867" y="2001"/>
                </a:lnTo>
                <a:lnTo>
                  <a:pt x="13134" y="2255"/>
                </a:lnTo>
                <a:lnTo>
                  <a:pt x="13388" y="2523"/>
                </a:lnTo>
                <a:lnTo>
                  <a:pt x="13631" y="2803"/>
                </a:lnTo>
                <a:lnTo>
                  <a:pt x="13858" y="3093"/>
                </a:lnTo>
                <a:lnTo>
                  <a:pt x="14073" y="3394"/>
                </a:lnTo>
                <a:lnTo>
                  <a:pt x="14273" y="3707"/>
                </a:lnTo>
                <a:lnTo>
                  <a:pt x="14458" y="4029"/>
                </a:lnTo>
                <a:lnTo>
                  <a:pt x="14628" y="4361"/>
                </a:lnTo>
                <a:lnTo>
                  <a:pt x="14782" y="4703"/>
                </a:lnTo>
                <a:lnTo>
                  <a:pt x="14920" y="5052"/>
                </a:lnTo>
                <a:lnTo>
                  <a:pt x="15042" y="5410"/>
                </a:lnTo>
                <a:lnTo>
                  <a:pt x="15145" y="5776"/>
                </a:lnTo>
                <a:lnTo>
                  <a:pt x="15230" y="6148"/>
                </a:lnTo>
                <a:lnTo>
                  <a:pt x="15299" y="6526"/>
                </a:lnTo>
                <a:lnTo>
                  <a:pt x="15348" y="6912"/>
                </a:lnTo>
                <a:lnTo>
                  <a:pt x="15377" y="7302"/>
                </a:lnTo>
                <a:lnTo>
                  <a:pt x="15387" y="7698"/>
                </a:lnTo>
                <a:lnTo>
                  <a:pt x="15377" y="8095"/>
                </a:lnTo>
                <a:lnTo>
                  <a:pt x="15348" y="8486"/>
                </a:lnTo>
                <a:lnTo>
                  <a:pt x="15299" y="8871"/>
                </a:lnTo>
                <a:lnTo>
                  <a:pt x="15230" y="9250"/>
                </a:lnTo>
                <a:lnTo>
                  <a:pt x="15145" y="9622"/>
                </a:lnTo>
                <a:lnTo>
                  <a:pt x="15042" y="9988"/>
                </a:lnTo>
                <a:lnTo>
                  <a:pt x="14920" y="10346"/>
                </a:lnTo>
                <a:lnTo>
                  <a:pt x="14782" y="10695"/>
                </a:lnTo>
                <a:lnTo>
                  <a:pt x="14628" y="11037"/>
                </a:lnTo>
                <a:lnTo>
                  <a:pt x="14458" y="11368"/>
                </a:lnTo>
                <a:lnTo>
                  <a:pt x="14273" y="11691"/>
                </a:lnTo>
                <a:lnTo>
                  <a:pt x="14073" y="12002"/>
                </a:lnTo>
                <a:lnTo>
                  <a:pt x="13858" y="12305"/>
                </a:lnTo>
                <a:lnTo>
                  <a:pt x="13631" y="12595"/>
                </a:lnTo>
                <a:lnTo>
                  <a:pt x="13388" y="12875"/>
                </a:lnTo>
                <a:lnTo>
                  <a:pt x="13134" y="13142"/>
                </a:lnTo>
                <a:lnTo>
                  <a:pt x="12867" y="13397"/>
                </a:lnTo>
                <a:lnTo>
                  <a:pt x="12587" y="13640"/>
                </a:lnTo>
                <a:lnTo>
                  <a:pt x="12297" y="13868"/>
                </a:lnTo>
                <a:lnTo>
                  <a:pt x="11995" y="14082"/>
                </a:lnTo>
                <a:lnTo>
                  <a:pt x="11683" y="14283"/>
                </a:lnTo>
                <a:lnTo>
                  <a:pt x="11360" y="14468"/>
                </a:lnTo>
                <a:lnTo>
                  <a:pt x="11029" y="14639"/>
                </a:lnTo>
                <a:lnTo>
                  <a:pt x="10688" y="14792"/>
                </a:lnTo>
                <a:lnTo>
                  <a:pt x="10339" y="14930"/>
                </a:lnTo>
                <a:lnTo>
                  <a:pt x="9981" y="15052"/>
                </a:lnTo>
                <a:lnTo>
                  <a:pt x="9616" y="15155"/>
                </a:lnTo>
                <a:lnTo>
                  <a:pt x="9244" y="15241"/>
                </a:lnTo>
                <a:lnTo>
                  <a:pt x="8866" y="15309"/>
                </a:lnTo>
                <a:lnTo>
                  <a:pt x="8480" y="15358"/>
                </a:lnTo>
                <a:lnTo>
                  <a:pt x="8089" y="15387"/>
                </a:lnTo>
                <a:lnTo>
                  <a:pt x="7693" y="15398"/>
                </a:lnTo>
                <a:lnTo>
                  <a:pt x="7298" y="15387"/>
                </a:lnTo>
                <a:lnTo>
                  <a:pt x="6908" y="15358"/>
                </a:lnTo>
                <a:lnTo>
                  <a:pt x="6522" y="15309"/>
                </a:lnTo>
                <a:lnTo>
                  <a:pt x="6144" y="15241"/>
                </a:lnTo>
                <a:lnTo>
                  <a:pt x="5771" y="15155"/>
                </a:lnTo>
                <a:lnTo>
                  <a:pt x="5406" y="15052"/>
                </a:lnTo>
                <a:lnTo>
                  <a:pt x="5049" y="14930"/>
                </a:lnTo>
                <a:lnTo>
                  <a:pt x="4700" y="14792"/>
                </a:lnTo>
                <a:lnTo>
                  <a:pt x="4358" y="14639"/>
                </a:lnTo>
                <a:lnTo>
                  <a:pt x="4026" y="14468"/>
                </a:lnTo>
                <a:lnTo>
                  <a:pt x="3705" y="14283"/>
                </a:lnTo>
                <a:lnTo>
                  <a:pt x="3392" y="14082"/>
                </a:lnTo>
                <a:lnTo>
                  <a:pt x="3091" y="13868"/>
                </a:lnTo>
                <a:lnTo>
                  <a:pt x="2800" y="13640"/>
                </a:lnTo>
                <a:lnTo>
                  <a:pt x="2521" y="13397"/>
                </a:lnTo>
                <a:lnTo>
                  <a:pt x="2254" y="13142"/>
                </a:lnTo>
                <a:lnTo>
                  <a:pt x="1999" y="12875"/>
                </a:lnTo>
                <a:lnTo>
                  <a:pt x="1757" y="12595"/>
                </a:lnTo>
                <a:lnTo>
                  <a:pt x="1528" y="12305"/>
                </a:lnTo>
                <a:lnTo>
                  <a:pt x="1315" y="12002"/>
                </a:lnTo>
                <a:lnTo>
                  <a:pt x="1113" y="11691"/>
                </a:lnTo>
                <a:lnTo>
                  <a:pt x="929" y="11368"/>
                </a:lnTo>
                <a:lnTo>
                  <a:pt x="759" y="11037"/>
                </a:lnTo>
                <a:lnTo>
                  <a:pt x="605" y="10695"/>
                </a:lnTo>
                <a:lnTo>
                  <a:pt x="466" y="10346"/>
                </a:lnTo>
                <a:lnTo>
                  <a:pt x="346" y="9988"/>
                </a:lnTo>
                <a:lnTo>
                  <a:pt x="243" y="9622"/>
                </a:lnTo>
                <a:lnTo>
                  <a:pt x="156" y="9250"/>
                </a:lnTo>
                <a:lnTo>
                  <a:pt x="89" y="8871"/>
                </a:lnTo>
                <a:lnTo>
                  <a:pt x="40" y="8486"/>
                </a:lnTo>
                <a:lnTo>
                  <a:pt x="11" y="8095"/>
                </a:lnTo>
                <a:lnTo>
                  <a:pt x="0" y="7698"/>
                </a:lnTo>
                <a:lnTo>
                  <a:pt x="11" y="7302"/>
                </a:lnTo>
                <a:lnTo>
                  <a:pt x="40" y="6912"/>
                </a:lnTo>
                <a:lnTo>
                  <a:pt x="89" y="6526"/>
                </a:lnTo>
                <a:lnTo>
                  <a:pt x="156" y="6148"/>
                </a:lnTo>
                <a:lnTo>
                  <a:pt x="243" y="5776"/>
                </a:lnTo>
                <a:lnTo>
                  <a:pt x="346" y="5410"/>
                </a:lnTo>
                <a:lnTo>
                  <a:pt x="466" y="5052"/>
                </a:lnTo>
                <a:lnTo>
                  <a:pt x="605" y="4703"/>
                </a:lnTo>
                <a:lnTo>
                  <a:pt x="759" y="4361"/>
                </a:lnTo>
                <a:lnTo>
                  <a:pt x="929" y="4029"/>
                </a:lnTo>
                <a:lnTo>
                  <a:pt x="1113" y="3707"/>
                </a:lnTo>
                <a:lnTo>
                  <a:pt x="1315" y="3394"/>
                </a:lnTo>
                <a:lnTo>
                  <a:pt x="1528" y="3093"/>
                </a:lnTo>
                <a:lnTo>
                  <a:pt x="1757" y="2803"/>
                </a:lnTo>
                <a:lnTo>
                  <a:pt x="1999" y="2523"/>
                </a:lnTo>
                <a:lnTo>
                  <a:pt x="2254" y="2255"/>
                </a:lnTo>
                <a:lnTo>
                  <a:pt x="2521" y="2001"/>
                </a:lnTo>
                <a:lnTo>
                  <a:pt x="2800" y="1758"/>
                </a:lnTo>
                <a:lnTo>
                  <a:pt x="3091" y="1529"/>
                </a:lnTo>
                <a:lnTo>
                  <a:pt x="3392" y="1316"/>
                </a:lnTo>
                <a:lnTo>
                  <a:pt x="3705" y="1115"/>
                </a:lnTo>
                <a:lnTo>
                  <a:pt x="4026" y="930"/>
                </a:lnTo>
                <a:lnTo>
                  <a:pt x="4358" y="759"/>
                </a:lnTo>
                <a:lnTo>
                  <a:pt x="4700" y="606"/>
                </a:lnTo>
                <a:lnTo>
                  <a:pt x="5049" y="468"/>
                </a:lnTo>
                <a:lnTo>
                  <a:pt x="5406" y="346"/>
                </a:lnTo>
                <a:lnTo>
                  <a:pt x="5771" y="243"/>
                </a:lnTo>
                <a:lnTo>
                  <a:pt x="6144" y="156"/>
                </a:lnTo>
                <a:lnTo>
                  <a:pt x="6522" y="89"/>
                </a:lnTo>
                <a:lnTo>
                  <a:pt x="6908" y="40"/>
                </a:lnTo>
                <a:lnTo>
                  <a:pt x="7298" y="11"/>
                </a:lnTo>
                <a:lnTo>
                  <a:pt x="7693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736600" dist="50800" dir="3660000" algn="tl" rotWithShape="0">
              <a:prstClr val="black">
                <a:alpha val="54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710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6" grpId="0" animBg="1"/>
      <p:bldP spid="17" grpId="0" animBg="1"/>
      <p:bldP spid="18" grpId="0" animBg="1"/>
      <p:bldP spid="19" grpId="0" animBg="1"/>
    </p:bld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team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62AC6874-1C5E-4A38-9894-A2DDBD4113E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8058225" y="0"/>
            <a:ext cx="6324188" cy="632362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4" name="Рисунок 2">
            <a:extLst>
              <a:ext uri="{FF2B5EF4-FFF2-40B4-BE49-F238E27FC236}">
                <a16:creationId xmlns:a16="http://schemas.microsoft.com/office/drawing/2014/main" id="{04BBEB24-774B-4770-816F-E97ADC25C2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530850" y="0"/>
            <a:ext cx="6324188" cy="6323624"/>
          </a:xfrm>
          <a:custGeom>
            <a:avLst/>
            <a:gdLst>
              <a:gd name="connsiteX0" fmla="*/ 0 w 4743450"/>
              <a:gd name="connsiteY0" fmla="*/ 0 h 4743449"/>
              <a:gd name="connsiteX1" fmla="*/ 4743450 w 4743450"/>
              <a:gd name="connsiteY1" fmla="*/ 0 h 4743449"/>
              <a:gd name="connsiteX2" fmla="*/ 4743450 w 4743450"/>
              <a:gd name="connsiteY2" fmla="*/ 4743449 h 4743449"/>
              <a:gd name="connsiteX3" fmla="*/ 790590 w 4743450"/>
              <a:gd name="connsiteY3" fmla="*/ 4743449 h 4743449"/>
              <a:gd name="connsiteX4" fmla="*/ 0 w 4743450"/>
              <a:gd name="connsiteY4" fmla="*/ 3952859 h 4743449"/>
              <a:gd name="connsiteX5" fmla="*/ 0 w 4743450"/>
              <a:gd name="connsiteY5" fmla="*/ 0 h 4743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43450" h="4743449">
                <a:moveTo>
                  <a:pt x="0" y="0"/>
                </a:moveTo>
                <a:lnTo>
                  <a:pt x="4743450" y="0"/>
                </a:lnTo>
                <a:lnTo>
                  <a:pt x="4743450" y="4743449"/>
                </a:lnTo>
                <a:lnTo>
                  <a:pt x="790590" y="4743449"/>
                </a:lnTo>
                <a:cubicBezTo>
                  <a:pt x="353959" y="4743449"/>
                  <a:pt x="0" y="4389490"/>
                  <a:pt x="0" y="395285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  <p:sp>
        <p:nvSpPr>
          <p:cNvPr id="15" name="Рисунок 2">
            <a:extLst>
              <a:ext uri="{FF2B5EF4-FFF2-40B4-BE49-F238E27FC236}">
                <a16:creationId xmlns:a16="http://schemas.microsoft.com/office/drawing/2014/main" id="{6D7354D1-B4E7-45C1-A6A1-BC150CBFECF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058225" y="6526792"/>
            <a:ext cx="6324188" cy="6323624"/>
          </a:xfrm>
          <a:custGeom>
            <a:avLst/>
            <a:gdLst>
              <a:gd name="connsiteX0" fmla="*/ 0 w 4743450"/>
              <a:gd name="connsiteY0" fmla="*/ 0 h 4743449"/>
              <a:gd name="connsiteX1" fmla="*/ 4743450 w 4743450"/>
              <a:gd name="connsiteY1" fmla="*/ 0 h 4743449"/>
              <a:gd name="connsiteX2" fmla="*/ 4743450 w 4743450"/>
              <a:gd name="connsiteY2" fmla="*/ 4743449 h 4743449"/>
              <a:gd name="connsiteX3" fmla="*/ 790590 w 4743450"/>
              <a:gd name="connsiteY3" fmla="*/ 4743449 h 4743449"/>
              <a:gd name="connsiteX4" fmla="*/ 0 w 4743450"/>
              <a:gd name="connsiteY4" fmla="*/ 3952859 h 4743449"/>
              <a:gd name="connsiteX5" fmla="*/ 0 w 4743450"/>
              <a:gd name="connsiteY5" fmla="*/ 0 h 4743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43450" h="4743449">
                <a:moveTo>
                  <a:pt x="0" y="0"/>
                </a:moveTo>
                <a:lnTo>
                  <a:pt x="4743450" y="0"/>
                </a:lnTo>
                <a:lnTo>
                  <a:pt x="4743450" y="4743449"/>
                </a:lnTo>
                <a:lnTo>
                  <a:pt x="790590" y="4743449"/>
                </a:lnTo>
                <a:cubicBezTo>
                  <a:pt x="353959" y="4743449"/>
                  <a:pt x="0" y="4389490"/>
                  <a:pt x="0" y="395285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6836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15" grpId="0" animBg="1"/>
    </p:bld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team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BBB741A0-109F-4818-9676-A167F8AB274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0234438" y="0"/>
            <a:ext cx="4147976" cy="414760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EADEFD96-9A4E-4646-9AC0-47E4A17799C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886561" y="0"/>
            <a:ext cx="4147976" cy="414760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E16B8E62-12EE-460D-9EDD-F620874FCB8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0234438" y="4347486"/>
            <a:ext cx="4147976" cy="414760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8" name="Рисунок 2">
            <a:extLst>
              <a:ext uri="{FF2B5EF4-FFF2-40B4-BE49-F238E27FC236}">
                <a16:creationId xmlns:a16="http://schemas.microsoft.com/office/drawing/2014/main" id="{0BB271EB-3A79-4F91-B72D-B12F9FEA256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570182" y="0"/>
            <a:ext cx="4116478" cy="4147604"/>
          </a:xfrm>
          <a:custGeom>
            <a:avLst/>
            <a:gdLst>
              <a:gd name="connsiteX0" fmla="*/ 0 w 4743450"/>
              <a:gd name="connsiteY0" fmla="*/ 0 h 4743449"/>
              <a:gd name="connsiteX1" fmla="*/ 4743450 w 4743450"/>
              <a:gd name="connsiteY1" fmla="*/ 0 h 4743449"/>
              <a:gd name="connsiteX2" fmla="*/ 4743450 w 4743450"/>
              <a:gd name="connsiteY2" fmla="*/ 4743449 h 4743449"/>
              <a:gd name="connsiteX3" fmla="*/ 790590 w 4743450"/>
              <a:gd name="connsiteY3" fmla="*/ 4743449 h 4743449"/>
              <a:gd name="connsiteX4" fmla="*/ 0 w 4743450"/>
              <a:gd name="connsiteY4" fmla="*/ 3952859 h 4743449"/>
              <a:gd name="connsiteX5" fmla="*/ 0 w 4743450"/>
              <a:gd name="connsiteY5" fmla="*/ 0 h 4743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43450" h="4743449">
                <a:moveTo>
                  <a:pt x="0" y="0"/>
                </a:moveTo>
                <a:lnTo>
                  <a:pt x="4743450" y="0"/>
                </a:lnTo>
                <a:lnTo>
                  <a:pt x="4743450" y="4743449"/>
                </a:lnTo>
                <a:lnTo>
                  <a:pt x="790590" y="4743449"/>
                </a:lnTo>
                <a:cubicBezTo>
                  <a:pt x="353959" y="4743449"/>
                  <a:pt x="0" y="4389490"/>
                  <a:pt x="0" y="395285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  <p:sp>
        <p:nvSpPr>
          <p:cNvPr id="19" name="Рисунок 2">
            <a:extLst>
              <a:ext uri="{FF2B5EF4-FFF2-40B4-BE49-F238E27FC236}">
                <a16:creationId xmlns:a16="http://schemas.microsoft.com/office/drawing/2014/main" id="{94612053-4137-4DF4-B3C3-A4C976B5C4E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5886561" y="4347486"/>
            <a:ext cx="4147976" cy="4147604"/>
          </a:xfrm>
          <a:custGeom>
            <a:avLst/>
            <a:gdLst>
              <a:gd name="connsiteX0" fmla="*/ 0 w 4743450"/>
              <a:gd name="connsiteY0" fmla="*/ 0 h 4743449"/>
              <a:gd name="connsiteX1" fmla="*/ 4743450 w 4743450"/>
              <a:gd name="connsiteY1" fmla="*/ 0 h 4743449"/>
              <a:gd name="connsiteX2" fmla="*/ 4743450 w 4743450"/>
              <a:gd name="connsiteY2" fmla="*/ 4743449 h 4743449"/>
              <a:gd name="connsiteX3" fmla="*/ 790590 w 4743450"/>
              <a:gd name="connsiteY3" fmla="*/ 4743449 h 4743449"/>
              <a:gd name="connsiteX4" fmla="*/ 0 w 4743450"/>
              <a:gd name="connsiteY4" fmla="*/ 3952859 h 4743449"/>
              <a:gd name="connsiteX5" fmla="*/ 0 w 4743450"/>
              <a:gd name="connsiteY5" fmla="*/ 0 h 4743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43450" h="4743449">
                <a:moveTo>
                  <a:pt x="0" y="0"/>
                </a:moveTo>
                <a:lnTo>
                  <a:pt x="4743450" y="0"/>
                </a:lnTo>
                <a:lnTo>
                  <a:pt x="4743450" y="4743449"/>
                </a:lnTo>
                <a:lnTo>
                  <a:pt x="790590" y="4743449"/>
                </a:lnTo>
                <a:cubicBezTo>
                  <a:pt x="353959" y="4743449"/>
                  <a:pt x="0" y="4389490"/>
                  <a:pt x="0" y="395285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  <p:sp>
        <p:nvSpPr>
          <p:cNvPr id="20" name="Рисунок 2">
            <a:extLst>
              <a:ext uri="{FF2B5EF4-FFF2-40B4-BE49-F238E27FC236}">
                <a16:creationId xmlns:a16="http://schemas.microsoft.com/office/drawing/2014/main" id="{5CE94F9A-F9B9-4956-8DF2-C406C9139C1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0250187" y="8710610"/>
            <a:ext cx="4116478" cy="4147604"/>
          </a:xfrm>
          <a:custGeom>
            <a:avLst/>
            <a:gdLst>
              <a:gd name="connsiteX0" fmla="*/ 0 w 4743450"/>
              <a:gd name="connsiteY0" fmla="*/ 0 h 4743449"/>
              <a:gd name="connsiteX1" fmla="*/ 4743450 w 4743450"/>
              <a:gd name="connsiteY1" fmla="*/ 0 h 4743449"/>
              <a:gd name="connsiteX2" fmla="*/ 4743450 w 4743450"/>
              <a:gd name="connsiteY2" fmla="*/ 4743449 h 4743449"/>
              <a:gd name="connsiteX3" fmla="*/ 790590 w 4743450"/>
              <a:gd name="connsiteY3" fmla="*/ 4743449 h 4743449"/>
              <a:gd name="connsiteX4" fmla="*/ 0 w 4743450"/>
              <a:gd name="connsiteY4" fmla="*/ 3952859 h 4743449"/>
              <a:gd name="connsiteX5" fmla="*/ 0 w 4743450"/>
              <a:gd name="connsiteY5" fmla="*/ 0 h 4743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43450" h="4743449">
                <a:moveTo>
                  <a:pt x="0" y="0"/>
                </a:moveTo>
                <a:lnTo>
                  <a:pt x="4743450" y="0"/>
                </a:lnTo>
                <a:lnTo>
                  <a:pt x="4743450" y="4743449"/>
                </a:lnTo>
                <a:lnTo>
                  <a:pt x="790590" y="4743449"/>
                </a:lnTo>
                <a:cubicBezTo>
                  <a:pt x="353959" y="4743449"/>
                  <a:pt x="0" y="4389490"/>
                  <a:pt x="0" y="395285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508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8" grpId="0" animBg="1"/>
      <p:bldP spid="19" grpId="0" animBg="1"/>
      <p:bldP spid="20" grpId="0" animBg="1"/>
    </p:bld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team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19A9F300-3937-4803-A966-0E5625715E8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1318055" y="3"/>
            <a:ext cx="3064359" cy="3064082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12F157D0-5515-4E60-832F-4B07774E65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030093" y="3"/>
            <a:ext cx="3064359" cy="3064082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385CF4AF-0BFF-4430-AC8E-BF67AF8C4E9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742131" y="3"/>
            <a:ext cx="3106252" cy="3064082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E7693D17-C127-4CC3-A6F1-FC473B01C8C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1318055" y="3261633"/>
            <a:ext cx="3064359" cy="3064082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84CF8936-5A59-4CC4-9D86-C6AA79373FD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8030093" y="3261633"/>
            <a:ext cx="3064359" cy="3064082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FDD406EB-DD58-4182-BBED-A1111E6B4EC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1318055" y="6523983"/>
            <a:ext cx="3064359" cy="3064082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34" name="Рисунок 2">
            <a:extLst>
              <a:ext uri="{FF2B5EF4-FFF2-40B4-BE49-F238E27FC236}">
                <a16:creationId xmlns:a16="http://schemas.microsoft.com/office/drawing/2014/main" id="{1C0ECCE2-FE3E-4628-B0A7-05B3E64AC62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1475204" y="1"/>
            <a:ext cx="3041088" cy="3064082"/>
          </a:xfrm>
          <a:custGeom>
            <a:avLst/>
            <a:gdLst>
              <a:gd name="connsiteX0" fmla="*/ 0 w 4743450"/>
              <a:gd name="connsiteY0" fmla="*/ 0 h 4743449"/>
              <a:gd name="connsiteX1" fmla="*/ 4743450 w 4743450"/>
              <a:gd name="connsiteY1" fmla="*/ 0 h 4743449"/>
              <a:gd name="connsiteX2" fmla="*/ 4743450 w 4743450"/>
              <a:gd name="connsiteY2" fmla="*/ 4743449 h 4743449"/>
              <a:gd name="connsiteX3" fmla="*/ 790590 w 4743450"/>
              <a:gd name="connsiteY3" fmla="*/ 4743449 h 4743449"/>
              <a:gd name="connsiteX4" fmla="*/ 0 w 4743450"/>
              <a:gd name="connsiteY4" fmla="*/ 3952859 h 4743449"/>
              <a:gd name="connsiteX5" fmla="*/ 0 w 4743450"/>
              <a:gd name="connsiteY5" fmla="*/ 0 h 4743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43450" h="4743449">
                <a:moveTo>
                  <a:pt x="0" y="0"/>
                </a:moveTo>
                <a:lnTo>
                  <a:pt x="4743450" y="0"/>
                </a:lnTo>
                <a:lnTo>
                  <a:pt x="4743450" y="4743449"/>
                </a:lnTo>
                <a:lnTo>
                  <a:pt x="790590" y="4743449"/>
                </a:lnTo>
                <a:cubicBezTo>
                  <a:pt x="353959" y="4743449"/>
                  <a:pt x="0" y="4389490"/>
                  <a:pt x="0" y="395285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  <p:sp>
        <p:nvSpPr>
          <p:cNvPr id="35" name="Рисунок 2">
            <a:extLst>
              <a:ext uri="{FF2B5EF4-FFF2-40B4-BE49-F238E27FC236}">
                <a16:creationId xmlns:a16="http://schemas.microsoft.com/office/drawing/2014/main" id="{0DB75E0B-B74D-4BB0-97FC-D6E3B024B18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4742133" y="3261633"/>
            <a:ext cx="3106252" cy="3064082"/>
          </a:xfrm>
          <a:custGeom>
            <a:avLst/>
            <a:gdLst>
              <a:gd name="connsiteX0" fmla="*/ 0 w 4743450"/>
              <a:gd name="connsiteY0" fmla="*/ 0 h 4743449"/>
              <a:gd name="connsiteX1" fmla="*/ 4743450 w 4743450"/>
              <a:gd name="connsiteY1" fmla="*/ 0 h 4743449"/>
              <a:gd name="connsiteX2" fmla="*/ 4743450 w 4743450"/>
              <a:gd name="connsiteY2" fmla="*/ 4743449 h 4743449"/>
              <a:gd name="connsiteX3" fmla="*/ 790590 w 4743450"/>
              <a:gd name="connsiteY3" fmla="*/ 4743449 h 4743449"/>
              <a:gd name="connsiteX4" fmla="*/ 0 w 4743450"/>
              <a:gd name="connsiteY4" fmla="*/ 3952859 h 4743449"/>
              <a:gd name="connsiteX5" fmla="*/ 0 w 4743450"/>
              <a:gd name="connsiteY5" fmla="*/ 0 h 4743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43450" h="4743449">
                <a:moveTo>
                  <a:pt x="0" y="0"/>
                </a:moveTo>
                <a:lnTo>
                  <a:pt x="4743450" y="0"/>
                </a:lnTo>
                <a:lnTo>
                  <a:pt x="4743450" y="4743449"/>
                </a:lnTo>
                <a:lnTo>
                  <a:pt x="790590" y="4743449"/>
                </a:lnTo>
                <a:cubicBezTo>
                  <a:pt x="353959" y="4743449"/>
                  <a:pt x="0" y="4389490"/>
                  <a:pt x="0" y="395285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9DC515EB-94F4-48E0-85BF-13DE3FBB3D3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8030096" y="6523261"/>
            <a:ext cx="3067854" cy="3064082"/>
          </a:xfrm>
          <a:custGeom>
            <a:avLst/>
            <a:gdLst>
              <a:gd name="connsiteX0" fmla="*/ 0 w 4743450"/>
              <a:gd name="connsiteY0" fmla="*/ 0 h 4743449"/>
              <a:gd name="connsiteX1" fmla="*/ 4743450 w 4743450"/>
              <a:gd name="connsiteY1" fmla="*/ 0 h 4743449"/>
              <a:gd name="connsiteX2" fmla="*/ 4743450 w 4743450"/>
              <a:gd name="connsiteY2" fmla="*/ 4743449 h 4743449"/>
              <a:gd name="connsiteX3" fmla="*/ 790590 w 4743450"/>
              <a:gd name="connsiteY3" fmla="*/ 4743449 h 4743449"/>
              <a:gd name="connsiteX4" fmla="*/ 0 w 4743450"/>
              <a:gd name="connsiteY4" fmla="*/ 3952859 h 4743449"/>
              <a:gd name="connsiteX5" fmla="*/ 0 w 4743450"/>
              <a:gd name="connsiteY5" fmla="*/ 0 h 4743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43450" h="4743449">
                <a:moveTo>
                  <a:pt x="0" y="0"/>
                </a:moveTo>
                <a:lnTo>
                  <a:pt x="4743450" y="0"/>
                </a:lnTo>
                <a:lnTo>
                  <a:pt x="4743450" y="4743449"/>
                </a:lnTo>
                <a:lnTo>
                  <a:pt x="790590" y="4743449"/>
                </a:lnTo>
                <a:cubicBezTo>
                  <a:pt x="353959" y="4743449"/>
                  <a:pt x="0" y="4389490"/>
                  <a:pt x="0" y="395285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  <p:sp>
        <p:nvSpPr>
          <p:cNvPr id="37" name="Рисунок 2">
            <a:extLst>
              <a:ext uri="{FF2B5EF4-FFF2-40B4-BE49-F238E27FC236}">
                <a16:creationId xmlns:a16="http://schemas.microsoft.com/office/drawing/2014/main" id="{B90BA481-0E87-416D-AC04-DD35D7B9428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21341326" y="9786335"/>
            <a:ext cx="3041088" cy="3064082"/>
          </a:xfrm>
          <a:custGeom>
            <a:avLst/>
            <a:gdLst>
              <a:gd name="connsiteX0" fmla="*/ 0 w 4743450"/>
              <a:gd name="connsiteY0" fmla="*/ 0 h 4743449"/>
              <a:gd name="connsiteX1" fmla="*/ 4743450 w 4743450"/>
              <a:gd name="connsiteY1" fmla="*/ 0 h 4743449"/>
              <a:gd name="connsiteX2" fmla="*/ 4743450 w 4743450"/>
              <a:gd name="connsiteY2" fmla="*/ 4743449 h 4743449"/>
              <a:gd name="connsiteX3" fmla="*/ 790590 w 4743450"/>
              <a:gd name="connsiteY3" fmla="*/ 4743449 h 4743449"/>
              <a:gd name="connsiteX4" fmla="*/ 0 w 4743450"/>
              <a:gd name="connsiteY4" fmla="*/ 3952859 h 4743449"/>
              <a:gd name="connsiteX5" fmla="*/ 0 w 4743450"/>
              <a:gd name="connsiteY5" fmla="*/ 0 h 4743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43450" h="4743449">
                <a:moveTo>
                  <a:pt x="0" y="0"/>
                </a:moveTo>
                <a:lnTo>
                  <a:pt x="4743450" y="0"/>
                </a:lnTo>
                <a:lnTo>
                  <a:pt x="4743450" y="4743449"/>
                </a:lnTo>
                <a:lnTo>
                  <a:pt x="790590" y="4743449"/>
                </a:lnTo>
                <a:cubicBezTo>
                  <a:pt x="353959" y="4743449"/>
                  <a:pt x="0" y="4389490"/>
                  <a:pt x="0" y="395285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977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34" grpId="0" animBg="1"/>
      <p:bldP spid="35" grpId="0" animBg="1"/>
      <p:bldP spid="36" grpId="0" animBg="1"/>
      <p:bldP spid="37" grpId="0" animBg="1"/>
    </p:bld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Our team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D2E2846E-56D0-4C6A-977A-2B4FE8E3D65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30831955" cy="137160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 dirty="0"/>
          </a:p>
        </p:txBody>
      </p:sp>
      <p:sp>
        <p:nvSpPr>
          <p:cNvPr id="10" name="Рисунок 2">
            <a:extLst>
              <a:ext uri="{FF2B5EF4-FFF2-40B4-BE49-F238E27FC236}">
                <a16:creationId xmlns:a16="http://schemas.microsoft.com/office/drawing/2014/main" id="{C819A705-89EF-4020-89EA-68B0460950F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472984" y="4591643"/>
            <a:ext cx="6312753" cy="5252578"/>
          </a:xfrm>
          <a:custGeom>
            <a:avLst/>
            <a:gdLst>
              <a:gd name="connsiteX0" fmla="*/ 147991 w 4734873"/>
              <a:gd name="connsiteY0" fmla="*/ 0 h 3940041"/>
              <a:gd name="connsiteX1" fmla="*/ 4586882 w 4734873"/>
              <a:gd name="connsiteY1" fmla="*/ 0 h 3940041"/>
              <a:gd name="connsiteX2" fmla="*/ 4734873 w 4734873"/>
              <a:gd name="connsiteY2" fmla="*/ 147991 h 3940041"/>
              <a:gd name="connsiteX3" fmla="*/ 4734873 w 4734873"/>
              <a:gd name="connsiteY3" fmla="*/ 3940041 h 3940041"/>
              <a:gd name="connsiteX4" fmla="*/ 91 w 4734873"/>
              <a:gd name="connsiteY4" fmla="*/ 3940041 h 3940041"/>
              <a:gd name="connsiteX5" fmla="*/ 0 w 4734873"/>
              <a:gd name="connsiteY5" fmla="*/ 3940041 h 3940041"/>
              <a:gd name="connsiteX6" fmla="*/ 0 w 4734873"/>
              <a:gd name="connsiteY6" fmla="*/ 147991 h 3940041"/>
              <a:gd name="connsiteX7" fmla="*/ 147991 w 4734873"/>
              <a:gd name="connsiteY7" fmla="*/ 0 h 3940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34873" h="3940041">
                <a:moveTo>
                  <a:pt x="147991" y="0"/>
                </a:moveTo>
                <a:lnTo>
                  <a:pt x="4586882" y="0"/>
                </a:lnTo>
                <a:cubicBezTo>
                  <a:pt x="4668615" y="0"/>
                  <a:pt x="4734873" y="66258"/>
                  <a:pt x="4734873" y="147991"/>
                </a:cubicBezTo>
                <a:lnTo>
                  <a:pt x="4734873" y="3940041"/>
                </a:lnTo>
                <a:lnTo>
                  <a:pt x="91" y="3940041"/>
                </a:lnTo>
                <a:lnTo>
                  <a:pt x="0" y="3940041"/>
                </a:lnTo>
                <a:lnTo>
                  <a:pt x="0" y="147991"/>
                </a:lnTo>
                <a:cubicBezTo>
                  <a:pt x="0" y="66258"/>
                  <a:pt x="66258" y="0"/>
                  <a:pt x="147991" y="0"/>
                </a:cubicBezTo>
                <a:close/>
              </a:path>
            </a:pathLst>
          </a:custGeom>
          <a:solidFill>
            <a:srgbClr val="D2D2D2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  <p:sp>
        <p:nvSpPr>
          <p:cNvPr id="11" name="Рисунок 2">
            <a:extLst>
              <a:ext uri="{FF2B5EF4-FFF2-40B4-BE49-F238E27FC236}">
                <a16:creationId xmlns:a16="http://schemas.microsoft.com/office/drawing/2014/main" id="{B9A64C5D-A7A9-47FD-899A-DFD69A93968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034952" y="4591643"/>
            <a:ext cx="6312753" cy="5252578"/>
          </a:xfrm>
          <a:custGeom>
            <a:avLst/>
            <a:gdLst>
              <a:gd name="connsiteX0" fmla="*/ 147991 w 4734873"/>
              <a:gd name="connsiteY0" fmla="*/ 0 h 3940041"/>
              <a:gd name="connsiteX1" fmla="*/ 4586882 w 4734873"/>
              <a:gd name="connsiteY1" fmla="*/ 0 h 3940041"/>
              <a:gd name="connsiteX2" fmla="*/ 4734873 w 4734873"/>
              <a:gd name="connsiteY2" fmla="*/ 147991 h 3940041"/>
              <a:gd name="connsiteX3" fmla="*/ 4734873 w 4734873"/>
              <a:gd name="connsiteY3" fmla="*/ 3940041 h 3940041"/>
              <a:gd name="connsiteX4" fmla="*/ 91 w 4734873"/>
              <a:gd name="connsiteY4" fmla="*/ 3940041 h 3940041"/>
              <a:gd name="connsiteX5" fmla="*/ 0 w 4734873"/>
              <a:gd name="connsiteY5" fmla="*/ 3940041 h 3940041"/>
              <a:gd name="connsiteX6" fmla="*/ 0 w 4734873"/>
              <a:gd name="connsiteY6" fmla="*/ 147991 h 3940041"/>
              <a:gd name="connsiteX7" fmla="*/ 147991 w 4734873"/>
              <a:gd name="connsiteY7" fmla="*/ 0 h 3940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34873" h="3940041">
                <a:moveTo>
                  <a:pt x="147991" y="0"/>
                </a:moveTo>
                <a:lnTo>
                  <a:pt x="4586882" y="0"/>
                </a:lnTo>
                <a:cubicBezTo>
                  <a:pt x="4668615" y="0"/>
                  <a:pt x="4734873" y="66258"/>
                  <a:pt x="4734873" y="147991"/>
                </a:cubicBezTo>
                <a:lnTo>
                  <a:pt x="4734873" y="3940041"/>
                </a:lnTo>
                <a:lnTo>
                  <a:pt x="91" y="3940041"/>
                </a:lnTo>
                <a:lnTo>
                  <a:pt x="0" y="3940041"/>
                </a:lnTo>
                <a:lnTo>
                  <a:pt x="0" y="147991"/>
                </a:lnTo>
                <a:cubicBezTo>
                  <a:pt x="0" y="66258"/>
                  <a:pt x="66258" y="0"/>
                  <a:pt x="147991" y="0"/>
                </a:cubicBezTo>
                <a:close/>
              </a:path>
            </a:pathLst>
          </a:custGeom>
          <a:solidFill>
            <a:srgbClr val="D2D2D2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12" name="Рисунок 2">
            <a:extLst>
              <a:ext uri="{FF2B5EF4-FFF2-40B4-BE49-F238E27FC236}">
                <a16:creationId xmlns:a16="http://schemas.microsoft.com/office/drawing/2014/main" id="{4C199D68-A921-40CF-901B-FAC680C43EC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596192" y="4591643"/>
            <a:ext cx="6312753" cy="5252578"/>
          </a:xfrm>
          <a:custGeom>
            <a:avLst/>
            <a:gdLst>
              <a:gd name="connsiteX0" fmla="*/ 147991 w 4734873"/>
              <a:gd name="connsiteY0" fmla="*/ 0 h 3940041"/>
              <a:gd name="connsiteX1" fmla="*/ 4586882 w 4734873"/>
              <a:gd name="connsiteY1" fmla="*/ 0 h 3940041"/>
              <a:gd name="connsiteX2" fmla="*/ 4734873 w 4734873"/>
              <a:gd name="connsiteY2" fmla="*/ 147991 h 3940041"/>
              <a:gd name="connsiteX3" fmla="*/ 4734873 w 4734873"/>
              <a:gd name="connsiteY3" fmla="*/ 3940041 h 3940041"/>
              <a:gd name="connsiteX4" fmla="*/ 91 w 4734873"/>
              <a:gd name="connsiteY4" fmla="*/ 3940041 h 3940041"/>
              <a:gd name="connsiteX5" fmla="*/ 0 w 4734873"/>
              <a:gd name="connsiteY5" fmla="*/ 3940041 h 3940041"/>
              <a:gd name="connsiteX6" fmla="*/ 0 w 4734873"/>
              <a:gd name="connsiteY6" fmla="*/ 147991 h 3940041"/>
              <a:gd name="connsiteX7" fmla="*/ 147991 w 4734873"/>
              <a:gd name="connsiteY7" fmla="*/ 0 h 3940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34873" h="3940041">
                <a:moveTo>
                  <a:pt x="147991" y="0"/>
                </a:moveTo>
                <a:lnTo>
                  <a:pt x="4586882" y="0"/>
                </a:lnTo>
                <a:cubicBezTo>
                  <a:pt x="4668615" y="0"/>
                  <a:pt x="4734873" y="66258"/>
                  <a:pt x="4734873" y="147991"/>
                </a:cubicBezTo>
                <a:lnTo>
                  <a:pt x="4734873" y="3940041"/>
                </a:lnTo>
                <a:lnTo>
                  <a:pt x="91" y="3940041"/>
                </a:lnTo>
                <a:lnTo>
                  <a:pt x="0" y="3940041"/>
                </a:lnTo>
                <a:lnTo>
                  <a:pt x="0" y="147991"/>
                </a:lnTo>
                <a:cubicBezTo>
                  <a:pt x="0" y="66258"/>
                  <a:pt x="66258" y="0"/>
                  <a:pt x="147991" y="0"/>
                </a:cubicBezTo>
                <a:close/>
              </a:path>
            </a:pathLst>
          </a:custGeom>
          <a:solidFill>
            <a:srgbClr val="D2D2D2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764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86111E-6 -2.85141E-6 L -0.26119 -2.85141E-6 " pathEditMode="relative" rAng="0" ptsTypes="AA">
                                      <p:cBhvr>
                                        <p:cTn id="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6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" presetClass="entr" presetSubtype="4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0" grpId="0" animBg="1"/>
      <p:bldP spid="11" grpId="0" animBg="1"/>
      <p:bldP spid="12" grpId="0" animBg="1"/>
    </p:bld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Our team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55AA9363-6292-4EF6-9A8E-FAB00DE2315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30831955" cy="137160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 dirty="0"/>
          </a:p>
        </p:txBody>
      </p:sp>
      <p:sp>
        <p:nvSpPr>
          <p:cNvPr id="18" name="Рисунок 5">
            <a:extLst>
              <a:ext uri="{FF2B5EF4-FFF2-40B4-BE49-F238E27FC236}">
                <a16:creationId xmlns:a16="http://schemas.microsoft.com/office/drawing/2014/main" id="{7367E1FA-78FA-43F7-9842-57EFE580C97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73107" y="4591644"/>
            <a:ext cx="4945440" cy="5252576"/>
          </a:xfrm>
          <a:custGeom>
            <a:avLst/>
            <a:gdLst>
              <a:gd name="connsiteX0" fmla="*/ 171850 w 3709322"/>
              <a:gd name="connsiteY0" fmla="*/ 0 h 3940040"/>
              <a:gd name="connsiteX1" fmla="*/ 3537472 w 3709322"/>
              <a:gd name="connsiteY1" fmla="*/ 0 h 3940040"/>
              <a:gd name="connsiteX2" fmla="*/ 3709322 w 3709322"/>
              <a:gd name="connsiteY2" fmla="*/ 143148 h 3940040"/>
              <a:gd name="connsiteX3" fmla="*/ 3709322 w 3709322"/>
              <a:gd name="connsiteY3" fmla="*/ 1112925 h 3940040"/>
              <a:gd name="connsiteX4" fmla="*/ 3709322 w 3709322"/>
              <a:gd name="connsiteY4" fmla="*/ 1562846 h 3940040"/>
              <a:gd name="connsiteX5" fmla="*/ 3709322 w 3709322"/>
              <a:gd name="connsiteY5" fmla="*/ 1660634 h 3940040"/>
              <a:gd name="connsiteX6" fmla="*/ 3709322 w 3709322"/>
              <a:gd name="connsiteY6" fmla="*/ 2532623 h 3940040"/>
              <a:gd name="connsiteX7" fmla="*/ 3709322 w 3709322"/>
              <a:gd name="connsiteY7" fmla="*/ 2630411 h 3940040"/>
              <a:gd name="connsiteX8" fmla="*/ 3709322 w 3709322"/>
              <a:gd name="connsiteY8" fmla="*/ 3080332 h 3940040"/>
              <a:gd name="connsiteX9" fmla="*/ 3709322 w 3709322"/>
              <a:gd name="connsiteY9" fmla="*/ 3940040 h 3940040"/>
              <a:gd name="connsiteX10" fmla="*/ 1 w 3709322"/>
              <a:gd name="connsiteY10" fmla="*/ 3940040 h 3940040"/>
              <a:gd name="connsiteX11" fmla="*/ 0 w 3709322"/>
              <a:gd name="connsiteY11" fmla="*/ 3940040 h 3940040"/>
              <a:gd name="connsiteX12" fmla="*/ 0 w 3709322"/>
              <a:gd name="connsiteY12" fmla="*/ 3080332 h 3940040"/>
              <a:gd name="connsiteX13" fmla="*/ 0 w 3709322"/>
              <a:gd name="connsiteY13" fmla="*/ 2630411 h 3940040"/>
              <a:gd name="connsiteX14" fmla="*/ 0 w 3709322"/>
              <a:gd name="connsiteY14" fmla="*/ 2532623 h 3940040"/>
              <a:gd name="connsiteX15" fmla="*/ 0 w 3709322"/>
              <a:gd name="connsiteY15" fmla="*/ 1660634 h 3940040"/>
              <a:gd name="connsiteX16" fmla="*/ 0 w 3709322"/>
              <a:gd name="connsiteY16" fmla="*/ 1562846 h 3940040"/>
              <a:gd name="connsiteX17" fmla="*/ 0 w 3709322"/>
              <a:gd name="connsiteY17" fmla="*/ 1112925 h 3940040"/>
              <a:gd name="connsiteX18" fmla="*/ 0 w 3709322"/>
              <a:gd name="connsiteY18" fmla="*/ 143148 h 3940040"/>
              <a:gd name="connsiteX19" fmla="*/ 171850 w 3709322"/>
              <a:gd name="connsiteY19" fmla="*/ 0 h 3940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709322" h="3940040">
                <a:moveTo>
                  <a:pt x="171850" y="0"/>
                </a:moveTo>
                <a:lnTo>
                  <a:pt x="3537472" y="0"/>
                </a:lnTo>
                <a:cubicBezTo>
                  <a:pt x="3632382" y="0"/>
                  <a:pt x="3709322" y="64090"/>
                  <a:pt x="3709322" y="143148"/>
                </a:cubicBezTo>
                <a:lnTo>
                  <a:pt x="3709322" y="1112925"/>
                </a:lnTo>
                <a:lnTo>
                  <a:pt x="3709322" y="1562846"/>
                </a:lnTo>
                <a:lnTo>
                  <a:pt x="3709322" y="1660634"/>
                </a:lnTo>
                <a:lnTo>
                  <a:pt x="3709322" y="2532623"/>
                </a:lnTo>
                <a:lnTo>
                  <a:pt x="3709322" y="2630411"/>
                </a:lnTo>
                <a:lnTo>
                  <a:pt x="3709322" y="3080332"/>
                </a:lnTo>
                <a:lnTo>
                  <a:pt x="3709322" y="3940040"/>
                </a:lnTo>
                <a:lnTo>
                  <a:pt x="1" y="3940040"/>
                </a:lnTo>
                <a:lnTo>
                  <a:pt x="0" y="3940040"/>
                </a:lnTo>
                <a:lnTo>
                  <a:pt x="0" y="3080332"/>
                </a:lnTo>
                <a:lnTo>
                  <a:pt x="0" y="2630411"/>
                </a:lnTo>
                <a:lnTo>
                  <a:pt x="0" y="2532623"/>
                </a:lnTo>
                <a:lnTo>
                  <a:pt x="0" y="1660634"/>
                </a:lnTo>
                <a:lnTo>
                  <a:pt x="0" y="1562846"/>
                </a:lnTo>
                <a:lnTo>
                  <a:pt x="0" y="1112925"/>
                </a:lnTo>
                <a:lnTo>
                  <a:pt x="0" y="143148"/>
                </a:lnTo>
                <a:cubicBezTo>
                  <a:pt x="0" y="64090"/>
                  <a:pt x="76941" y="0"/>
                  <a:pt x="171850" y="0"/>
                </a:cubicBezTo>
                <a:close/>
              </a:path>
            </a:pathLst>
          </a:custGeom>
          <a:solidFill>
            <a:srgbClr val="D2D2D2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  <p:sp>
        <p:nvSpPr>
          <p:cNvPr id="19" name="Рисунок 5">
            <a:extLst>
              <a:ext uri="{FF2B5EF4-FFF2-40B4-BE49-F238E27FC236}">
                <a16:creationId xmlns:a16="http://schemas.microsoft.com/office/drawing/2014/main" id="{7E370A28-B9E9-4150-ADA3-6648BD9D3F3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970029" y="4591644"/>
            <a:ext cx="4945440" cy="5252576"/>
          </a:xfrm>
          <a:custGeom>
            <a:avLst/>
            <a:gdLst>
              <a:gd name="connsiteX0" fmla="*/ 171850 w 3709322"/>
              <a:gd name="connsiteY0" fmla="*/ 0 h 3940040"/>
              <a:gd name="connsiteX1" fmla="*/ 3537472 w 3709322"/>
              <a:gd name="connsiteY1" fmla="*/ 0 h 3940040"/>
              <a:gd name="connsiteX2" fmla="*/ 3709322 w 3709322"/>
              <a:gd name="connsiteY2" fmla="*/ 143148 h 3940040"/>
              <a:gd name="connsiteX3" fmla="*/ 3709322 w 3709322"/>
              <a:gd name="connsiteY3" fmla="*/ 1112925 h 3940040"/>
              <a:gd name="connsiteX4" fmla="*/ 3709322 w 3709322"/>
              <a:gd name="connsiteY4" fmla="*/ 1562846 h 3940040"/>
              <a:gd name="connsiteX5" fmla="*/ 3709322 w 3709322"/>
              <a:gd name="connsiteY5" fmla="*/ 1660634 h 3940040"/>
              <a:gd name="connsiteX6" fmla="*/ 3709322 w 3709322"/>
              <a:gd name="connsiteY6" fmla="*/ 2532623 h 3940040"/>
              <a:gd name="connsiteX7" fmla="*/ 3709322 w 3709322"/>
              <a:gd name="connsiteY7" fmla="*/ 2630411 h 3940040"/>
              <a:gd name="connsiteX8" fmla="*/ 3709322 w 3709322"/>
              <a:gd name="connsiteY8" fmla="*/ 3080332 h 3940040"/>
              <a:gd name="connsiteX9" fmla="*/ 3709322 w 3709322"/>
              <a:gd name="connsiteY9" fmla="*/ 3940040 h 3940040"/>
              <a:gd name="connsiteX10" fmla="*/ 1 w 3709322"/>
              <a:gd name="connsiteY10" fmla="*/ 3940040 h 3940040"/>
              <a:gd name="connsiteX11" fmla="*/ 0 w 3709322"/>
              <a:gd name="connsiteY11" fmla="*/ 3940040 h 3940040"/>
              <a:gd name="connsiteX12" fmla="*/ 0 w 3709322"/>
              <a:gd name="connsiteY12" fmla="*/ 3080332 h 3940040"/>
              <a:gd name="connsiteX13" fmla="*/ 0 w 3709322"/>
              <a:gd name="connsiteY13" fmla="*/ 2630411 h 3940040"/>
              <a:gd name="connsiteX14" fmla="*/ 0 w 3709322"/>
              <a:gd name="connsiteY14" fmla="*/ 2532623 h 3940040"/>
              <a:gd name="connsiteX15" fmla="*/ 0 w 3709322"/>
              <a:gd name="connsiteY15" fmla="*/ 1660634 h 3940040"/>
              <a:gd name="connsiteX16" fmla="*/ 0 w 3709322"/>
              <a:gd name="connsiteY16" fmla="*/ 1562846 h 3940040"/>
              <a:gd name="connsiteX17" fmla="*/ 0 w 3709322"/>
              <a:gd name="connsiteY17" fmla="*/ 1112925 h 3940040"/>
              <a:gd name="connsiteX18" fmla="*/ 0 w 3709322"/>
              <a:gd name="connsiteY18" fmla="*/ 143148 h 3940040"/>
              <a:gd name="connsiteX19" fmla="*/ 171850 w 3709322"/>
              <a:gd name="connsiteY19" fmla="*/ 0 h 3940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709322" h="3940040">
                <a:moveTo>
                  <a:pt x="171850" y="0"/>
                </a:moveTo>
                <a:lnTo>
                  <a:pt x="3537472" y="0"/>
                </a:lnTo>
                <a:cubicBezTo>
                  <a:pt x="3632382" y="0"/>
                  <a:pt x="3709322" y="64090"/>
                  <a:pt x="3709322" y="143148"/>
                </a:cubicBezTo>
                <a:lnTo>
                  <a:pt x="3709322" y="1112925"/>
                </a:lnTo>
                <a:lnTo>
                  <a:pt x="3709322" y="1562846"/>
                </a:lnTo>
                <a:lnTo>
                  <a:pt x="3709322" y="1660634"/>
                </a:lnTo>
                <a:lnTo>
                  <a:pt x="3709322" y="2532623"/>
                </a:lnTo>
                <a:lnTo>
                  <a:pt x="3709322" y="2630411"/>
                </a:lnTo>
                <a:lnTo>
                  <a:pt x="3709322" y="3080332"/>
                </a:lnTo>
                <a:lnTo>
                  <a:pt x="3709322" y="3940040"/>
                </a:lnTo>
                <a:lnTo>
                  <a:pt x="1" y="3940040"/>
                </a:lnTo>
                <a:lnTo>
                  <a:pt x="0" y="3940040"/>
                </a:lnTo>
                <a:lnTo>
                  <a:pt x="0" y="3080332"/>
                </a:lnTo>
                <a:lnTo>
                  <a:pt x="0" y="2630411"/>
                </a:lnTo>
                <a:lnTo>
                  <a:pt x="0" y="2532623"/>
                </a:lnTo>
                <a:lnTo>
                  <a:pt x="0" y="1660634"/>
                </a:lnTo>
                <a:lnTo>
                  <a:pt x="0" y="1562846"/>
                </a:lnTo>
                <a:lnTo>
                  <a:pt x="0" y="1112925"/>
                </a:lnTo>
                <a:lnTo>
                  <a:pt x="0" y="143148"/>
                </a:lnTo>
                <a:cubicBezTo>
                  <a:pt x="0" y="64090"/>
                  <a:pt x="76941" y="0"/>
                  <a:pt x="171850" y="0"/>
                </a:cubicBezTo>
                <a:close/>
              </a:path>
            </a:pathLst>
          </a:custGeom>
          <a:solidFill>
            <a:srgbClr val="D2D2D2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  <p:sp>
        <p:nvSpPr>
          <p:cNvPr id="20" name="Рисунок 5">
            <a:extLst>
              <a:ext uri="{FF2B5EF4-FFF2-40B4-BE49-F238E27FC236}">
                <a16:creationId xmlns:a16="http://schemas.microsoft.com/office/drawing/2014/main" id="{5066B5EC-9D36-4E8C-AF1E-8874447DD29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466950" y="4591644"/>
            <a:ext cx="4945440" cy="5252576"/>
          </a:xfrm>
          <a:custGeom>
            <a:avLst/>
            <a:gdLst>
              <a:gd name="connsiteX0" fmla="*/ 171850 w 3709322"/>
              <a:gd name="connsiteY0" fmla="*/ 0 h 3940040"/>
              <a:gd name="connsiteX1" fmla="*/ 3537472 w 3709322"/>
              <a:gd name="connsiteY1" fmla="*/ 0 h 3940040"/>
              <a:gd name="connsiteX2" fmla="*/ 3709322 w 3709322"/>
              <a:gd name="connsiteY2" fmla="*/ 143148 h 3940040"/>
              <a:gd name="connsiteX3" fmla="*/ 3709322 w 3709322"/>
              <a:gd name="connsiteY3" fmla="*/ 1112925 h 3940040"/>
              <a:gd name="connsiteX4" fmla="*/ 3709322 w 3709322"/>
              <a:gd name="connsiteY4" fmla="*/ 1562846 h 3940040"/>
              <a:gd name="connsiteX5" fmla="*/ 3709322 w 3709322"/>
              <a:gd name="connsiteY5" fmla="*/ 1660634 h 3940040"/>
              <a:gd name="connsiteX6" fmla="*/ 3709322 w 3709322"/>
              <a:gd name="connsiteY6" fmla="*/ 2532623 h 3940040"/>
              <a:gd name="connsiteX7" fmla="*/ 3709322 w 3709322"/>
              <a:gd name="connsiteY7" fmla="*/ 2630411 h 3940040"/>
              <a:gd name="connsiteX8" fmla="*/ 3709322 w 3709322"/>
              <a:gd name="connsiteY8" fmla="*/ 3080332 h 3940040"/>
              <a:gd name="connsiteX9" fmla="*/ 3709322 w 3709322"/>
              <a:gd name="connsiteY9" fmla="*/ 3940040 h 3940040"/>
              <a:gd name="connsiteX10" fmla="*/ 1 w 3709322"/>
              <a:gd name="connsiteY10" fmla="*/ 3940040 h 3940040"/>
              <a:gd name="connsiteX11" fmla="*/ 0 w 3709322"/>
              <a:gd name="connsiteY11" fmla="*/ 3940040 h 3940040"/>
              <a:gd name="connsiteX12" fmla="*/ 0 w 3709322"/>
              <a:gd name="connsiteY12" fmla="*/ 3080332 h 3940040"/>
              <a:gd name="connsiteX13" fmla="*/ 0 w 3709322"/>
              <a:gd name="connsiteY13" fmla="*/ 2630411 h 3940040"/>
              <a:gd name="connsiteX14" fmla="*/ 0 w 3709322"/>
              <a:gd name="connsiteY14" fmla="*/ 2532623 h 3940040"/>
              <a:gd name="connsiteX15" fmla="*/ 0 w 3709322"/>
              <a:gd name="connsiteY15" fmla="*/ 1660634 h 3940040"/>
              <a:gd name="connsiteX16" fmla="*/ 0 w 3709322"/>
              <a:gd name="connsiteY16" fmla="*/ 1562846 h 3940040"/>
              <a:gd name="connsiteX17" fmla="*/ 0 w 3709322"/>
              <a:gd name="connsiteY17" fmla="*/ 1112925 h 3940040"/>
              <a:gd name="connsiteX18" fmla="*/ 0 w 3709322"/>
              <a:gd name="connsiteY18" fmla="*/ 143148 h 3940040"/>
              <a:gd name="connsiteX19" fmla="*/ 171850 w 3709322"/>
              <a:gd name="connsiteY19" fmla="*/ 0 h 3940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709322" h="3940040">
                <a:moveTo>
                  <a:pt x="171850" y="0"/>
                </a:moveTo>
                <a:lnTo>
                  <a:pt x="3537472" y="0"/>
                </a:lnTo>
                <a:cubicBezTo>
                  <a:pt x="3632382" y="0"/>
                  <a:pt x="3709322" y="64090"/>
                  <a:pt x="3709322" y="143148"/>
                </a:cubicBezTo>
                <a:lnTo>
                  <a:pt x="3709322" y="1112925"/>
                </a:lnTo>
                <a:lnTo>
                  <a:pt x="3709322" y="1562846"/>
                </a:lnTo>
                <a:lnTo>
                  <a:pt x="3709322" y="1660634"/>
                </a:lnTo>
                <a:lnTo>
                  <a:pt x="3709322" y="2532623"/>
                </a:lnTo>
                <a:lnTo>
                  <a:pt x="3709322" y="2630411"/>
                </a:lnTo>
                <a:lnTo>
                  <a:pt x="3709322" y="3080332"/>
                </a:lnTo>
                <a:lnTo>
                  <a:pt x="3709322" y="3940040"/>
                </a:lnTo>
                <a:lnTo>
                  <a:pt x="1" y="3940040"/>
                </a:lnTo>
                <a:lnTo>
                  <a:pt x="0" y="3940040"/>
                </a:lnTo>
                <a:lnTo>
                  <a:pt x="0" y="3080332"/>
                </a:lnTo>
                <a:lnTo>
                  <a:pt x="0" y="2630411"/>
                </a:lnTo>
                <a:lnTo>
                  <a:pt x="0" y="2532623"/>
                </a:lnTo>
                <a:lnTo>
                  <a:pt x="0" y="1660634"/>
                </a:lnTo>
                <a:lnTo>
                  <a:pt x="0" y="1562846"/>
                </a:lnTo>
                <a:lnTo>
                  <a:pt x="0" y="1112925"/>
                </a:lnTo>
                <a:lnTo>
                  <a:pt x="0" y="143148"/>
                </a:lnTo>
                <a:cubicBezTo>
                  <a:pt x="0" y="64090"/>
                  <a:pt x="76941" y="0"/>
                  <a:pt x="171850" y="0"/>
                </a:cubicBezTo>
                <a:close/>
              </a:path>
            </a:pathLst>
          </a:custGeom>
          <a:solidFill>
            <a:srgbClr val="D2D2D2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  <p:sp>
        <p:nvSpPr>
          <p:cNvPr id="21" name="Рисунок 5">
            <a:extLst>
              <a:ext uri="{FF2B5EF4-FFF2-40B4-BE49-F238E27FC236}">
                <a16:creationId xmlns:a16="http://schemas.microsoft.com/office/drawing/2014/main" id="{21FC5FC4-8FF6-489B-B1E0-04210C56C79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7963868" y="4591644"/>
            <a:ext cx="4945440" cy="5252576"/>
          </a:xfrm>
          <a:custGeom>
            <a:avLst/>
            <a:gdLst>
              <a:gd name="connsiteX0" fmla="*/ 171850 w 3709322"/>
              <a:gd name="connsiteY0" fmla="*/ 0 h 3940040"/>
              <a:gd name="connsiteX1" fmla="*/ 3537472 w 3709322"/>
              <a:gd name="connsiteY1" fmla="*/ 0 h 3940040"/>
              <a:gd name="connsiteX2" fmla="*/ 3709322 w 3709322"/>
              <a:gd name="connsiteY2" fmla="*/ 143148 h 3940040"/>
              <a:gd name="connsiteX3" fmla="*/ 3709322 w 3709322"/>
              <a:gd name="connsiteY3" fmla="*/ 1112925 h 3940040"/>
              <a:gd name="connsiteX4" fmla="*/ 3709322 w 3709322"/>
              <a:gd name="connsiteY4" fmla="*/ 1562846 h 3940040"/>
              <a:gd name="connsiteX5" fmla="*/ 3709322 w 3709322"/>
              <a:gd name="connsiteY5" fmla="*/ 1660634 h 3940040"/>
              <a:gd name="connsiteX6" fmla="*/ 3709322 w 3709322"/>
              <a:gd name="connsiteY6" fmla="*/ 2532623 h 3940040"/>
              <a:gd name="connsiteX7" fmla="*/ 3709322 w 3709322"/>
              <a:gd name="connsiteY7" fmla="*/ 2630411 h 3940040"/>
              <a:gd name="connsiteX8" fmla="*/ 3709322 w 3709322"/>
              <a:gd name="connsiteY8" fmla="*/ 3080332 h 3940040"/>
              <a:gd name="connsiteX9" fmla="*/ 3709322 w 3709322"/>
              <a:gd name="connsiteY9" fmla="*/ 3940040 h 3940040"/>
              <a:gd name="connsiteX10" fmla="*/ 1 w 3709322"/>
              <a:gd name="connsiteY10" fmla="*/ 3940040 h 3940040"/>
              <a:gd name="connsiteX11" fmla="*/ 0 w 3709322"/>
              <a:gd name="connsiteY11" fmla="*/ 3940040 h 3940040"/>
              <a:gd name="connsiteX12" fmla="*/ 0 w 3709322"/>
              <a:gd name="connsiteY12" fmla="*/ 3080332 h 3940040"/>
              <a:gd name="connsiteX13" fmla="*/ 0 w 3709322"/>
              <a:gd name="connsiteY13" fmla="*/ 2630411 h 3940040"/>
              <a:gd name="connsiteX14" fmla="*/ 0 w 3709322"/>
              <a:gd name="connsiteY14" fmla="*/ 2532623 h 3940040"/>
              <a:gd name="connsiteX15" fmla="*/ 0 w 3709322"/>
              <a:gd name="connsiteY15" fmla="*/ 1660634 h 3940040"/>
              <a:gd name="connsiteX16" fmla="*/ 0 w 3709322"/>
              <a:gd name="connsiteY16" fmla="*/ 1562846 h 3940040"/>
              <a:gd name="connsiteX17" fmla="*/ 0 w 3709322"/>
              <a:gd name="connsiteY17" fmla="*/ 1112925 h 3940040"/>
              <a:gd name="connsiteX18" fmla="*/ 0 w 3709322"/>
              <a:gd name="connsiteY18" fmla="*/ 143148 h 3940040"/>
              <a:gd name="connsiteX19" fmla="*/ 171850 w 3709322"/>
              <a:gd name="connsiteY19" fmla="*/ 0 h 3940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709322" h="3940040">
                <a:moveTo>
                  <a:pt x="171850" y="0"/>
                </a:moveTo>
                <a:lnTo>
                  <a:pt x="3537472" y="0"/>
                </a:lnTo>
                <a:cubicBezTo>
                  <a:pt x="3632382" y="0"/>
                  <a:pt x="3709322" y="64090"/>
                  <a:pt x="3709322" y="143148"/>
                </a:cubicBezTo>
                <a:lnTo>
                  <a:pt x="3709322" y="1112925"/>
                </a:lnTo>
                <a:lnTo>
                  <a:pt x="3709322" y="1562846"/>
                </a:lnTo>
                <a:lnTo>
                  <a:pt x="3709322" y="1660634"/>
                </a:lnTo>
                <a:lnTo>
                  <a:pt x="3709322" y="2532623"/>
                </a:lnTo>
                <a:lnTo>
                  <a:pt x="3709322" y="2630411"/>
                </a:lnTo>
                <a:lnTo>
                  <a:pt x="3709322" y="3080332"/>
                </a:lnTo>
                <a:lnTo>
                  <a:pt x="3709322" y="3940040"/>
                </a:lnTo>
                <a:lnTo>
                  <a:pt x="1" y="3940040"/>
                </a:lnTo>
                <a:lnTo>
                  <a:pt x="0" y="3940040"/>
                </a:lnTo>
                <a:lnTo>
                  <a:pt x="0" y="3080332"/>
                </a:lnTo>
                <a:lnTo>
                  <a:pt x="0" y="2630411"/>
                </a:lnTo>
                <a:lnTo>
                  <a:pt x="0" y="2532623"/>
                </a:lnTo>
                <a:lnTo>
                  <a:pt x="0" y="1660634"/>
                </a:lnTo>
                <a:lnTo>
                  <a:pt x="0" y="1562846"/>
                </a:lnTo>
                <a:lnTo>
                  <a:pt x="0" y="1112925"/>
                </a:lnTo>
                <a:lnTo>
                  <a:pt x="0" y="143148"/>
                </a:lnTo>
                <a:cubicBezTo>
                  <a:pt x="0" y="64090"/>
                  <a:pt x="76941" y="0"/>
                  <a:pt x="171850" y="0"/>
                </a:cubicBezTo>
                <a:close/>
              </a:path>
            </a:pathLst>
          </a:custGeom>
          <a:solidFill>
            <a:srgbClr val="D2D2D2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9773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86111E-6 -2.85141E-6 L -0.26119 -2.85141E-6 " pathEditMode="relative" rAng="0" ptsTypes="AA">
                                      <p:cBhvr>
                                        <p:cTn id="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6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" presetClass="entr" presetSubtype="4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8" grpId="0" animBg="1"/>
      <p:bldP spid="19" grpId="0" animBg="1"/>
      <p:bldP spid="20" grpId="0" animBg="1"/>
      <p:bldP spid="21" grpId="0" animBg="1"/>
    </p:bld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Our team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8A845716-D400-4AC3-9307-7FF492912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30831955" cy="137160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 dirty="0"/>
          </a:p>
        </p:txBody>
      </p:sp>
      <p:sp>
        <p:nvSpPr>
          <p:cNvPr id="22" name="Рисунок 6">
            <a:extLst>
              <a:ext uri="{FF2B5EF4-FFF2-40B4-BE49-F238E27FC236}">
                <a16:creationId xmlns:a16="http://schemas.microsoft.com/office/drawing/2014/main" id="{EF980A80-B26A-46A5-A201-FD712160EF5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473105" y="4592458"/>
            <a:ext cx="4119462" cy="5252756"/>
          </a:xfrm>
          <a:custGeom>
            <a:avLst/>
            <a:gdLst>
              <a:gd name="connsiteX0" fmla="*/ 143148 w 3089797"/>
              <a:gd name="connsiteY0" fmla="*/ 0 h 3940040"/>
              <a:gd name="connsiteX1" fmla="*/ 2946649 w 3089797"/>
              <a:gd name="connsiteY1" fmla="*/ 0 h 3940040"/>
              <a:gd name="connsiteX2" fmla="*/ 3089797 w 3089797"/>
              <a:gd name="connsiteY2" fmla="*/ 143148 h 3940040"/>
              <a:gd name="connsiteX3" fmla="*/ 3089797 w 3089797"/>
              <a:gd name="connsiteY3" fmla="*/ 1112925 h 3940040"/>
              <a:gd name="connsiteX4" fmla="*/ 3089797 w 3089797"/>
              <a:gd name="connsiteY4" fmla="*/ 1562846 h 3940040"/>
              <a:gd name="connsiteX5" fmla="*/ 3089797 w 3089797"/>
              <a:gd name="connsiteY5" fmla="*/ 1660634 h 3940040"/>
              <a:gd name="connsiteX6" fmla="*/ 3089797 w 3089797"/>
              <a:gd name="connsiteY6" fmla="*/ 2532623 h 3940040"/>
              <a:gd name="connsiteX7" fmla="*/ 3089797 w 3089797"/>
              <a:gd name="connsiteY7" fmla="*/ 2630411 h 3940040"/>
              <a:gd name="connsiteX8" fmla="*/ 3089797 w 3089797"/>
              <a:gd name="connsiteY8" fmla="*/ 3080332 h 3940040"/>
              <a:gd name="connsiteX9" fmla="*/ 3089797 w 3089797"/>
              <a:gd name="connsiteY9" fmla="*/ 3940040 h 3940040"/>
              <a:gd name="connsiteX10" fmla="*/ 0 w 3089797"/>
              <a:gd name="connsiteY10" fmla="*/ 3940040 h 3940040"/>
              <a:gd name="connsiteX11" fmla="*/ 0 w 3089797"/>
              <a:gd name="connsiteY11" fmla="*/ 3080332 h 3940040"/>
              <a:gd name="connsiteX12" fmla="*/ 0 w 3089797"/>
              <a:gd name="connsiteY12" fmla="*/ 2630411 h 3940040"/>
              <a:gd name="connsiteX13" fmla="*/ 0 w 3089797"/>
              <a:gd name="connsiteY13" fmla="*/ 2532623 h 3940040"/>
              <a:gd name="connsiteX14" fmla="*/ 0 w 3089797"/>
              <a:gd name="connsiteY14" fmla="*/ 1660634 h 3940040"/>
              <a:gd name="connsiteX15" fmla="*/ 0 w 3089797"/>
              <a:gd name="connsiteY15" fmla="*/ 1562846 h 3940040"/>
              <a:gd name="connsiteX16" fmla="*/ 0 w 3089797"/>
              <a:gd name="connsiteY16" fmla="*/ 1112925 h 3940040"/>
              <a:gd name="connsiteX17" fmla="*/ 0 w 3089797"/>
              <a:gd name="connsiteY17" fmla="*/ 143148 h 3940040"/>
              <a:gd name="connsiteX18" fmla="*/ 143148 w 3089797"/>
              <a:gd name="connsiteY18" fmla="*/ 0 h 3940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089797" h="3940040">
                <a:moveTo>
                  <a:pt x="143148" y="0"/>
                </a:moveTo>
                <a:lnTo>
                  <a:pt x="2946649" y="0"/>
                </a:lnTo>
                <a:cubicBezTo>
                  <a:pt x="3025707" y="0"/>
                  <a:pt x="3089797" y="64090"/>
                  <a:pt x="3089797" y="143148"/>
                </a:cubicBezTo>
                <a:lnTo>
                  <a:pt x="3089797" y="1112925"/>
                </a:lnTo>
                <a:lnTo>
                  <a:pt x="3089797" y="1562846"/>
                </a:lnTo>
                <a:lnTo>
                  <a:pt x="3089797" y="1660634"/>
                </a:lnTo>
                <a:lnTo>
                  <a:pt x="3089797" y="2532623"/>
                </a:lnTo>
                <a:lnTo>
                  <a:pt x="3089797" y="2630411"/>
                </a:lnTo>
                <a:lnTo>
                  <a:pt x="3089797" y="3080332"/>
                </a:lnTo>
                <a:lnTo>
                  <a:pt x="3089797" y="3940040"/>
                </a:lnTo>
                <a:lnTo>
                  <a:pt x="0" y="3940040"/>
                </a:lnTo>
                <a:lnTo>
                  <a:pt x="0" y="3080332"/>
                </a:lnTo>
                <a:lnTo>
                  <a:pt x="0" y="2630411"/>
                </a:lnTo>
                <a:lnTo>
                  <a:pt x="0" y="2532623"/>
                </a:lnTo>
                <a:lnTo>
                  <a:pt x="0" y="1660634"/>
                </a:lnTo>
                <a:lnTo>
                  <a:pt x="0" y="1562846"/>
                </a:lnTo>
                <a:lnTo>
                  <a:pt x="0" y="1112925"/>
                </a:lnTo>
                <a:lnTo>
                  <a:pt x="0" y="143148"/>
                </a:lnTo>
                <a:cubicBezTo>
                  <a:pt x="0" y="64090"/>
                  <a:pt x="64090" y="0"/>
                  <a:pt x="143148" y="0"/>
                </a:cubicBezTo>
                <a:close/>
              </a:path>
            </a:pathLst>
          </a:custGeom>
          <a:solidFill>
            <a:srgbClr val="D2D2D2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  <p:sp>
        <p:nvSpPr>
          <p:cNvPr id="23" name="Рисунок 6">
            <a:extLst>
              <a:ext uri="{FF2B5EF4-FFF2-40B4-BE49-F238E27FC236}">
                <a16:creationId xmlns:a16="http://schemas.microsoft.com/office/drawing/2014/main" id="{55EDC73A-6B33-4169-B3B1-BCC9B589071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802293" y="4592458"/>
            <a:ext cx="4119462" cy="5252756"/>
          </a:xfrm>
          <a:custGeom>
            <a:avLst/>
            <a:gdLst>
              <a:gd name="connsiteX0" fmla="*/ 143148 w 3089797"/>
              <a:gd name="connsiteY0" fmla="*/ 0 h 3940040"/>
              <a:gd name="connsiteX1" fmla="*/ 2946649 w 3089797"/>
              <a:gd name="connsiteY1" fmla="*/ 0 h 3940040"/>
              <a:gd name="connsiteX2" fmla="*/ 3089797 w 3089797"/>
              <a:gd name="connsiteY2" fmla="*/ 143148 h 3940040"/>
              <a:gd name="connsiteX3" fmla="*/ 3089797 w 3089797"/>
              <a:gd name="connsiteY3" fmla="*/ 1112925 h 3940040"/>
              <a:gd name="connsiteX4" fmla="*/ 3089797 w 3089797"/>
              <a:gd name="connsiteY4" fmla="*/ 1562846 h 3940040"/>
              <a:gd name="connsiteX5" fmla="*/ 3089797 w 3089797"/>
              <a:gd name="connsiteY5" fmla="*/ 1660634 h 3940040"/>
              <a:gd name="connsiteX6" fmla="*/ 3089797 w 3089797"/>
              <a:gd name="connsiteY6" fmla="*/ 2532623 h 3940040"/>
              <a:gd name="connsiteX7" fmla="*/ 3089797 w 3089797"/>
              <a:gd name="connsiteY7" fmla="*/ 2630411 h 3940040"/>
              <a:gd name="connsiteX8" fmla="*/ 3089797 w 3089797"/>
              <a:gd name="connsiteY8" fmla="*/ 3080332 h 3940040"/>
              <a:gd name="connsiteX9" fmla="*/ 3089797 w 3089797"/>
              <a:gd name="connsiteY9" fmla="*/ 3940040 h 3940040"/>
              <a:gd name="connsiteX10" fmla="*/ 0 w 3089797"/>
              <a:gd name="connsiteY10" fmla="*/ 3940040 h 3940040"/>
              <a:gd name="connsiteX11" fmla="*/ 0 w 3089797"/>
              <a:gd name="connsiteY11" fmla="*/ 3080332 h 3940040"/>
              <a:gd name="connsiteX12" fmla="*/ 0 w 3089797"/>
              <a:gd name="connsiteY12" fmla="*/ 2630411 h 3940040"/>
              <a:gd name="connsiteX13" fmla="*/ 0 w 3089797"/>
              <a:gd name="connsiteY13" fmla="*/ 2532623 h 3940040"/>
              <a:gd name="connsiteX14" fmla="*/ 0 w 3089797"/>
              <a:gd name="connsiteY14" fmla="*/ 1660634 h 3940040"/>
              <a:gd name="connsiteX15" fmla="*/ 0 w 3089797"/>
              <a:gd name="connsiteY15" fmla="*/ 1562846 h 3940040"/>
              <a:gd name="connsiteX16" fmla="*/ 0 w 3089797"/>
              <a:gd name="connsiteY16" fmla="*/ 1112925 h 3940040"/>
              <a:gd name="connsiteX17" fmla="*/ 0 w 3089797"/>
              <a:gd name="connsiteY17" fmla="*/ 143148 h 3940040"/>
              <a:gd name="connsiteX18" fmla="*/ 143148 w 3089797"/>
              <a:gd name="connsiteY18" fmla="*/ 0 h 3940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089797" h="3940040">
                <a:moveTo>
                  <a:pt x="143148" y="0"/>
                </a:moveTo>
                <a:lnTo>
                  <a:pt x="2946649" y="0"/>
                </a:lnTo>
                <a:cubicBezTo>
                  <a:pt x="3025707" y="0"/>
                  <a:pt x="3089797" y="64090"/>
                  <a:pt x="3089797" y="143148"/>
                </a:cubicBezTo>
                <a:lnTo>
                  <a:pt x="3089797" y="1112925"/>
                </a:lnTo>
                <a:lnTo>
                  <a:pt x="3089797" y="1562846"/>
                </a:lnTo>
                <a:lnTo>
                  <a:pt x="3089797" y="1660634"/>
                </a:lnTo>
                <a:lnTo>
                  <a:pt x="3089797" y="2532623"/>
                </a:lnTo>
                <a:lnTo>
                  <a:pt x="3089797" y="2630411"/>
                </a:lnTo>
                <a:lnTo>
                  <a:pt x="3089797" y="3080332"/>
                </a:lnTo>
                <a:lnTo>
                  <a:pt x="3089797" y="3940040"/>
                </a:lnTo>
                <a:lnTo>
                  <a:pt x="0" y="3940040"/>
                </a:lnTo>
                <a:lnTo>
                  <a:pt x="0" y="3080332"/>
                </a:lnTo>
                <a:lnTo>
                  <a:pt x="0" y="2630411"/>
                </a:lnTo>
                <a:lnTo>
                  <a:pt x="0" y="2532623"/>
                </a:lnTo>
                <a:lnTo>
                  <a:pt x="0" y="1660634"/>
                </a:lnTo>
                <a:lnTo>
                  <a:pt x="0" y="1562846"/>
                </a:lnTo>
                <a:lnTo>
                  <a:pt x="0" y="1112925"/>
                </a:lnTo>
                <a:lnTo>
                  <a:pt x="0" y="143148"/>
                </a:lnTo>
                <a:cubicBezTo>
                  <a:pt x="0" y="64090"/>
                  <a:pt x="64090" y="0"/>
                  <a:pt x="143148" y="0"/>
                </a:cubicBezTo>
                <a:close/>
              </a:path>
            </a:pathLst>
          </a:custGeom>
          <a:solidFill>
            <a:srgbClr val="D2D2D2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  <p:sp>
        <p:nvSpPr>
          <p:cNvPr id="24" name="Рисунок 6">
            <a:extLst>
              <a:ext uri="{FF2B5EF4-FFF2-40B4-BE49-F238E27FC236}">
                <a16:creationId xmlns:a16="http://schemas.microsoft.com/office/drawing/2014/main" id="{DFF6E63C-F370-4C8A-B0DD-E317369CB90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131477" y="4592458"/>
            <a:ext cx="4119462" cy="5252756"/>
          </a:xfrm>
          <a:custGeom>
            <a:avLst/>
            <a:gdLst>
              <a:gd name="connsiteX0" fmla="*/ 143148 w 3089797"/>
              <a:gd name="connsiteY0" fmla="*/ 0 h 3940040"/>
              <a:gd name="connsiteX1" fmla="*/ 2946649 w 3089797"/>
              <a:gd name="connsiteY1" fmla="*/ 0 h 3940040"/>
              <a:gd name="connsiteX2" fmla="*/ 3089797 w 3089797"/>
              <a:gd name="connsiteY2" fmla="*/ 143148 h 3940040"/>
              <a:gd name="connsiteX3" fmla="*/ 3089797 w 3089797"/>
              <a:gd name="connsiteY3" fmla="*/ 1112925 h 3940040"/>
              <a:gd name="connsiteX4" fmla="*/ 3089797 w 3089797"/>
              <a:gd name="connsiteY4" fmla="*/ 1562846 h 3940040"/>
              <a:gd name="connsiteX5" fmla="*/ 3089797 w 3089797"/>
              <a:gd name="connsiteY5" fmla="*/ 1660634 h 3940040"/>
              <a:gd name="connsiteX6" fmla="*/ 3089797 w 3089797"/>
              <a:gd name="connsiteY6" fmla="*/ 2532623 h 3940040"/>
              <a:gd name="connsiteX7" fmla="*/ 3089797 w 3089797"/>
              <a:gd name="connsiteY7" fmla="*/ 2630411 h 3940040"/>
              <a:gd name="connsiteX8" fmla="*/ 3089797 w 3089797"/>
              <a:gd name="connsiteY8" fmla="*/ 3080332 h 3940040"/>
              <a:gd name="connsiteX9" fmla="*/ 3089797 w 3089797"/>
              <a:gd name="connsiteY9" fmla="*/ 3940040 h 3940040"/>
              <a:gd name="connsiteX10" fmla="*/ 0 w 3089797"/>
              <a:gd name="connsiteY10" fmla="*/ 3940040 h 3940040"/>
              <a:gd name="connsiteX11" fmla="*/ 0 w 3089797"/>
              <a:gd name="connsiteY11" fmla="*/ 3080332 h 3940040"/>
              <a:gd name="connsiteX12" fmla="*/ 0 w 3089797"/>
              <a:gd name="connsiteY12" fmla="*/ 2630411 h 3940040"/>
              <a:gd name="connsiteX13" fmla="*/ 0 w 3089797"/>
              <a:gd name="connsiteY13" fmla="*/ 2532623 h 3940040"/>
              <a:gd name="connsiteX14" fmla="*/ 0 w 3089797"/>
              <a:gd name="connsiteY14" fmla="*/ 1660634 h 3940040"/>
              <a:gd name="connsiteX15" fmla="*/ 0 w 3089797"/>
              <a:gd name="connsiteY15" fmla="*/ 1562846 h 3940040"/>
              <a:gd name="connsiteX16" fmla="*/ 0 w 3089797"/>
              <a:gd name="connsiteY16" fmla="*/ 1112925 h 3940040"/>
              <a:gd name="connsiteX17" fmla="*/ 0 w 3089797"/>
              <a:gd name="connsiteY17" fmla="*/ 143148 h 3940040"/>
              <a:gd name="connsiteX18" fmla="*/ 143148 w 3089797"/>
              <a:gd name="connsiteY18" fmla="*/ 0 h 3940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089797" h="3940040">
                <a:moveTo>
                  <a:pt x="143148" y="0"/>
                </a:moveTo>
                <a:lnTo>
                  <a:pt x="2946649" y="0"/>
                </a:lnTo>
                <a:cubicBezTo>
                  <a:pt x="3025707" y="0"/>
                  <a:pt x="3089797" y="64090"/>
                  <a:pt x="3089797" y="143148"/>
                </a:cubicBezTo>
                <a:lnTo>
                  <a:pt x="3089797" y="1112925"/>
                </a:lnTo>
                <a:lnTo>
                  <a:pt x="3089797" y="1562846"/>
                </a:lnTo>
                <a:lnTo>
                  <a:pt x="3089797" y="1660634"/>
                </a:lnTo>
                <a:lnTo>
                  <a:pt x="3089797" y="2532623"/>
                </a:lnTo>
                <a:lnTo>
                  <a:pt x="3089797" y="2630411"/>
                </a:lnTo>
                <a:lnTo>
                  <a:pt x="3089797" y="3080332"/>
                </a:lnTo>
                <a:lnTo>
                  <a:pt x="3089797" y="3940040"/>
                </a:lnTo>
                <a:lnTo>
                  <a:pt x="0" y="3940040"/>
                </a:lnTo>
                <a:lnTo>
                  <a:pt x="0" y="3080332"/>
                </a:lnTo>
                <a:lnTo>
                  <a:pt x="0" y="2630411"/>
                </a:lnTo>
                <a:lnTo>
                  <a:pt x="0" y="2532623"/>
                </a:lnTo>
                <a:lnTo>
                  <a:pt x="0" y="1660634"/>
                </a:lnTo>
                <a:lnTo>
                  <a:pt x="0" y="1562846"/>
                </a:lnTo>
                <a:lnTo>
                  <a:pt x="0" y="1112925"/>
                </a:lnTo>
                <a:lnTo>
                  <a:pt x="0" y="143148"/>
                </a:lnTo>
                <a:cubicBezTo>
                  <a:pt x="0" y="64090"/>
                  <a:pt x="64090" y="0"/>
                  <a:pt x="143148" y="0"/>
                </a:cubicBezTo>
                <a:close/>
              </a:path>
            </a:pathLst>
          </a:custGeom>
          <a:solidFill>
            <a:srgbClr val="D2D2D2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  <p:sp>
        <p:nvSpPr>
          <p:cNvPr id="25" name="Рисунок 6">
            <a:extLst>
              <a:ext uri="{FF2B5EF4-FFF2-40B4-BE49-F238E27FC236}">
                <a16:creationId xmlns:a16="http://schemas.microsoft.com/office/drawing/2014/main" id="{910C9E8B-B232-4EE1-ADCC-FBD8C873FC0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4460662" y="4592458"/>
            <a:ext cx="4119462" cy="5252756"/>
          </a:xfrm>
          <a:custGeom>
            <a:avLst/>
            <a:gdLst>
              <a:gd name="connsiteX0" fmla="*/ 143148 w 3089797"/>
              <a:gd name="connsiteY0" fmla="*/ 0 h 3940040"/>
              <a:gd name="connsiteX1" fmla="*/ 2946649 w 3089797"/>
              <a:gd name="connsiteY1" fmla="*/ 0 h 3940040"/>
              <a:gd name="connsiteX2" fmla="*/ 3089797 w 3089797"/>
              <a:gd name="connsiteY2" fmla="*/ 143148 h 3940040"/>
              <a:gd name="connsiteX3" fmla="*/ 3089797 w 3089797"/>
              <a:gd name="connsiteY3" fmla="*/ 1112925 h 3940040"/>
              <a:gd name="connsiteX4" fmla="*/ 3089797 w 3089797"/>
              <a:gd name="connsiteY4" fmla="*/ 1562846 h 3940040"/>
              <a:gd name="connsiteX5" fmla="*/ 3089797 w 3089797"/>
              <a:gd name="connsiteY5" fmla="*/ 1660634 h 3940040"/>
              <a:gd name="connsiteX6" fmla="*/ 3089797 w 3089797"/>
              <a:gd name="connsiteY6" fmla="*/ 2532623 h 3940040"/>
              <a:gd name="connsiteX7" fmla="*/ 3089797 w 3089797"/>
              <a:gd name="connsiteY7" fmla="*/ 2630411 h 3940040"/>
              <a:gd name="connsiteX8" fmla="*/ 3089797 w 3089797"/>
              <a:gd name="connsiteY8" fmla="*/ 3080332 h 3940040"/>
              <a:gd name="connsiteX9" fmla="*/ 3089797 w 3089797"/>
              <a:gd name="connsiteY9" fmla="*/ 3940040 h 3940040"/>
              <a:gd name="connsiteX10" fmla="*/ 0 w 3089797"/>
              <a:gd name="connsiteY10" fmla="*/ 3940040 h 3940040"/>
              <a:gd name="connsiteX11" fmla="*/ 0 w 3089797"/>
              <a:gd name="connsiteY11" fmla="*/ 3080332 h 3940040"/>
              <a:gd name="connsiteX12" fmla="*/ 0 w 3089797"/>
              <a:gd name="connsiteY12" fmla="*/ 2630411 h 3940040"/>
              <a:gd name="connsiteX13" fmla="*/ 0 w 3089797"/>
              <a:gd name="connsiteY13" fmla="*/ 2532623 h 3940040"/>
              <a:gd name="connsiteX14" fmla="*/ 0 w 3089797"/>
              <a:gd name="connsiteY14" fmla="*/ 1660634 h 3940040"/>
              <a:gd name="connsiteX15" fmla="*/ 0 w 3089797"/>
              <a:gd name="connsiteY15" fmla="*/ 1562846 h 3940040"/>
              <a:gd name="connsiteX16" fmla="*/ 0 w 3089797"/>
              <a:gd name="connsiteY16" fmla="*/ 1112925 h 3940040"/>
              <a:gd name="connsiteX17" fmla="*/ 0 w 3089797"/>
              <a:gd name="connsiteY17" fmla="*/ 143148 h 3940040"/>
              <a:gd name="connsiteX18" fmla="*/ 143148 w 3089797"/>
              <a:gd name="connsiteY18" fmla="*/ 0 h 3940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089797" h="3940040">
                <a:moveTo>
                  <a:pt x="143148" y="0"/>
                </a:moveTo>
                <a:lnTo>
                  <a:pt x="2946649" y="0"/>
                </a:lnTo>
                <a:cubicBezTo>
                  <a:pt x="3025707" y="0"/>
                  <a:pt x="3089797" y="64090"/>
                  <a:pt x="3089797" y="143148"/>
                </a:cubicBezTo>
                <a:lnTo>
                  <a:pt x="3089797" y="1112925"/>
                </a:lnTo>
                <a:lnTo>
                  <a:pt x="3089797" y="1562846"/>
                </a:lnTo>
                <a:lnTo>
                  <a:pt x="3089797" y="1660634"/>
                </a:lnTo>
                <a:lnTo>
                  <a:pt x="3089797" y="2532623"/>
                </a:lnTo>
                <a:lnTo>
                  <a:pt x="3089797" y="2630411"/>
                </a:lnTo>
                <a:lnTo>
                  <a:pt x="3089797" y="3080332"/>
                </a:lnTo>
                <a:lnTo>
                  <a:pt x="3089797" y="3940040"/>
                </a:lnTo>
                <a:lnTo>
                  <a:pt x="0" y="3940040"/>
                </a:lnTo>
                <a:lnTo>
                  <a:pt x="0" y="3080332"/>
                </a:lnTo>
                <a:lnTo>
                  <a:pt x="0" y="2630411"/>
                </a:lnTo>
                <a:lnTo>
                  <a:pt x="0" y="2532623"/>
                </a:lnTo>
                <a:lnTo>
                  <a:pt x="0" y="1660634"/>
                </a:lnTo>
                <a:lnTo>
                  <a:pt x="0" y="1562846"/>
                </a:lnTo>
                <a:lnTo>
                  <a:pt x="0" y="1112925"/>
                </a:lnTo>
                <a:lnTo>
                  <a:pt x="0" y="143148"/>
                </a:lnTo>
                <a:cubicBezTo>
                  <a:pt x="0" y="64090"/>
                  <a:pt x="64090" y="0"/>
                  <a:pt x="143148" y="0"/>
                </a:cubicBezTo>
                <a:close/>
              </a:path>
            </a:pathLst>
          </a:custGeom>
          <a:solidFill>
            <a:srgbClr val="D2D2D2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  <p:sp>
        <p:nvSpPr>
          <p:cNvPr id="26" name="Рисунок 6">
            <a:extLst>
              <a:ext uri="{FF2B5EF4-FFF2-40B4-BE49-F238E27FC236}">
                <a16:creationId xmlns:a16="http://schemas.microsoft.com/office/drawing/2014/main" id="{E0D26942-A493-4CEF-8D31-DA9EE3086CF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789846" y="4591644"/>
            <a:ext cx="4119462" cy="5252756"/>
          </a:xfrm>
          <a:custGeom>
            <a:avLst/>
            <a:gdLst>
              <a:gd name="connsiteX0" fmla="*/ 143148 w 3089797"/>
              <a:gd name="connsiteY0" fmla="*/ 0 h 3940040"/>
              <a:gd name="connsiteX1" fmla="*/ 2946649 w 3089797"/>
              <a:gd name="connsiteY1" fmla="*/ 0 h 3940040"/>
              <a:gd name="connsiteX2" fmla="*/ 3089797 w 3089797"/>
              <a:gd name="connsiteY2" fmla="*/ 143148 h 3940040"/>
              <a:gd name="connsiteX3" fmla="*/ 3089797 w 3089797"/>
              <a:gd name="connsiteY3" fmla="*/ 1112925 h 3940040"/>
              <a:gd name="connsiteX4" fmla="*/ 3089797 w 3089797"/>
              <a:gd name="connsiteY4" fmla="*/ 1562846 h 3940040"/>
              <a:gd name="connsiteX5" fmla="*/ 3089797 w 3089797"/>
              <a:gd name="connsiteY5" fmla="*/ 1660634 h 3940040"/>
              <a:gd name="connsiteX6" fmla="*/ 3089797 w 3089797"/>
              <a:gd name="connsiteY6" fmla="*/ 2532623 h 3940040"/>
              <a:gd name="connsiteX7" fmla="*/ 3089797 w 3089797"/>
              <a:gd name="connsiteY7" fmla="*/ 2630411 h 3940040"/>
              <a:gd name="connsiteX8" fmla="*/ 3089797 w 3089797"/>
              <a:gd name="connsiteY8" fmla="*/ 3080332 h 3940040"/>
              <a:gd name="connsiteX9" fmla="*/ 3089797 w 3089797"/>
              <a:gd name="connsiteY9" fmla="*/ 3940040 h 3940040"/>
              <a:gd name="connsiteX10" fmla="*/ 0 w 3089797"/>
              <a:gd name="connsiteY10" fmla="*/ 3940040 h 3940040"/>
              <a:gd name="connsiteX11" fmla="*/ 0 w 3089797"/>
              <a:gd name="connsiteY11" fmla="*/ 3080332 h 3940040"/>
              <a:gd name="connsiteX12" fmla="*/ 0 w 3089797"/>
              <a:gd name="connsiteY12" fmla="*/ 2630411 h 3940040"/>
              <a:gd name="connsiteX13" fmla="*/ 0 w 3089797"/>
              <a:gd name="connsiteY13" fmla="*/ 2532623 h 3940040"/>
              <a:gd name="connsiteX14" fmla="*/ 0 w 3089797"/>
              <a:gd name="connsiteY14" fmla="*/ 1660634 h 3940040"/>
              <a:gd name="connsiteX15" fmla="*/ 0 w 3089797"/>
              <a:gd name="connsiteY15" fmla="*/ 1562846 h 3940040"/>
              <a:gd name="connsiteX16" fmla="*/ 0 w 3089797"/>
              <a:gd name="connsiteY16" fmla="*/ 1112925 h 3940040"/>
              <a:gd name="connsiteX17" fmla="*/ 0 w 3089797"/>
              <a:gd name="connsiteY17" fmla="*/ 143148 h 3940040"/>
              <a:gd name="connsiteX18" fmla="*/ 143148 w 3089797"/>
              <a:gd name="connsiteY18" fmla="*/ 0 h 3940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089797" h="3940040">
                <a:moveTo>
                  <a:pt x="143148" y="0"/>
                </a:moveTo>
                <a:lnTo>
                  <a:pt x="2946649" y="0"/>
                </a:lnTo>
                <a:cubicBezTo>
                  <a:pt x="3025707" y="0"/>
                  <a:pt x="3089797" y="64090"/>
                  <a:pt x="3089797" y="143148"/>
                </a:cubicBezTo>
                <a:lnTo>
                  <a:pt x="3089797" y="1112925"/>
                </a:lnTo>
                <a:lnTo>
                  <a:pt x="3089797" y="1562846"/>
                </a:lnTo>
                <a:lnTo>
                  <a:pt x="3089797" y="1660634"/>
                </a:lnTo>
                <a:lnTo>
                  <a:pt x="3089797" y="2532623"/>
                </a:lnTo>
                <a:lnTo>
                  <a:pt x="3089797" y="2630411"/>
                </a:lnTo>
                <a:lnTo>
                  <a:pt x="3089797" y="3080332"/>
                </a:lnTo>
                <a:lnTo>
                  <a:pt x="3089797" y="3940040"/>
                </a:lnTo>
                <a:lnTo>
                  <a:pt x="0" y="3940040"/>
                </a:lnTo>
                <a:lnTo>
                  <a:pt x="0" y="3080332"/>
                </a:lnTo>
                <a:lnTo>
                  <a:pt x="0" y="2630411"/>
                </a:lnTo>
                <a:lnTo>
                  <a:pt x="0" y="2532623"/>
                </a:lnTo>
                <a:lnTo>
                  <a:pt x="0" y="1660634"/>
                </a:lnTo>
                <a:lnTo>
                  <a:pt x="0" y="1562846"/>
                </a:lnTo>
                <a:lnTo>
                  <a:pt x="0" y="1112925"/>
                </a:lnTo>
                <a:lnTo>
                  <a:pt x="0" y="143148"/>
                </a:lnTo>
                <a:cubicBezTo>
                  <a:pt x="0" y="64090"/>
                  <a:pt x="64090" y="0"/>
                  <a:pt x="143148" y="0"/>
                </a:cubicBezTo>
                <a:close/>
              </a:path>
            </a:pathLst>
          </a:custGeom>
          <a:solidFill>
            <a:srgbClr val="D2D2D2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568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86111E-6 -2.85141E-6 L -0.26119 -2.85141E-6 " pathEditMode="relative" rAng="0" ptsTypes="AA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6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" presetClass="entr" presetSubtype="4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team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6">
            <a:extLst>
              <a:ext uri="{FF2B5EF4-FFF2-40B4-BE49-F238E27FC236}">
                <a16:creationId xmlns:a16="http://schemas.microsoft.com/office/drawing/2014/main" id="{964582A3-12FA-4065-9AF8-CDD2D20FAE8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03500" y="2920976"/>
            <a:ext cx="7775414" cy="7874048"/>
          </a:xfrm>
          <a:prstGeom prst="ellipse">
            <a:avLst/>
          </a:prstGeom>
          <a:solidFill>
            <a:schemeClr val="bg1">
              <a:lumMod val="20000"/>
              <a:lumOff val="80000"/>
            </a:schemeClr>
          </a:solidFill>
          <a:ln w="317500">
            <a:solidFill>
              <a:schemeClr val="bg2"/>
            </a:solidFill>
          </a:ln>
          <a:effectLst>
            <a:outerShdw blurRad="482600" sx="104000" sy="104000" algn="ctr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8" name="Рисунок 6">
            <a:extLst>
              <a:ext uri="{FF2B5EF4-FFF2-40B4-BE49-F238E27FC236}">
                <a16:creationId xmlns:a16="http://schemas.microsoft.com/office/drawing/2014/main" id="{176E6BB5-D5B0-4765-BCE2-7BBDD988AB2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413064" y="1179499"/>
            <a:ext cx="3439322" cy="3482954"/>
          </a:xfrm>
          <a:prstGeom prst="ellipse">
            <a:avLst/>
          </a:prstGeom>
          <a:solidFill>
            <a:schemeClr val="bg1">
              <a:lumMod val="20000"/>
              <a:lumOff val="80000"/>
            </a:schemeClr>
          </a:solidFill>
          <a:ln w="190500">
            <a:solidFill>
              <a:schemeClr val="bg2"/>
            </a:solidFill>
          </a:ln>
          <a:effectLst>
            <a:outerShdw blurRad="482600" sx="99000" sy="99000" algn="ctr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9" name="Рисунок 6">
            <a:extLst>
              <a:ext uri="{FF2B5EF4-FFF2-40B4-BE49-F238E27FC236}">
                <a16:creationId xmlns:a16="http://schemas.microsoft.com/office/drawing/2014/main" id="{7B0C11B1-BF7A-4CEC-BC73-E698AE83640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310851" y="6250217"/>
            <a:ext cx="5157834" cy="5223266"/>
          </a:xfrm>
          <a:prstGeom prst="ellipse">
            <a:avLst/>
          </a:prstGeom>
          <a:solidFill>
            <a:schemeClr val="bg1">
              <a:lumMod val="20000"/>
              <a:lumOff val="80000"/>
            </a:schemeClr>
          </a:solidFill>
          <a:ln w="254000">
            <a:solidFill>
              <a:schemeClr val="bg2"/>
            </a:solidFill>
          </a:ln>
          <a:effectLst>
            <a:outerShdw blurRad="482600" sx="99000" sy="99000" algn="ctr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20" name="Рисунок 6">
            <a:extLst>
              <a:ext uri="{FF2B5EF4-FFF2-40B4-BE49-F238E27FC236}">
                <a16:creationId xmlns:a16="http://schemas.microsoft.com/office/drawing/2014/main" id="{27C4C621-6A9F-456C-A10C-CDA86EAE5C4B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6665010" y="1382862"/>
            <a:ext cx="5255040" cy="5321704"/>
          </a:xfrm>
          <a:prstGeom prst="ellipse">
            <a:avLst/>
          </a:prstGeom>
          <a:solidFill>
            <a:schemeClr val="bg1">
              <a:lumMod val="20000"/>
              <a:lumOff val="80000"/>
            </a:schemeClr>
          </a:solidFill>
          <a:ln w="254000">
            <a:solidFill>
              <a:schemeClr val="bg2"/>
            </a:solidFill>
          </a:ln>
          <a:effectLst>
            <a:outerShdw blurRad="482600" sx="99000" sy="99000" algn="ctr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21" name="Рисунок 6">
            <a:extLst>
              <a:ext uri="{FF2B5EF4-FFF2-40B4-BE49-F238E27FC236}">
                <a16:creationId xmlns:a16="http://schemas.microsoft.com/office/drawing/2014/main" id="{A39403C5-651A-4F70-8727-EE63272C7E2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8033609" y="8488181"/>
            <a:ext cx="3605783" cy="3651526"/>
          </a:xfrm>
          <a:prstGeom prst="ellipse">
            <a:avLst/>
          </a:prstGeom>
          <a:solidFill>
            <a:schemeClr val="bg1">
              <a:lumMod val="20000"/>
              <a:lumOff val="80000"/>
            </a:schemeClr>
          </a:solidFill>
          <a:ln w="190500">
            <a:solidFill>
              <a:schemeClr val="bg2"/>
            </a:solidFill>
          </a:ln>
          <a:effectLst>
            <a:outerShdw blurRad="482600" sx="99000" sy="99000" algn="ctr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556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mph" presetSubtype="0" repeatCount="indefinite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mph" presetSubtype="0" repeatCount="indefinite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repeatCount="indefinite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44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</p:bld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team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Рисунок 6">
            <a:extLst>
              <a:ext uri="{FF2B5EF4-FFF2-40B4-BE49-F238E27FC236}">
                <a16:creationId xmlns:a16="http://schemas.microsoft.com/office/drawing/2014/main" id="{44410D8F-C20B-4E86-B491-A2F02E097F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03500" y="2920976"/>
            <a:ext cx="7775414" cy="7874048"/>
          </a:xfrm>
          <a:prstGeom prst="ellipse">
            <a:avLst/>
          </a:prstGeom>
          <a:solidFill>
            <a:schemeClr val="bg1">
              <a:lumMod val="20000"/>
              <a:lumOff val="80000"/>
            </a:schemeClr>
          </a:solidFill>
          <a:ln w="317500">
            <a:solidFill>
              <a:schemeClr val="bg2"/>
            </a:solidFill>
          </a:ln>
          <a:effectLst>
            <a:outerShdw blurRad="482600" sx="104000" sy="104000" algn="ctr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30" name="Рисунок 6">
            <a:extLst>
              <a:ext uri="{FF2B5EF4-FFF2-40B4-BE49-F238E27FC236}">
                <a16:creationId xmlns:a16="http://schemas.microsoft.com/office/drawing/2014/main" id="{64D784E9-76D9-4836-A214-F4DF9BE0DB3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13703" y="8385324"/>
            <a:ext cx="3669217" cy="3715760"/>
          </a:xfrm>
          <a:prstGeom prst="ellipse">
            <a:avLst/>
          </a:prstGeom>
          <a:solidFill>
            <a:schemeClr val="bg1">
              <a:lumMod val="20000"/>
              <a:lumOff val="80000"/>
            </a:schemeClr>
          </a:solidFill>
          <a:ln w="254000">
            <a:solidFill>
              <a:schemeClr val="bg2"/>
            </a:solidFill>
          </a:ln>
          <a:effectLst>
            <a:outerShdw blurRad="482600" sx="99000" sy="99000" algn="ctr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32" name="Рисунок 6">
            <a:extLst>
              <a:ext uri="{FF2B5EF4-FFF2-40B4-BE49-F238E27FC236}">
                <a16:creationId xmlns:a16="http://schemas.microsoft.com/office/drawing/2014/main" id="{6D7DCEE2-CF81-40B9-B920-287A35A4C7A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6211924" y="9285091"/>
            <a:ext cx="2292289" cy="2321366"/>
          </a:xfrm>
          <a:prstGeom prst="ellipse">
            <a:avLst/>
          </a:prstGeom>
          <a:solidFill>
            <a:schemeClr val="bg1">
              <a:lumMod val="20000"/>
              <a:lumOff val="80000"/>
            </a:schemeClr>
          </a:solidFill>
          <a:ln w="127000">
            <a:solidFill>
              <a:schemeClr val="bg2"/>
            </a:solidFill>
          </a:ln>
          <a:effectLst>
            <a:outerShdw blurRad="482600" sx="99000" sy="99000" algn="ctr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38" name="Рисунок 6">
            <a:extLst>
              <a:ext uri="{FF2B5EF4-FFF2-40B4-BE49-F238E27FC236}">
                <a16:creationId xmlns:a16="http://schemas.microsoft.com/office/drawing/2014/main" id="{4FD34595-68DD-436E-884E-C3F09DED0B2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6821778" y="990447"/>
            <a:ext cx="4717903" cy="4777754"/>
          </a:xfrm>
          <a:prstGeom prst="ellipse">
            <a:avLst/>
          </a:prstGeom>
          <a:solidFill>
            <a:schemeClr val="bg1">
              <a:lumMod val="20000"/>
              <a:lumOff val="80000"/>
            </a:schemeClr>
          </a:solidFill>
          <a:ln w="254000">
            <a:solidFill>
              <a:schemeClr val="bg2"/>
            </a:solidFill>
          </a:ln>
          <a:effectLst>
            <a:outerShdw blurRad="482600" sx="99000" sy="99000" algn="ctr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40" name="Рисунок 6">
            <a:extLst>
              <a:ext uri="{FF2B5EF4-FFF2-40B4-BE49-F238E27FC236}">
                <a16:creationId xmlns:a16="http://schemas.microsoft.com/office/drawing/2014/main" id="{2D965749-1CFA-48A8-8AB8-4DC7F0A798D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9530101" y="6388334"/>
            <a:ext cx="3807456" cy="3855756"/>
          </a:xfrm>
          <a:prstGeom prst="ellipse">
            <a:avLst/>
          </a:prstGeom>
          <a:solidFill>
            <a:schemeClr val="bg1">
              <a:lumMod val="20000"/>
              <a:lumOff val="80000"/>
            </a:schemeClr>
          </a:solidFill>
          <a:ln w="254000">
            <a:solidFill>
              <a:schemeClr val="bg2"/>
            </a:solidFill>
          </a:ln>
          <a:effectLst>
            <a:outerShdw blurRad="482600" sx="99000" sy="99000" algn="ctr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41" name="Рисунок 6">
            <a:extLst>
              <a:ext uri="{FF2B5EF4-FFF2-40B4-BE49-F238E27FC236}">
                <a16:creationId xmlns:a16="http://schemas.microsoft.com/office/drawing/2014/main" id="{E601AC92-9B6F-4B01-A74F-5896DBA2149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42279" y="3014698"/>
            <a:ext cx="3663244" cy="3709716"/>
          </a:xfrm>
          <a:prstGeom prst="ellipse">
            <a:avLst/>
          </a:prstGeom>
          <a:solidFill>
            <a:schemeClr val="bg1">
              <a:lumMod val="20000"/>
              <a:lumOff val="80000"/>
            </a:schemeClr>
          </a:solidFill>
          <a:ln w="254000">
            <a:solidFill>
              <a:schemeClr val="bg2"/>
            </a:solidFill>
          </a:ln>
          <a:effectLst>
            <a:outerShdw blurRad="482600" sx="99000" sy="99000" algn="ctr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21" name="Рисунок 6">
            <a:extLst>
              <a:ext uri="{FF2B5EF4-FFF2-40B4-BE49-F238E27FC236}">
                <a16:creationId xmlns:a16="http://schemas.microsoft.com/office/drawing/2014/main" id="{8575E698-4B85-4458-ABD5-6FD5EBD240E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43016" y="2327975"/>
            <a:ext cx="2256693" cy="2285314"/>
          </a:xfrm>
          <a:prstGeom prst="ellipse">
            <a:avLst/>
          </a:prstGeom>
          <a:solidFill>
            <a:schemeClr val="bg1">
              <a:lumMod val="20000"/>
              <a:lumOff val="80000"/>
            </a:schemeClr>
          </a:solidFill>
          <a:ln w="127000">
            <a:solidFill>
              <a:schemeClr val="bg2"/>
            </a:solidFill>
          </a:ln>
          <a:effectLst>
            <a:outerShdw blurRad="482600" sx="99000" sy="99000" algn="ctr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924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41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mph" presetSubtype="0" repeatCount="indefinite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mph" presetSubtype="0" repeatCount="indefinite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28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repeatCount="indefinite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44" dur="2000" fill="hold"/>
                                        <p:tgtEl>
                                          <p:spTgt spid="32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6" presetClass="emph" presetSubtype="0" repeatCount="indefinite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52" dur="2000" fill="hold"/>
                                        <p:tgtEl>
                                          <p:spTgt spid="40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repeatCount="indefinite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60" dur="2000" fill="hold"/>
                                        <p:tgtEl>
                                          <p:spTgt spid="38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30" grpId="0" animBg="1"/>
      <p:bldP spid="30" grpId="1" animBg="1"/>
      <p:bldP spid="32" grpId="0" animBg="1"/>
      <p:bldP spid="32" grpId="1" animBg="1"/>
      <p:bldP spid="38" grpId="0" animBg="1"/>
      <p:bldP spid="38" grpId="1" animBg="1"/>
      <p:bldP spid="40" grpId="0" animBg="1"/>
      <p:bldP spid="40" grpId="1" animBg="1"/>
      <p:bldP spid="41" grpId="0" animBg="1"/>
      <p:bldP spid="41" grpId="1" animBg="1"/>
      <p:bldP spid="21" grpId="0" animBg="1"/>
      <p:bldP spid="21" grpId="1" animBg="1"/>
    </p:bld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team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6">
            <a:extLst>
              <a:ext uri="{FF2B5EF4-FFF2-40B4-BE49-F238E27FC236}">
                <a16:creationId xmlns:a16="http://schemas.microsoft.com/office/drawing/2014/main" id="{DEE49F75-9664-4320-BCE8-4E29CEB8423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303500" y="2920976"/>
            <a:ext cx="7775414" cy="7874048"/>
          </a:xfrm>
          <a:prstGeom prst="ellipse">
            <a:avLst/>
          </a:prstGeom>
          <a:solidFill>
            <a:schemeClr val="bg1">
              <a:lumMod val="20000"/>
              <a:lumOff val="80000"/>
            </a:schemeClr>
          </a:solidFill>
          <a:ln w="317500">
            <a:solidFill>
              <a:schemeClr val="bg2"/>
            </a:solidFill>
          </a:ln>
          <a:effectLst>
            <a:outerShdw blurRad="482600" sx="104000" sy="104000" algn="ctr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33" name="Рисунок 6">
            <a:extLst>
              <a:ext uri="{FF2B5EF4-FFF2-40B4-BE49-F238E27FC236}">
                <a16:creationId xmlns:a16="http://schemas.microsoft.com/office/drawing/2014/main" id="{EB694E68-FA31-479D-85EE-6EC991E0CC8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037079" y="2920976"/>
            <a:ext cx="4599891" cy="4658240"/>
          </a:xfrm>
          <a:prstGeom prst="ellipse">
            <a:avLst/>
          </a:prstGeom>
          <a:solidFill>
            <a:schemeClr val="bg1">
              <a:lumMod val="20000"/>
              <a:lumOff val="80000"/>
            </a:schemeClr>
          </a:solidFill>
          <a:ln w="254000">
            <a:solidFill>
              <a:schemeClr val="bg2"/>
            </a:solidFill>
          </a:ln>
          <a:effectLst>
            <a:outerShdw blurRad="482600" sx="99000" sy="99000" algn="ctr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34" name="Рисунок 6">
            <a:extLst>
              <a:ext uri="{FF2B5EF4-FFF2-40B4-BE49-F238E27FC236}">
                <a16:creationId xmlns:a16="http://schemas.microsoft.com/office/drawing/2014/main" id="{A741B802-7DA3-46D9-BFF5-0FEDA307F58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021479" y="8221107"/>
            <a:ext cx="3913243" cy="3962886"/>
          </a:xfrm>
          <a:prstGeom prst="ellipse">
            <a:avLst/>
          </a:prstGeom>
          <a:solidFill>
            <a:schemeClr val="bg1">
              <a:lumMod val="20000"/>
              <a:lumOff val="80000"/>
            </a:schemeClr>
          </a:solidFill>
          <a:ln w="190500">
            <a:solidFill>
              <a:schemeClr val="bg2"/>
            </a:solidFill>
          </a:ln>
          <a:effectLst>
            <a:outerShdw blurRad="482600" sx="99000" sy="99000" algn="ctr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35" name="Рисунок 6">
            <a:extLst>
              <a:ext uri="{FF2B5EF4-FFF2-40B4-BE49-F238E27FC236}">
                <a16:creationId xmlns:a16="http://schemas.microsoft.com/office/drawing/2014/main" id="{E6628E45-2F5B-46E7-B7BE-BE4E9D0297C2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859007" y="1040163"/>
            <a:ext cx="2500811" cy="2532538"/>
          </a:xfrm>
          <a:prstGeom prst="ellipse">
            <a:avLst/>
          </a:prstGeom>
          <a:solidFill>
            <a:schemeClr val="bg1">
              <a:lumMod val="20000"/>
              <a:lumOff val="80000"/>
            </a:schemeClr>
          </a:solidFill>
          <a:ln w="127000">
            <a:solidFill>
              <a:schemeClr val="bg2"/>
            </a:solidFill>
          </a:ln>
          <a:effectLst>
            <a:outerShdw blurRad="482600" sx="99000" sy="99000" algn="ctr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36" name="Рисунок 6">
            <a:extLst>
              <a:ext uri="{FF2B5EF4-FFF2-40B4-BE49-F238E27FC236}">
                <a16:creationId xmlns:a16="http://schemas.microsoft.com/office/drawing/2014/main" id="{4C5DBF5F-70CA-443D-98EA-CF6CF35AE30F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20005207" y="1654283"/>
            <a:ext cx="2500811" cy="2532538"/>
          </a:xfrm>
          <a:prstGeom prst="ellipse">
            <a:avLst/>
          </a:prstGeom>
          <a:solidFill>
            <a:schemeClr val="bg1">
              <a:lumMod val="20000"/>
              <a:lumOff val="80000"/>
            </a:schemeClr>
          </a:solidFill>
          <a:ln w="190500">
            <a:solidFill>
              <a:schemeClr val="bg2"/>
            </a:solidFill>
          </a:ln>
          <a:effectLst>
            <a:outerShdw blurRad="482600" sx="99000" sy="99000" algn="ctr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37" name="Рисунок 6">
            <a:extLst>
              <a:ext uri="{FF2B5EF4-FFF2-40B4-BE49-F238E27FC236}">
                <a16:creationId xmlns:a16="http://schemas.microsoft.com/office/drawing/2014/main" id="{8802D330-BA1A-476B-BEAD-C2CD2966A7E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5379612" y="10202550"/>
            <a:ext cx="2051884" cy="2077916"/>
          </a:xfrm>
          <a:prstGeom prst="ellipse">
            <a:avLst/>
          </a:prstGeom>
          <a:solidFill>
            <a:schemeClr val="bg1">
              <a:lumMod val="20000"/>
              <a:lumOff val="80000"/>
            </a:schemeClr>
          </a:solidFill>
          <a:ln w="127000">
            <a:solidFill>
              <a:schemeClr val="bg2"/>
            </a:solidFill>
          </a:ln>
          <a:effectLst>
            <a:outerShdw blurRad="482600" sx="99000" sy="99000" algn="ctr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38" name="Рисунок 6">
            <a:extLst>
              <a:ext uri="{FF2B5EF4-FFF2-40B4-BE49-F238E27FC236}">
                <a16:creationId xmlns:a16="http://schemas.microsoft.com/office/drawing/2014/main" id="{DE933978-BC74-448E-B038-92E839F70C26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5725622" y="1409142"/>
            <a:ext cx="2761526" cy="2796560"/>
          </a:xfrm>
          <a:prstGeom prst="ellipse">
            <a:avLst/>
          </a:prstGeom>
          <a:solidFill>
            <a:schemeClr val="bg1">
              <a:lumMod val="20000"/>
              <a:lumOff val="80000"/>
            </a:schemeClr>
          </a:solidFill>
          <a:ln w="190500">
            <a:solidFill>
              <a:schemeClr val="bg2"/>
            </a:solidFill>
          </a:ln>
          <a:effectLst>
            <a:outerShdw blurRad="482600" sx="99000" sy="99000" algn="ctr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39" name="Рисунок 6">
            <a:extLst>
              <a:ext uri="{FF2B5EF4-FFF2-40B4-BE49-F238E27FC236}">
                <a16:creationId xmlns:a16="http://schemas.microsoft.com/office/drawing/2014/main" id="{14A37D06-3E48-478C-AADA-BE0AF49A382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7850159" y="5488904"/>
            <a:ext cx="4581640" cy="4639764"/>
          </a:xfrm>
          <a:prstGeom prst="ellipse">
            <a:avLst/>
          </a:prstGeom>
          <a:solidFill>
            <a:schemeClr val="bg1">
              <a:lumMod val="20000"/>
              <a:lumOff val="80000"/>
            </a:schemeClr>
          </a:solidFill>
          <a:ln w="254000">
            <a:solidFill>
              <a:schemeClr val="bg2"/>
            </a:solidFill>
          </a:ln>
          <a:effectLst>
            <a:outerShdw blurRad="482600" sx="99000" sy="99000" algn="ctr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952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39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mph" presetSubtype="0" repeatCount="indefinite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36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mph" presetSubtype="0" repeatCount="indefinite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38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repeatCount="indefinite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44" dur="2000" fill="hold"/>
                                        <p:tgtEl>
                                          <p:spTgt spid="37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6" presetClass="emph" presetSubtype="0" repeatCount="indefinite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52" dur="2000" fill="hold"/>
                                        <p:tgtEl>
                                          <p:spTgt spid="34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repeatCount="indefinite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60" dur="2000" fill="hold"/>
                                        <p:tgtEl>
                                          <p:spTgt spid="33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mph" presetSubtype="0" repeatCount="indefinite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68" dur="2000" fill="hold"/>
                                        <p:tgtEl>
                                          <p:spTgt spid="35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</p:bld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ckground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375163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rvices 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2">
            <a:extLst>
              <a:ext uri="{FF2B5EF4-FFF2-40B4-BE49-F238E27FC236}">
                <a16:creationId xmlns:a16="http://schemas.microsoft.com/office/drawing/2014/main" id="{3EEFC921-1077-4A30-929D-1078EF323C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56459" y="4694399"/>
            <a:ext cx="5454613" cy="5454126"/>
          </a:xfrm>
          <a:custGeom>
            <a:avLst/>
            <a:gdLst>
              <a:gd name="connsiteX0" fmla="*/ 2045613 w 4091226"/>
              <a:gd name="connsiteY0" fmla="*/ 0 h 4091226"/>
              <a:gd name="connsiteX1" fmla="*/ 2634285 w 4091226"/>
              <a:gd name="connsiteY1" fmla="*/ 243836 h 4091226"/>
              <a:gd name="connsiteX2" fmla="*/ 3847391 w 4091226"/>
              <a:gd name="connsiteY2" fmla="*/ 1456941 h 4091226"/>
              <a:gd name="connsiteX3" fmla="*/ 3847391 w 4091226"/>
              <a:gd name="connsiteY3" fmla="*/ 2634285 h 4091226"/>
              <a:gd name="connsiteX4" fmla="*/ 2634285 w 4091226"/>
              <a:gd name="connsiteY4" fmla="*/ 3847391 h 4091226"/>
              <a:gd name="connsiteX5" fmla="*/ 1456941 w 4091226"/>
              <a:gd name="connsiteY5" fmla="*/ 3847391 h 4091226"/>
              <a:gd name="connsiteX6" fmla="*/ 243836 w 4091226"/>
              <a:gd name="connsiteY6" fmla="*/ 2634285 h 4091226"/>
              <a:gd name="connsiteX7" fmla="*/ 243836 w 4091226"/>
              <a:gd name="connsiteY7" fmla="*/ 1456941 h 4091226"/>
              <a:gd name="connsiteX8" fmla="*/ 1456941 w 4091226"/>
              <a:gd name="connsiteY8" fmla="*/ 243836 h 4091226"/>
              <a:gd name="connsiteX9" fmla="*/ 2045613 w 4091226"/>
              <a:gd name="connsiteY9" fmla="*/ 0 h 4091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91226" h="4091226">
                <a:moveTo>
                  <a:pt x="2045613" y="0"/>
                </a:moveTo>
                <a:cubicBezTo>
                  <a:pt x="2258671" y="0"/>
                  <a:pt x="2471728" y="81278"/>
                  <a:pt x="2634285" y="243836"/>
                </a:cubicBezTo>
                <a:lnTo>
                  <a:pt x="3847391" y="1456941"/>
                </a:lnTo>
                <a:cubicBezTo>
                  <a:pt x="4172505" y="1782055"/>
                  <a:pt x="4172505" y="2309171"/>
                  <a:pt x="3847391" y="2634285"/>
                </a:cubicBezTo>
                <a:lnTo>
                  <a:pt x="2634285" y="3847391"/>
                </a:lnTo>
                <a:cubicBezTo>
                  <a:pt x="2309171" y="4172505"/>
                  <a:pt x="1782055" y="4172505"/>
                  <a:pt x="1456941" y="3847391"/>
                </a:cubicBezTo>
                <a:lnTo>
                  <a:pt x="243836" y="2634285"/>
                </a:lnTo>
                <a:cubicBezTo>
                  <a:pt x="-81279" y="2309171"/>
                  <a:pt x="-81279" y="1782055"/>
                  <a:pt x="243836" y="1456941"/>
                </a:cubicBezTo>
                <a:lnTo>
                  <a:pt x="1456941" y="243836"/>
                </a:lnTo>
                <a:cubicBezTo>
                  <a:pt x="1619498" y="81278"/>
                  <a:pt x="1832555" y="0"/>
                  <a:pt x="2045613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 w="127000">
            <a:solidFill>
              <a:schemeClr val="bg2"/>
            </a:solidFill>
          </a:ln>
          <a:effectLst>
            <a:outerShdw blurRad="635000" dist="1244600" dir="5400000" sx="70000" sy="70000" algn="t" rotWithShape="0">
              <a:prstClr val="black">
                <a:alpha val="5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9" name="Рисунок 2">
            <a:extLst>
              <a:ext uri="{FF2B5EF4-FFF2-40B4-BE49-F238E27FC236}">
                <a16:creationId xmlns:a16="http://schemas.microsoft.com/office/drawing/2014/main" id="{660D626F-00B5-4996-B0DE-497214F734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371343" y="4694399"/>
            <a:ext cx="5454613" cy="5454126"/>
          </a:xfrm>
          <a:custGeom>
            <a:avLst/>
            <a:gdLst>
              <a:gd name="connsiteX0" fmla="*/ 2045613 w 4091226"/>
              <a:gd name="connsiteY0" fmla="*/ 0 h 4091226"/>
              <a:gd name="connsiteX1" fmla="*/ 2634285 w 4091226"/>
              <a:gd name="connsiteY1" fmla="*/ 243836 h 4091226"/>
              <a:gd name="connsiteX2" fmla="*/ 3847391 w 4091226"/>
              <a:gd name="connsiteY2" fmla="*/ 1456941 h 4091226"/>
              <a:gd name="connsiteX3" fmla="*/ 3847391 w 4091226"/>
              <a:gd name="connsiteY3" fmla="*/ 2634285 h 4091226"/>
              <a:gd name="connsiteX4" fmla="*/ 2634285 w 4091226"/>
              <a:gd name="connsiteY4" fmla="*/ 3847391 h 4091226"/>
              <a:gd name="connsiteX5" fmla="*/ 1456941 w 4091226"/>
              <a:gd name="connsiteY5" fmla="*/ 3847391 h 4091226"/>
              <a:gd name="connsiteX6" fmla="*/ 243836 w 4091226"/>
              <a:gd name="connsiteY6" fmla="*/ 2634285 h 4091226"/>
              <a:gd name="connsiteX7" fmla="*/ 243836 w 4091226"/>
              <a:gd name="connsiteY7" fmla="*/ 1456941 h 4091226"/>
              <a:gd name="connsiteX8" fmla="*/ 1456941 w 4091226"/>
              <a:gd name="connsiteY8" fmla="*/ 243836 h 4091226"/>
              <a:gd name="connsiteX9" fmla="*/ 2045613 w 4091226"/>
              <a:gd name="connsiteY9" fmla="*/ 0 h 4091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91226" h="4091226">
                <a:moveTo>
                  <a:pt x="2045613" y="0"/>
                </a:moveTo>
                <a:cubicBezTo>
                  <a:pt x="2258671" y="0"/>
                  <a:pt x="2471728" y="81278"/>
                  <a:pt x="2634285" y="243836"/>
                </a:cubicBezTo>
                <a:lnTo>
                  <a:pt x="3847391" y="1456941"/>
                </a:lnTo>
                <a:cubicBezTo>
                  <a:pt x="4172505" y="1782055"/>
                  <a:pt x="4172505" y="2309171"/>
                  <a:pt x="3847391" y="2634285"/>
                </a:cubicBezTo>
                <a:lnTo>
                  <a:pt x="2634285" y="3847391"/>
                </a:lnTo>
                <a:cubicBezTo>
                  <a:pt x="2309171" y="4172505"/>
                  <a:pt x="1782055" y="4172505"/>
                  <a:pt x="1456941" y="3847391"/>
                </a:cubicBezTo>
                <a:lnTo>
                  <a:pt x="243836" y="2634285"/>
                </a:lnTo>
                <a:cubicBezTo>
                  <a:pt x="-81279" y="2309171"/>
                  <a:pt x="-81279" y="1782055"/>
                  <a:pt x="243836" y="1456941"/>
                </a:cubicBezTo>
                <a:lnTo>
                  <a:pt x="1456941" y="243836"/>
                </a:lnTo>
                <a:cubicBezTo>
                  <a:pt x="1619498" y="81278"/>
                  <a:pt x="1832555" y="0"/>
                  <a:pt x="2045613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 w="127000">
            <a:solidFill>
              <a:schemeClr val="bg2"/>
            </a:solidFill>
          </a:ln>
          <a:effectLst>
            <a:outerShdw blurRad="635000" dist="1244600" dir="5400000" sx="70000" sy="70000" algn="t" rotWithShape="0">
              <a:prstClr val="black">
                <a:alpha val="5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454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rvices 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2">
            <a:extLst>
              <a:ext uri="{FF2B5EF4-FFF2-40B4-BE49-F238E27FC236}">
                <a16:creationId xmlns:a16="http://schemas.microsoft.com/office/drawing/2014/main" id="{CE5DBF3E-3C74-4910-8EBF-E7F80C1AAEB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49016" y="4694399"/>
            <a:ext cx="5454613" cy="5454126"/>
          </a:xfrm>
          <a:custGeom>
            <a:avLst/>
            <a:gdLst>
              <a:gd name="connsiteX0" fmla="*/ 2045613 w 4091226"/>
              <a:gd name="connsiteY0" fmla="*/ 0 h 4091226"/>
              <a:gd name="connsiteX1" fmla="*/ 2634285 w 4091226"/>
              <a:gd name="connsiteY1" fmla="*/ 243836 h 4091226"/>
              <a:gd name="connsiteX2" fmla="*/ 3847391 w 4091226"/>
              <a:gd name="connsiteY2" fmla="*/ 1456941 h 4091226"/>
              <a:gd name="connsiteX3" fmla="*/ 3847391 w 4091226"/>
              <a:gd name="connsiteY3" fmla="*/ 2634285 h 4091226"/>
              <a:gd name="connsiteX4" fmla="*/ 2634285 w 4091226"/>
              <a:gd name="connsiteY4" fmla="*/ 3847391 h 4091226"/>
              <a:gd name="connsiteX5" fmla="*/ 1456941 w 4091226"/>
              <a:gd name="connsiteY5" fmla="*/ 3847391 h 4091226"/>
              <a:gd name="connsiteX6" fmla="*/ 243836 w 4091226"/>
              <a:gd name="connsiteY6" fmla="*/ 2634285 h 4091226"/>
              <a:gd name="connsiteX7" fmla="*/ 243836 w 4091226"/>
              <a:gd name="connsiteY7" fmla="*/ 1456941 h 4091226"/>
              <a:gd name="connsiteX8" fmla="*/ 1456941 w 4091226"/>
              <a:gd name="connsiteY8" fmla="*/ 243836 h 4091226"/>
              <a:gd name="connsiteX9" fmla="*/ 2045613 w 4091226"/>
              <a:gd name="connsiteY9" fmla="*/ 0 h 4091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91226" h="4091226">
                <a:moveTo>
                  <a:pt x="2045613" y="0"/>
                </a:moveTo>
                <a:cubicBezTo>
                  <a:pt x="2258671" y="0"/>
                  <a:pt x="2471728" y="81278"/>
                  <a:pt x="2634285" y="243836"/>
                </a:cubicBezTo>
                <a:lnTo>
                  <a:pt x="3847391" y="1456941"/>
                </a:lnTo>
                <a:cubicBezTo>
                  <a:pt x="4172505" y="1782055"/>
                  <a:pt x="4172505" y="2309171"/>
                  <a:pt x="3847391" y="2634285"/>
                </a:cubicBezTo>
                <a:lnTo>
                  <a:pt x="2634285" y="3847391"/>
                </a:lnTo>
                <a:cubicBezTo>
                  <a:pt x="2309171" y="4172505"/>
                  <a:pt x="1782055" y="4172505"/>
                  <a:pt x="1456941" y="3847391"/>
                </a:cubicBezTo>
                <a:lnTo>
                  <a:pt x="243836" y="2634285"/>
                </a:lnTo>
                <a:cubicBezTo>
                  <a:pt x="-81279" y="2309171"/>
                  <a:pt x="-81279" y="1782055"/>
                  <a:pt x="243836" y="1456941"/>
                </a:cubicBezTo>
                <a:lnTo>
                  <a:pt x="1456941" y="243836"/>
                </a:lnTo>
                <a:cubicBezTo>
                  <a:pt x="1619498" y="81278"/>
                  <a:pt x="1832555" y="0"/>
                  <a:pt x="2045613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 w="127000">
            <a:solidFill>
              <a:schemeClr val="bg2"/>
            </a:solidFill>
          </a:ln>
          <a:effectLst>
            <a:outerShdw blurRad="635000" dist="1244600" dir="5400000" sx="70000" sy="70000" algn="t" rotWithShape="0">
              <a:prstClr val="black">
                <a:alpha val="5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11" name="Рисунок 2">
            <a:extLst>
              <a:ext uri="{FF2B5EF4-FFF2-40B4-BE49-F238E27FC236}">
                <a16:creationId xmlns:a16="http://schemas.microsoft.com/office/drawing/2014/main" id="{D96FA154-11C9-41A8-B6C8-DA4A7F8CDE9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463900" y="4694399"/>
            <a:ext cx="5454613" cy="5454126"/>
          </a:xfrm>
          <a:custGeom>
            <a:avLst/>
            <a:gdLst>
              <a:gd name="connsiteX0" fmla="*/ 2045613 w 4091226"/>
              <a:gd name="connsiteY0" fmla="*/ 0 h 4091226"/>
              <a:gd name="connsiteX1" fmla="*/ 2634285 w 4091226"/>
              <a:gd name="connsiteY1" fmla="*/ 243836 h 4091226"/>
              <a:gd name="connsiteX2" fmla="*/ 3847391 w 4091226"/>
              <a:gd name="connsiteY2" fmla="*/ 1456941 h 4091226"/>
              <a:gd name="connsiteX3" fmla="*/ 3847391 w 4091226"/>
              <a:gd name="connsiteY3" fmla="*/ 2634285 h 4091226"/>
              <a:gd name="connsiteX4" fmla="*/ 2634285 w 4091226"/>
              <a:gd name="connsiteY4" fmla="*/ 3847391 h 4091226"/>
              <a:gd name="connsiteX5" fmla="*/ 1456941 w 4091226"/>
              <a:gd name="connsiteY5" fmla="*/ 3847391 h 4091226"/>
              <a:gd name="connsiteX6" fmla="*/ 243836 w 4091226"/>
              <a:gd name="connsiteY6" fmla="*/ 2634285 h 4091226"/>
              <a:gd name="connsiteX7" fmla="*/ 243836 w 4091226"/>
              <a:gd name="connsiteY7" fmla="*/ 1456941 h 4091226"/>
              <a:gd name="connsiteX8" fmla="*/ 1456941 w 4091226"/>
              <a:gd name="connsiteY8" fmla="*/ 243836 h 4091226"/>
              <a:gd name="connsiteX9" fmla="*/ 2045613 w 4091226"/>
              <a:gd name="connsiteY9" fmla="*/ 0 h 4091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91226" h="4091226">
                <a:moveTo>
                  <a:pt x="2045613" y="0"/>
                </a:moveTo>
                <a:cubicBezTo>
                  <a:pt x="2258671" y="0"/>
                  <a:pt x="2471728" y="81278"/>
                  <a:pt x="2634285" y="243836"/>
                </a:cubicBezTo>
                <a:lnTo>
                  <a:pt x="3847391" y="1456941"/>
                </a:lnTo>
                <a:cubicBezTo>
                  <a:pt x="4172505" y="1782055"/>
                  <a:pt x="4172505" y="2309171"/>
                  <a:pt x="3847391" y="2634285"/>
                </a:cubicBezTo>
                <a:lnTo>
                  <a:pt x="2634285" y="3847391"/>
                </a:lnTo>
                <a:cubicBezTo>
                  <a:pt x="2309171" y="4172505"/>
                  <a:pt x="1782055" y="4172505"/>
                  <a:pt x="1456941" y="3847391"/>
                </a:cubicBezTo>
                <a:lnTo>
                  <a:pt x="243836" y="2634285"/>
                </a:lnTo>
                <a:cubicBezTo>
                  <a:pt x="-81279" y="2309171"/>
                  <a:pt x="-81279" y="1782055"/>
                  <a:pt x="243836" y="1456941"/>
                </a:cubicBezTo>
                <a:lnTo>
                  <a:pt x="1456941" y="243836"/>
                </a:lnTo>
                <a:cubicBezTo>
                  <a:pt x="1619498" y="81278"/>
                  <a:pt x="1832555" y="0"/>
                  <a:pt x="2045613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 w="127000">
            <a:solidFill>
              <a:schemeClr val="bg2"/>
            </a:solidFill>
          </a:ln>
          <a:effectLst>
            <a:outerShdw blurRad="635000" dist="1244600" dir="5400000" sx="70000" sy="70000" algn="t" rotWithShape="0">
              <a:prstClr val="black">
                <a:alpha val="5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12" name="Рисунок 2">
            <a:extLst>
              <a:ext uri="{FF2B5EF4-FFF2-40B4-BE49-F238E27FC236}">
                <a16:creationId xmlns:a16="http://schemas.microsoft.com/office/drawing/2014/main" id="{A2F9F183-260A-4E3D-9E7F-1C95330B14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5278784" y="4694399"/>
            <a:ext cx="5454613" cy="5454126"/>
          </a:xfrm>
          <a:custGeom>
            <a:avLst/>
            <a:gdLst>
              <a:gd name="connsiteX0" fmla="*/ 2045613 w 4091226"/>
              <a:gd name="connsiteY0" fmla="*/ 0 h 4091226"/>
              <a:gd name="connsiteX1" fmla="*/ 2634285 w 4091226"/>
              <a:gd name="connsiteY1" fmla="*/ 243836 h 4091226"/>
              <a:gd name="connsiteX2" fmla="*/ 3847391 w 4091226"/>
              <a:gd name="connsiteY2" fmla="*/ 1456941 h 4091226"/>
              <a:gd name="connsiteX3" fmla="*/ 3847391 w 4091226"/>
              <a:gd name="connsiteY3" fmla="*/ 2634285 h 4091226"/>
              <a:gd name="connsiteX4" fmla="*/ 2634285 w 4091226"/>
              <a:gd name="connsiteY4" fmla="*/ 3847391 h 4091226"/>
              <a:gd name="connsiteX5" fmla="*/ 1456941 w 4091226"/>
              <a:gd name="connsiteY5" fmla="*/ 3847391 h 4091226"/>
              <a:gd name="connsiteX6" fmla="*/ 243836 w 4091226"/>
              <a:gd name="connsiteY6" fmla="*/ 2634285 h 4091226"/>
              <a:gd name="connsiteX7" fmla="*/ 243836 w 4091226"/>
              <a:gd name="connsiteY7" fmla="*/ 1456941 h 4091226"/>
              <a:gd name="connsiteX8" fmla="*/ 1456941 w 4091226"/>
              <a:gd name="connsiteY8" fmla="*/ 243836 h 4091226"/>
              <a:gd name="connsiteX9" fmla="*/ 2045613 w 4091226"/>
              <a:gd name="connsiteY9" fmla="*/ 0 h 4091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91226" h="4091226">
                <a:moveTo>
                  <a:pt x="2045613" y="0"/>
                </a:moveTo>
                <a:cubicBezTo>
                  <a:pt x="2258671" y="0"/>
                  <a:pt x="2471728" y="81278"/>
                  <a:pt x="2634285" y="243836"/>
                </a:cubicBezTo>
                <a:lnTo>
                  <a:pt x="3847391" y="1456941"/>
                </a:lnTo>
                <a:cubicBezTo>
                  <a:pt x="4172505" y="1782055"/>
                  <a:pt x="4172505" y="2309171"/>
                  <a:pt x="3847391" y="2634285"/>
                </a:cubicBezTo>
                <a:lnTo>
                  <a:pt x="2634285" y="3847391"/>
                </a:lnTo>
                <a:cubicBezTo>
                  <a:pt x="2309171" y="4172505"/>
                  <a:pt x="1782055" y="4172505"/>
                  <a:pt x="1456941" y="3847391"/>
                </a:cubicBezTo>
                <a:lnTo>
                  <a:pt x="243836" y="2634285"/>
                </a:lnTo>
                <a:cubicBezTo>
                  <a:pt x="-81279" y="2309171"/>
                  <a:pt x="-81279" y="1782055"/>
                  <a:pt x="243836" y="1456941"/>
                </a:cubicBezTo>
                <a:lnTo>
                  <a:pt x="1456941" y="243836"/>
                </a:lnTo>
                <a:cubicBezTo>
                  <a:pt x="1619498" y="81278"/>
                  <a:pt x="1832555" y="0"/>
                  <a:pt x="2045613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 w="127000">
            <a:solidFill>
              <a:schemeClr val="bg2"/>
            </a:solidFill>
          </a:ln>
          <a:effectLst>
            <a:outerShdw blurRad="635000" dist="1244600" dir="5400000" sx="70000" sy="70000" algn="t" rotWithShape="0">
              <a:prstClr val="black">
                <a:alpha val="5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5578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rvices 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2">
            <a:extLst>
              <a:ext uri="{FF2B5EF4-FFF2-40B4-BE49-F238E27FC236}">
                <a16:creationId xmlns:a16="http://schemas.microsoft.com/office/drawing/2014/main" id="{7ABC5692-7FDD-4231-9185-1977101AD2F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1572" y="4694399"/>
            <a:ext cx="5454613" cy="5454126"/>
          </a:xfrm>
          <a:custGeom>
            <a:avLst/>
            <a:gdLst>
              <a:gd name="connsiteX0" fmla="*/ 2045613 w 4091226"/>
              <a:gd name="connsiteY0" fmla="*/ 0 h 4091226"/>
              <a:gd name="connsiteX1" fmla="*/ 2634285 w 4091226"/>
              <a:gd name="connsiteY1" fmla="*/ 243836 h 4091226"/>
              <a:gd name="connsiteX2" fmla="*/ 3847391 w 4091226"/>
              <a:gd name="connsiteY2" fmla="*/ 1456941 h 4091226"/>
              <a:gd name="connsiteX3" fmla="*/ 3847391 w 4091226"/>
              <a:gd name="connsiteY3" fmla="*/ 2634285 h 4091226"/>
              <a:gd name="connsiteX4" fmla="*/ 2634285 w 4091226"/>
              <a:gd name="connsiteY4" fmla="*/ 3847391 h 4091226"/>
              <a:gd name="connsiteX5" fmla="*/ 1456941 w 4091226"/>
              <a:gd name="connsiteY5" fmla="*/ 3847391 h 4091226"/>
              <a:gd name="connsiteX6" fmla="*/ 243836 w 4091226"/>
              <a:gd name="connsiteY6" fmla="*/ 2634285 h 4091226"/>
              <a:gd name="connsiteX7" fmla="*/ 243836 w 4091226"/>
              <a:gd name="connsiteY7" fmla="*/ 1456941 h 4091226"/>
              <a:gd name="connsiteX8" fmla="*/ 1456941 w 4091226"/>
              <a:gd name="connsiteY8" fmla="*/ 243836 h 4091226"/>
              <a:gd name="connsiteX9" fmla="*/ 2045613 w 4091226"/>
              <a:gd name="connsiteY9" fmla="*/ 0 h 4091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91226" h="4091226">
                <a:moveTo>
                  <a:pt x="2045613" y="0"/>
                </a:moveTo>
                <a:cubicBezTo>
                  <a:pt x="2258671" y="0"/>
                  <a:pt x="2471728" y="81278"/>
                  <a:pt x="2634285" y="243836"/>
                </a:cubicBezTo>
                <a:lnTo>
                  <a:pt x="3847391" y="1456941"/>
                </a:lnTo>
                <a:cubicBezTo>
                  <a:pt x="4172505" y="1782055"/>
                  <a:pt x="4172505" y="2309171"/>
                  <a:pt x="3847391" y="2634285"/>
                </a:cubicBezTo>
                <a:lnTo>
                  <a:pt x="2634285" y="3847391"/>
                </a:lnTo>
                <a:cubicBezTo>
                  <a:pt x="2309171" y="4172505"/>
                  <a:pt x="1782055" y="4172505"/>
                  <a:pt x="1456941" y="3847391"/>
                </a:cubicBezTo>
                <a:lnTo>
                  <a:pt x="243836" y="2634285"/>
                </a:lnTo>
                <a:cubicBezTo>
                  <a:pt x="-81279" y="2309171"/>
                  <a:pt x="-81279" y="1782055"/>
                  <a:pt x="243836" y="1456941"/>
                </a:cubicBezTo>
                <a:lnTo>
                  <a:pt x="1456941" y="243836"/>
                </a:lnTo>
                <a:cubicBezTo>
                  <a:pt x="1619498" y="81278"/>
                  <a:pt x="1832555" y="0"/>
                  <a:pt x="2045613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 w="127000">
            <a:solidFill>
              <a:schemeClr val="bg2"/>
            </a:solidFill>
          </a:ln>
          <a:effectLst>
            <a:outerShdw blurRad="635000" dist="1244600" dir="5400000" sx="70000" sy="70000" algn="t" rotWithShape="0">
              <a:prstClr val="black">
                <a:alpha val="5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14" name="Рисунок 2">
            <a:extLst>
              <a:ext uri="{FF2B5EF4-FFF2-40B4-BE49-F238E27FC236}">
                <a16:creationId xmlns:a16="http://schemas.microsoft.com/office/drawing/2014/main" id="{F7D37233-8EA1-4D7A-8C22-ACA60FD0693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56457" y="4694399"/>
            <a:ext cx="5454613" cy="5454126"/>
          </a:xfrm>
          <a:custGeom>
            <a:avLst/>
            <a:gdLst>
              <a:gd name="connsiteX0" fmla="*/ 2045613 w 4091226"/>
              <a:gd name="connsiteY0" fmla="*/ 0 h 4091226"/>
              <a:gd name="connsiteX1" fmla="*/ 2634285 w 4091226"/>
              <a:gd name="connsiteY1" fmla="*/ 243836 h 4091226"/>
              <a:gd name="connsiteX2" fmla="*/ 3847391 w 4091226"/>
              <a:gd name="connsiteY2" fmla="*/ 1456941 h 4091226"/>
              <a:gd name="connsiteX3" fmla="*/ 3847391 w 4091226"/>
              <a:gd name="connsiteY3" fmla="*/ 2634285 h 4091226"/>
              <a:gd name="connsiteX4" fmla="*/ 2634285 w 4091226"/>
              <a:gd name="connsiteY4" fmla="*/ 3847391 h 4091226"/>
              <a:gd name="connsiteX5" fmla="*/ 1456941 w 4091226"/>
              <a:gd name="connsiteY5" fmla="*/ 3847391 h 4091226"/>
              <a:gd name="connsiteX6" fmla="*/ 243836 w 4091226"/>
              <a:gd name="connsiteY6" fmla="*/ 2634285 h 4091226"/>
              <a:gd name="connsiteX7" fmla="*/ 243836 w 4091226"/>
              <a:gd name="connsiteY7" fmla="*/ 1456941 h 4091226"/>
              <a:gd name="connsiteX8" fmla="*/ 1456941 w 4091226"/>
              <a:gd name="connsiteY8" fmla="*/ 243836 h 4091226"/>
              <a:gd name="connsiteX9" fmla="*/ 2045613 w 4091226"/>
              <a:gd name="connsiteY9" fmla="*/ 0 h 4091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91226" h="4091226">
                <a:moveTo>
                  <a:pt x="2045613" y="0"/>
                </a:moveTo>
                <a:cubicBezTo>
                  <a:pt x="2258671" y="0"/>
                  <a:pt x="2471728" y="81278"/>
                  <a:pt x="2634285" y="243836"/>
                </a:cubicBezTo>
                <a:lnTo>
                  <a:pt x="3847391" y="1456941"/>
                </a:lnTo>
                <a:cubicBezTo>
                  <a:pt x="4172505" y="1782055"/>
                  <a:pt x="4172505" y="2309171"/>
                  <a:pt x="3847391" y="2634285"/>
                </a:cubicBezTo>
                <a:lnTo>
                  <a:pt x="2634285" y="3847391"/>
                </a:lnTo>
                <a:cubicBezTo>
                  <a:pt x="2309171" y="4172505"/>
                  <a:pt x="1782055" y="4172505"/>
                  <a:pt x="1456941" y="3847391"/>
                </a:cubicBezTo>
                <a:lnTo>
                  <a:pt x="243836" y="2634285"/>
                </a:lnTo>
                <a:cubicBezTo>
                  <a:pt x="-81279" y="2309171"/>
                  <a:pt x="-81279" y="1782055"/>
                  <a:pt x="243836" y="1456941"/>
                </a:cubicBezTo>
                <a:lnTo>
                  <a:pt x="1456941" y="243836"/>
                </a:lnTo>
                <a:cubicBezTo>
                  <a:pt x="1619498" y="81278"/>
                  <a:pt x="1832555" y="0"/>
                  <a:pt x="2045613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 w="127000">
            <a:solidFill>
              <a:schemeClr val="bg2"/>
            </a:solidFill>
          </a:ln>
          <a:effectLst>
            <a:outerShdw blurRad="635000" dist="1244600" dir="5400000" sx="70000" sy="70000" algn="t" rotWithShape="0">
              <a:prstClr val="black">
                <a:alpha val="5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15" name="Рисунок 2">
            <a:extLst>
              <a:ext uri="{FF2B5EF4-FFF2-40B4-BE49-F238E27FC236}">
                <a16:creationId xmlns:a16="http://schemas.microsoft.com/office/drawing/2014/main" id="{F32AFE59-6B62-4F09-BC6D-01551EA2F35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371341" y="4694399"/>
            <a:ext cx="5454613" cy="5454126"/>
          </a:xfrm>
          <a:custGeom>
            <a:avLst/>
            <a:gdLst>
              <a:gd name="connsiteX0" fmla="*/ 2045613 w 4091226"/>
              <a:gd name="connsiteY0" fmla="*/ 0 h 4091226"/>
              <a:gd name="connsiteX1" fmla="*/ 2634285 w 4091226"/>
              <a:gd name="connsiteY1" fmla="*/ 243836 h 4091226"/>
              <a:gd name="connsiteX2" fmla="*/ 3847391 w 4091226"/>
              <a:gd name="connsiteY2" fmla="*/ 1456941 h 4091226"/>
              <a:gd name="connsiteX3" fmla="*/ 3847391 w 4091226"/>
              <a:gd name="connsiteY3" fmla="*/ 2634285 h 4091226"/>
              <a:gd name="connsiteX4" fmla="*/ 2634285 w 4091226"/>
              <a:gd name="connsiteY4" fmla="*/ 3847391 h 4091226"/>
              <a:gd name="connsiteX5" fmla="*/ 1456941 w 4091226"/>
              <a:gd name="connsiteY5" fmla="*/ 3847391 h 4091226"/>
              <a:gd name="connsiteX6" fmla="*/ 243836 w 4091226"/>
              <a:gd name="connsiteY6" fmla="*/ 2634285 h 4091226"/>
              <a:gd name="connsiteX7" fmla="*/ 243836 w 4091226"/>
              <a:gd name="connsiteY7" fmla="*/ 1456941 h 4091226"/>
              <a:gd name="connsiteX8" fmla="*/ 1456941 w 4091226"/>
              <a:gd name="connsiteY8" fmla="*/ 243836 h 4091226"/>
              <a:gd name="connsiteX9" fmla="*/ 2045613 w 4091226"/>
              <a:gd name="connsiteY9" fmla="*/ 0 h 4091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91226" h="4091226">
                <a:moveTo>
                  <a:pt x="2045613" y="0"/>
                </a:moveTo>
                <a:cubicBezTo>
                  <a:pt x="2258671" y="0"/>
                  <a:pt x="2471728" y="81278"/>
                  <a:pt x="2634285" y="243836"/>
                </a:cubicBezTo>
                <a:lnTo>
                  <a:pt x="3847391" y="1456941"/>
                </a:lnTo>
                <a:cubicBezTo>
                  <a:pt x="4172505" y="1782055"/>
                  <a:pt x="4172505" y="2309171"/>
                  <a:pt x="3847391" y="2634285"/>
                </a:cubicBezTo>
                <a:lnTo>
                  <a:pt x="2634285" y="3847391"/>
                </a:lnTo>
                <a:cubicBezTo>
                  <a:pt x="2309171" y="4172505"/>
                  <a:pt x="1782055" y="4172505"/>
                  <a:pt x="1456941" y="3847391"/>
                </a:cubicBezTo>
                <a:lnTo>
                  <a:pt x="243836" y="2634285"/>
                </a:lnTo>
                <a:cubicBezTo>
                  <a:pt x="-81279" y="2309171"/>
                  <a:pt x="-81279" y="1782055"/>
                  <a:pt x="243836" y="1456941"/>
                </a:cubicBezTo>
                <a:lnTo>
                  <a:pt x="1456941" y="243836"/>
                </a:lnTo>
                <a:cubicBezTo>
                  <a:pt x="1619498" y="81278"/>
                  <a:pt x="1832555" y="0"/>
                  <a:pt x="2045613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 w="127000">
            <a:solidFill>
              <a:schemeClr val="bg2"/>
            </a:solidFill>
          </a:ln>
          <a:effectLst>
            <a:outerShdw blurRad="635000" dist="1244600" dir="5400000" sx="70000" sy="70000" algn="t" rotWithShape="0">
              <a:prstClr val="black">
                <a:alpha val="5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16" name="Рисунок 2">
            <a:extLst>
              <a:ext uri="{FF2B5EF4-FFF2-40B4-BE49-F238E27FC236}">
                <a16:creationId xmlns:a16="http://schemas.microsoft.com/office/drawing/2014/main" id="{4362BEBF-D892-4231-9424-98F61D025AC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8186226" y="4694399"/>
            <a:ext cx="5454613" cy="5454126"/>
          </a:xfrm>
          <a:custGeom>
            <a:avLst/>
            <a:gdLst>
              <a:gd name="connsiteX0" fmla="*/ 2045613 w 4091226"/>
              <a:gd name="connsiteY0" fmla="*/ 0 h 4091226"/>
              <a:gd name="connsiteX1" fmla="*/ 2634285 w 4091226"/>
              <a:gd name="connsiteY1" fmla="*/ 243836 h 4091226"/>
              <a:gd name="connsiteX2" fmla="*/ 3847391 w 4091226"/>
              <a:gd name="connsiteY2" fmla="*/ 1456941 h 4091226"/>
              <a:gd name="connsiteX3" fmla="*/ 3847391 w 4091226"/>
              <a:gd name="connsiteY3" fmla="*/ 2634285 h 4091226"/>
              <a:gd name="connsiteX4" fmla="*/ 2634285 w 4091226"/>
              <a:gd name="connsiteY4" fmla="*/ 3847391 h 4091226"/>
              <a:gd name="connsiteX5" fmla="*/ 1456941 w 4091226"/>
              <a:gd name="connsiteY5" fmla="*/ 3847391 h 4091226"/>
              <a:gd name="connsiteX6" fmla="*/ 243836 w 4091226"/>
              <a:gd name="connsiteY6" fmla="*/ 2634285 h 4091226"/>
              <a:gd name="connsiteX7" fmla="*/ 243836 w 4091226"/>
              <a:gd name="connsiteY7" fmla="*/ 1456941 h 4091226"/>
              <a:gd name="connsiteX8" fmla="*/ 1456941 w 4091226"/>
              <a:gd name="connsiteY8" fmla="*/ 243836 h 4091226"/>
              <a:gd name="connsiteX9" fmla="*/ 2045613 w 4091226"/>
              <a:gd name="connsiteY9" fmla="*/ 0 h 4091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91226" h="4091226">
                <a:moveTo>
                  <a:pt x="2045613" y="0"/>
                </a:moveTo>
                <a:cubicBezTo>
                  <a:pt x="2258671" y="0"/>
                  <a:pt x="2471728" y="81278"/>
                  <a:pt x="2634285" y="243836"/>
                </a:cubicBezTo>
                <a:lnTo>
                  <a:pt x="3847391" y="1456941"/>
                </a:lnTo>
                <a:cubicBezTo>
                  <a:pt x="4172505" y="1782055"/>
                  <a:pt x="4172505" y="2309171"/>
                  <a:pt x="3847391" y="2634285"/>
                </a:cubicBezTo>
                <a:lnTo>
                  <a:pt x="2634285" y="3847391"/>
                </a:lnTo>
                <a:cubicBezTo>
                  <a:pt x="2309171" y="4172505"/>
                  <a:pt x="1782055" y="4172505"/>
                  <a:pt x="1456941" y="3847391"/>
                </a:cubicBezTo>
                <a:lnTo>
                  <a:pt x="243836" y="2634285"/>
                </a:lnTo>
                <a:cubicBezTo>
                  <a:pt x="-81279" y="2309171"/>
                  <a:pt x="-81279" y="1782055"/>
                  <a:pt x="243836" y="1456941"/>
                </a:cubicBezTo>
                <a:lnTo>
                  <a:pt x="1456941" y="243836"/>
                </a:lnTo>
                <a:cubicBezTo>
                  <a:pt x="1619498" y="81278"/>
                  <a:pt x="1832555" y="0"/>
                  <a:pt x="2045613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 w="127000">
            <a:solidFill>
              <a:schemeClr val="bg2"/>
            </a:solidFill>
          </a:ln>
          <a:effectLst>
            <a:outerShdw blurRad="635000" dist="1244600" dir="5400000" sx="70000" sy="70000" algn="t" rotWithShape="0">
              <a:prstClr val="black">
                <a:alpha val="5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1029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rvices 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3757180"/>
            <a:ext cx="24382413" cy="597792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915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rvices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0870492" cy="68580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0" y="6858000"/>
            <a:ext cx="10870492" cy="68580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64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</p:bld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rvices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3"/>
            <a:ext cx="10870492" cy="456975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0" y="4569760"/>
            <a:ext cx="10870492" cy="457648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0" y="9146240"/>
            <a:ext cx="10870492" cy="456976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804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rvices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3"/>
            <a:ext cx="10870492" cy="342899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0" y="3429003"/>
            <a:ext cx="10870492" cy="342899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0" y="6858003"/>
            <a:ext cx="10870492" cy="342899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0" y="10287001"/>
            <a:ext cx="10870492" cy="342899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219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1" grpId="0" animBg="1"/>
      <p:bldP spid="12" grpId="0" animBg="1"/>
    </p:bld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rvices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5">
            <a:extLst>
              <a:ext uri="{FF2B5EF4-FFF2-40B4-BE49-F238E27FC236}">
                <a16:creationId xmlns:a16="http://schemas.microsoft.com/office/drawing/2014/main" id="{8B37650C-9EED-473B-91A1-621BE023676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554556" y="4713153"/>
            <a:ext cx="5418175" cy="5415590"/>
          </a:xfrm>
          <a:prstGeom prst="ellipse">
            <a:avLst/>
          </a:prstGeom>
          <a:solidFill>
            <a:schemeClr val="bg1">
              <a:lumMod val="85000"/>
              <a:alpha val="12000"/>
            </a:schemeClr>
          </a:solidFill>
          <a:ln w="127000">
            <a:solidFill>
              <a:schemeClr val="bg2"/>
            </a:solidFill>
          </a:ln>
          <a:effectLst>
            <a:outerShdw blurRad="635000" dist="1244600" dir="5400000" sx="70000" sy="70000" algn="t" rotWithShape="0">
              <a:prstClr val="black">
                <a:alpha val="5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11" name="Рисунок 5">
            <a:extLst>
              <a:ext uri="{FF2B5EF4-FFF2-40B4-BE49-F238E27FC236}">
                <a16:creationId xmlns:a16="http://schemas.microsoft.com/office/drawing/2014/main" id="{7AC25464-AF49-4DCA-BF2C-9BB0B295B55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2371225" y="4713153"/>
            <a:ext cx="5418175" cy="5415590"/>
          </a:xfrm>
          <a:prstGeom prst="ellipse">
            <a:avLst/>
          </a:prstGeom>
          <a:solidFill>
            <a:schemeClr val="bg1">
              <a:lumMod val="85000"/>
              <a:alpha val="12000"/>
            </a:schemeClr>
          </a:solidFill>
          <a:ln w="127000">
            <a:solidFill>
              <a:schemeClr val="bg2"/>
            </a:solidFill>
          </a:ln>
          <a:effectLst>
            <a:outerShdw blurRad="635000" dist="1244600" dir="5400000" sx="70000" sy="70000" algn="t" rotWithShape="0">
              <a:prstClr val="black">
                <a:alpha val="5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646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rvices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5">
            <a:extLst>
              <a:ext uri="{FF2B5EF4-FFF2-40B4-BE49-F238E27FC236}">
                <a16:creationId xmlns:a16="http://schemas.microsoft.com/office/drawing/2014/main" id="{A71438B9-42A2-4598-A70B-381A9EFE2A1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646221" y="4713153"/>
            <a:ext cx="5418175" cy="5415590"/>
          </a:xfrm>
          <a:prstGeom prst="ellipse">
            <a:avLst/>
          </a:prstGeom>
          <a:solidFill>
            <a:schemeClr val="bg1">
              <a:lumMod val="85000"/>
              <a:alpha val="12000"/>
            </a:schemeClr>
          </a:solidFill>
          <a:ln w="127000">
            <a:solidFill>
              <a:schemeClr val="bg2"/>
            </a:solidFill>
          </a:ln>
          <a:effectLst>
            <a:outerShdw blurRad="635000" dist="1244600" dir="5400000" sx="70000" sy="70000" algn="t" rotWithShape="0">
              <a:prstClr val="black">
                <a:alpha val="5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9" name="Рисунок 5">
            <a:extLst>
              <a:ext uri="{FF2B5EF4-FFF2-40B4-BE49-F238E27FC236}">
                <a16:creationId xmlns:a16="http://schemas.microsoft.com/office/drawing/2014/main" id="{0BAE6714-44C1-498A-BE1C-157D3301859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462890" y="4713153"/>
            <a:ext cx="5418175" cy="5415590"/>
          </a:xfrm>
          <a:prstGeom prst="ellipse">
            <a:avLst/>
          </a:prstGeom>
          <a:solidFill>
            <a:schemeClr val="bg1">
              <a:lumMod val="85000"/>
              <a:alpha val="12000"/>
            </a:schemeClr>
          </a:solidFill>
          <a:ln w="127000">
            <a:solidFill>
              <a:schemeClr val="bg2"/>
            </a:solidFill>
          </a:ln>
          <a:effectLst>
            <a:outerShdw blurRad="635000" dist="1244600" dir="5400000" sx="70000" sy="70000" algn="t" rotWithShape="0">
              <a:prstClr val="black">
                <a:alpha val="5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12" name="Рисунок 5">
            <a:extLst>
              <a:ext uri="{FF2B5EF4-FFF2-40B4-BE49-F238E27FC236}">
                <a16:creationId xmlns:a16="http://schemas.microsoft.com/office/drawing/2014/main" id="{7D008C76-AED2-4BFC-9253-C585B53D3E0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5279562" y="4713153"/>
            <a:ext cx="5418175" cy="5415590"/>
          </a:xfrm>
          <a:prstGeom prst="ellipse">
            <a:avLst/>
          </a:prstGeom>
          <a:solidFill>
            <a:schemeClr val="bg1">
              <a:lumMod val="85000"/>
              <a:alpha val="12000"/>
            </a:schemeClr>
          </a:solidFill>
          <a:ln w="127000">
            <a:solidFill>
              <a:schemeClr val="bg2"/>
            </a:solidFill>
          </a:ln>
          <a:effectLst>
            <a:outerShdw blurRad="635000" dist="1244600" dir="5400000" sx="70000" sy="70000" algn="t" rotWithShape="0">
              <a:prstClr val="black">
                <a:alpha val="5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0562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</p:bld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rvices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Рисунок 5">
            <a:extLst>
              <a:ext uri="{FF2B5EF4-FFF2-40B4-BE49-F238E27FC236}">
                <a16:creationId xmlns:a16="http://schemas.microsoft.com/office/drawing/2014/main" id="{369CF090-F249-4692-811F-3412424BB14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680213" y="4713153"/>
            <a:ext cx="5418175" cy="5415590"/>
          </a:xfrm>
          <a:prstGeom prst="ellipse">
            <a:avLst/>
          </a:prstGeom>
          <a:solidFill>
            <a:schemeClr val="bg1">
              <a:lumMod val="85000"/>
              <a:alpha val="12000"/>
            </a:schemeClr>
          </a:solidFill>
          <a:ln w="127000">
            <a:solidFill>
              <a:schemeClr val="bg2"/>
            </a:solidFill>
          </a:ln>
          <a:effectLst>
            <a:outerShdw blurRad="635000" dist="1244600" dir="5400000" sx="70000" sy="70000" algn="t" rotWithShape="0">
              <a:prstClr val="black">
                <a:alpha val="5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  <p:sp>
        <p:nvSpPr>
          <p:cNvPr id="17" name="Рисунок 5">
            <a:extLst>
              <a:ext uri="{FF2B5EF4-FFF2-40B4-BE49-F238E27FC236}">
                <a16:creationId xmlns:a16="http://schemas.microsoft.com/office/drawing/2014/main" id="{BFCD75EA-4312-4DE2-B936-D7F20631D75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2496885" y="4713153"/>
            <a:ext cx="5418175" cy="5415590"/>
          </a:xfrm>
          <a:prstGeom prst="ellipse">
            <a:avLst/>
          </a:prstGeom>
          <a:solidFill>
            <a:schemeClr val="bg1">
              <a:lumMod val="85000"/>
              <a:alpha val="12000"/>
            </a:schemeClr>
          </a:solidFill>
          <a:ln w="127000">
            <a:solidFill>
              <a:schemeClr val="bg2"/>
            </a:solidFill>
          </a:ln>
          <a:effectLst>
            <a:outerShdw blurRad="635000" dist="1244600" dir="5400000" sx="70000" sy="70000" algn="t" rotWithShape="0">
              <a:prstClr val="black">
                <a:alpha val="5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18" name="Рисунок 5">
            <a:extLst>
              <a:ext uri="{FF2B5EF4-FFF2-40B4-BE49-F238E27FC236}">
                <a16:creationId xmlns:a16="http://schemas.microsoft.com/office/drawing/2014/main" id="{3B101D5B-84C3-4CBE-A1C8-C06D496148A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63542" y="4713153"/>
            <a:ext cx="5418175" cy="5415590"/>
          </a:xfrm>
          <a:prstGeom prst="ellipse">
            <a:avLst/>
          </a:prstGeom>
          <a:solidFill>
            <a:schemeClr val="bg1">
              <a:lumMod val="85000"/>
              <a:alpha val="12000"/>
            </a:schemeClr>
          </a:solidFill>
          <a:ln w="127000">
            <a:solidFill>
              <a:schemeClr val="bg2"/>
            </a:solidFill>
          </a:ln>
          <a:effectLst>
            <a:outerShdw blurRad="635000" dist="1244600" dir="5400000" sx="70000" sy="70000" algn="t" rotWithShape="0">
              <a:prstClr val="black">
                <a:alpha val="5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19" name="Рисунок 5">
            <a:extLst>
              <a:ext uri="{FF2B5EF4-FFF2-40B4-BE49-F238E27FC236}">
                <a16:creationId xmlns:a16="http://schemas.microsoft.com/office/drawing/2014/main" id="{D2D568DE-3FDB-4569-BCDF-C1265CA651E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8313554" y="4713153"/>
            <a:ext cx="5418175" cy="5415590"/>
          </a:xfrm>
          <a:prstGeom prst="ellipse">
            <a:avLst/>
          </a:prstGeom>
          <a:solidFill>
            <a:schemeClr val="bg1">
              <a:lumMod val="85000"/>
              <a:alpha val="12000"/>
            </a:schemeClr>
          </a:solidFill>
          <a:ln w="127000">
            <a:solidFill>
              <a:schemeClr val="bg2"/>
            </a:solidFill>
          </a:ln>
          <a:effectLst>
            <a:outerShdw blurRad="635000" dist="1244600" dir="5400000" sx="70000" sy="70000" algn="t" rotWithShape="0">
              <a:prstClr val="black">
                <a:alpha val="5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5508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</p:bld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rvices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-5348400" y="-3185160"/>
            <a:ext cx="35079213" cy="2008632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862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rvices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012660B1-3153-4744-A361-7C59C7C735B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09260" y="4739441"/>
            <a:ext cx="5418175" cy="541769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 w="127000">
            <a:solidFill>
              <a:schemeClr val="bg2"/>
            </a:solidFill>
          </a:ln>
          <a:effectLst>
            <a:outerShdw blurRad="635000" dist="1244600" dir="5400000" sx="70000" sy="70000" algn="t" rotWithShape="0">
              <a:prstClr val="black">
                <a:alpha val="5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39A66AA9-655B-4BF3-B916-1CDED7175B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354978" y="4739441"/>
            <a:ext cx="5418175" cy="541769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 w="127000">
            <a:solidFill>
              <a:schemeClr val="bg2"/>
            </a:solidFill>
          </a:ln>
          <a:effectLst>
            <a:outerShdw blurRad="635000" dist="1244600" dir="5400000" sx="70000" sy="70000" algn="t" rotWithShape="0">
              <a:prstClr val="black">
                <a:alpha val="5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323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rvices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B9C230E2-3A68-4081-85EF-1404097A8D0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736403" y="4739441"/>
            <a:ext cx="5418175" cy="541769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 w="127000">
            <a:solidFill>
              <a:schemeClr val="bg2"/>
            </a:solidFill>
          </a:ln>
          <a:effectLst>
            <a:outerShdw blurRad="635000" dist="1244600" dir="5400000" sx="70000" sy="70000" algn="t" rotWithShape="0">
              <a:prstClr val="black">
                <a:alpha val="5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C5310C17-A806-4DD6-AB7C-AFA2DC503A4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482119" y="4739441"/>
            <a:ext cx="5418175" cy="541769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 w="127000">
            <a:solidFill>
              <a:schemeClr val="bg2"/>
            </a:solidFill>
          </a:ln>
          <a:effectLst>
            <a:outerShdw blurRad="635000" dist="1244600" dir="5400000" sx="70000" sy="70000" algn="t" rotWithShape="0">
              <a:prstClr val="black">
                <a:alpha val="5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175636A4-6D32-449A-991F-D573E68CCE6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5227835" y="4739441"/>
            <a:ext cx="5418175" cy="541769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 w="127000">
            <a:solidFill>
              <a:schemeClr val="bg2"/>
            </a:solidFill>
          </a:ln>
          <a:effectLst>
            <a:outerShdw blurRad="635000" dist="1244600" dir="5400000" sx="70000" sy="70000" algn="t" rotWithShape="0">
              <a:prstClr val="black">
                <a:alpha val="5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027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</p:bld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rvices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D5F50DA-0F29-4820-B603-5233B9B52FE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63544" y="4739441"/>
            <a:ext cx="5418175" cy="541769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 w="127000">
            <a:solidFill>
              <a:schemeClr val="bg2"/>
            </a:solidFill>
          </a:ln>
          <a:effectLst>
            <a:outerShdw blurRad="635000" dist="1244600" dir="5400000" sx="70000" sy="70000" algn="t" rotWithShape="0">
              <a:prstClr val="black">
                <a:alpha val="5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D1917475-212B-45CB-9D95-E73FE06B414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609260" y="4739441"/>
            <a:ext cx="5418175" cy="541769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 w="127000">
            <a:solidFill>
              <a:schemeClr val="bg2"/>
            </a:solidFill>
          </a:ln>
          <a:effectLst>
            <a:outerShdw blurRad="635000" dist="1244600" dir="5400000" sx="70000" sy="70000" algn="t" rotWithShape="0">
              <a:prstClr val="black">
                <a:alpha val="5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D77A3F84-230E-45EB-89A4-2B8965D0272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354978" y="4739441"/>
            <a:ext cx="5418175" cy="541769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 w="127000">
            <a:solidFill>
              <a:schemeClr val="bg2"/>
            </a:solidFill>
          </a:ln>
          <a:effectLst>
            <a:outerShdw blurRad="635000" dist="1244600" dir="5400000" sx="70000" sy="70000" algn="t" rotWithShape="0">
              <a:prstClr val="black">
                <a:alpha val="5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8EA400B9-2DF7-407F-827C-5A19B3A5641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8100694" y="4739441"/>
            <a:ext cx="5418175" cy="541769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 w="127000">
            <a:solidFill>
              <a:schemeClr val="bg2"/>
            </a:solidFill>
          </a:ln>
          <a:effectLst>
            <a:outerShdw blurRad="635000" dist="1244600" dir="5400000" sx="70000" sy="70000" algn="t" rotWithShape="0">
              <a:prstClr val="black">
                <a:alpha val="5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64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rvices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6">
            <a:extLst>
              <a:ext uri="{FF2B5EF4-FFF2-40B4-BE49-F238E27FC236}">
                <a16:creationId xmlns:a16="http://schemas.microsoft.com/office/drawing/2014/main" id="{832EF656-6D02-46DA-BAFB-C0D62A2811A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437269" y="4600924"/>
            <a:ext cx="3887229" cy="4732136"/>
          </a:xfrm>
          <a:custGeom>
            <a:avLst/>
            <a:gdLst>
              <a:gd name="connsiteX0" fmla="*/ 0 w 2915610"/>
              <a:gd name="connsiteY0" fmla="*/ 0 h 3549650"/>
              <a:gd name="connsiteX1" fmla="*/ 2915610 w 2915610"/>
              <a:gd name="connsiteY1" fmla="*/ 0 h 3549650"/>
              <a:gd name="connsiteX2" fmla="*/ 2915610 w 2915610"/>
              <a:gd name="connsiteY2" fmla="*/ 2151114 h 3549650"/>
              <a:gd name="connsiteX3" fmla="*/ 1457805 w 2915610"/>
              <a:gd name="connsiteY3" fmla="*/ 3549650 h 3549650"/>
              <a:gd name="connsiteX4" fmla="*/ 1 w 2915610"/>
              <a:gd name="connsiteY4" fmla="*/ 2151114 h 3549650"/>
              <a:gd name="connsiteX5" fmla="*/ 0 w 2915610"/>
              <a:gd name="connsiteY5" fmla="*/ 2151114 h 3549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5610" h="3549650">
                <a:moveTo>
                  <a:pt x="0" y="0"/>
                </a:moveTo>
                <a:lnTo>
                  <a:pt x="2915610" y="0"/>
                </a:lnTo>
                <a:lnTo>
                  <a:pt x="2915610" y="2151114"/>
                </a:lnTo>
                <a:lnTo>
                  <a:pt x="1457805" y="3549650"/>
                </a:lnTo>
                <a:lnTo>
                  <a:pt x="1" y="2151114"/>
                </a:lnTo>
                <a:lnTo>
                  <a:pt x="0" y="2151114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  <p:sp>
        <p:nvSpPr>
          <p:cNvPr id="16" name="Рисунок 6">
            <a:extLst>
              <a:ext uri="{FF2B5EF4-FFF2-40B4-BE49-F238E27FC236}">
                <a16:creationId xmlns:a16="http://schemas.microsoft.com/office/drawing/2014/main" id="{B92BD04A-6B33-41BC-9D56-DAFE3D31D4A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3056143" y="4600924"/>
            <a:ext cx="3887229" cy="4732136"/>
          </a:xfrm>
          <a:custGeom>
            <a:avLst/>
            <a:gdLst>
              <a:gd name="connsiteX0" fmla="*/ 0 w 2915610"/>
              <a:gd name="connsiteY0" fmla="*/ 0 h 3549650"/>
              <a:gd name="connsiteX1" fmla="*/ 2915610 w 2915610"/>
              <a:gd name="connsiteY1" fmla="*/ 0 h 3549650"/>
              <a:gd name="connsiteX2" fmla="*/ 2915610 w 2915610"/>
              <a:gd name="connsiteY2" fmla="*/ 2151114 h 3549650"/>
              <a:gd name="connsiteX3" fmla="*/ 1457805 w 2915610"/>
              <a:gd name="connsiteY3" fmla="*/ 3549650 h 3549650"/>
              <a:gd name="connsiteX4" fmla="*/ 1 w 2915610"/>
              <a:gd name="connsiteY4" fmla="*/ 2151114 h 3549650"/>
              <a:gd name="connsiteX5" fmla="*/ 0 w 2915610"/>
              <a:gd name="connsiteY5" fmla="*/ 2151114 h 3549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5610" h="3549650">
                <a:moveTo>
                  <a:pt x="0" y="0"/>
                </a:moveTo>
                <a:lnTo>
                  <a:pt x="2915610" y="0"/>
                </a:lnTo>
                <a:lnTo>
                  <a:pt x="2915610" y="2151114"/>
                </a:lnTo>
                <a:lnTo>
                  <a:pt x="1457805" y="3549650"/>
                </a:lnTo>
                <a:lnTo>
                  <a:pt x="1" y="2151114"/>
                </a:lnTo>
                <a:lnTo>
                  <a:pt x="0" y="2151114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887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</p:bld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rvices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6">
            <a:extLst>
              <a:ext uri="{FF2B5EF4-FFF2-40B4-BE49-F238E27FC236}">
                <a16:creationId xmlns:a16="http://schemas.microsoft.com/office/drawing/2014/main" id="{C25DF1FD-81F6-4D5A-99E6-DE53F9E859A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626944" y="4600924"/>
            <a:ext cx="3887229" cy="4732136"/>
          </a:xfrm>
          <a:custGeom>
            <a:avLst/>
            <a:gdLst>
              <a:gd name="connsiteX0" fmla="*/ 0 w 2915610"/>
              <a:gd name="connsiteY0" fmla="*/ 0 h 3549650"/>
              <a:gd name="connsiteX1" fmla="*/ 2915610 w 2915610"/>
              <a:gd name="connsiteY1" fmla="*/ 0 h 3549650"/>
              <a:gd name="connsiteX2" fmla="*/ 2915610 w 2915610"/>
              <a:gd name="connsiteY2" fmla="*/ 2151114 h 3549650"/>
              <a:gd name="connsiteX3" fmla="*/ 1457805 w 2915610"/>
              <a:gd name="connsiteY3" fmla="*/ 3549650 h 3549650"/>
              <a:gd name="connsiteX4" fmla="*/ 1 w 2915610"/>
              <a:gd name="connsiteY4" fmla="*/ 2151114 h 3549650"/>
              <a:gd name="connsiteX5" fmla="*/ 0 w 2915610"/>
              <a:gd name="connsiteY5" fmla="*/ 2151114 h 3549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5610" h="3549650">
                <a:moveTo>
                  <a:pt x="0" y="0"/>
                </a:moveTo>
                <a:lnTo>
                  <a:pt x="2915610" y="0"/>
                </a:lnTo>
                <a:lnTo>
                  <a:pt x="2915610" y="2151114"/>
                </a:lnTo>
                <a:lnTo>
                  <a:pt x="1457805" y="3549650"/>
                </a:lnTo>
                <a:lnTo>
                  <a:pt x="1" y="2151114"/>
                </a:lnTo>
                <a:lnTo>
                  <a:pt x="0" y="2151114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id="{873E57AF-2FE2-4731-A03B-23162AEDD05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0245820" y="4600924"/>
            <a:ext cx="3887229" cy="4732136"/>
          </a:xfrm>
          <a:custGeom>
            <a:avLst/>
            <a:gdLst>
              <a:gd name="connsiteX0" fmla="*/ 0 w 2915610"/>
              <a:gd name="connsiteY0" fmla="*/ 0 h 3549650"/>
              <a:gd name="connsiteX1" fmla="*/ 2915610 w 2915610"/>
              <a:gd name="connsiteY1" fmla="*/ 0 h 3549650"/>
              <a:gd name="connsiteX2" fmla="*/ 2915610 w 2915610"/>
              <a:gd name="connsiteY2" fmla="*/ 2151114 h 3549650"/>
              <a:gd name="connsiteX3" fmla="*/ 1457805 w 2915610"/>
              <a:gd name="connsiteY3" fmla="*/ 3549650 h 3549650"/>
              <a:gd name="connsiteX4" fmla="*/ 1 w 2915610"/>
              <a:gd name="connsiteY4" fmla="*/ 2151114 h 3549650"/>
              <a:gd name="connsiteX5" fmla="*/ 0 w 2915610"/>
              <a:gd name="connsiteY5" fmla="*/ 2151114 h 3549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5610" h="3549650">
                <a:moveTo>
                  <a:pt x="0" y="0"/>
                </a:moveTo>
                <a:lnTo>
                  <a:pt x="2915610" y="0"/>
                </a:lnTo>
                <a:lnTo>
                  <a:pt x="2915610" y="2151114"/>
                </a:lnTo>
                <a:lnTo>
                  <a:pt x="1457805" y="3549650"/>
                </a:lnTo>
                <a:lnTo>
                  <a:pt x="1" y="2151114"/>
                </a:lnTo>
                <a:lnTo>
                  <a:pt x="0" y="2151114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  <p:sp>
        <p:nvSpPr>
          <p:cNvPr id="10" name="Рисунок 6">
            <a:extLst>
              <a:ext uri="{FF2B5EF4-FFF2-40B4-BE49-F238E27FC236}">
                <a16:creationId xmlns:a16="http://schemas.microsoft.com/office/drawing/2014/main" id="{71345D73-A927-40B4-8484-06B703046D7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5866468" y="4600924"/>
            <a:ext cx="3887229" cy="4732136"/>
          </a:xfrm>
          <a:custGeom>
            <a:avLst/>
            <a:gdLst>
              <a:gd name="connsiteX0" fmla="*/ 0 w 2915610"/>
              <a:gd name="connsiteY0" fmla="*/ 0 h 3549650"/>
              <a:gd name="connsiteX1" fmla="*/ 2915610 w 2915610"/>
              <a:gd name="connsiteY1" fmla="*/ 0 h 3549650"/>
              <a:gd name="connsiteX2" fmla="*/ 2915610 w 2915610"/>
              <a:gd name="connsiteY2" fmla="*/ 2151114 h 3549650"/>
              <a:gd name="connsiteX3" fmla="*/ 1457805 w 2915610"/>
              <a:gd name="connsiteY3" fmla="*/ 3549650 h 3549650"/>
              <a:gd name="connsiteX4" fmla="*/ 1 w 2915610"/>
              <a:gd name="connsiteY4" fmla="*/ 2151114 h 3549650"/>
              <a:gd name="connsiteX5" fmla="*/ 0 w 2915610"/>
              <a:gd name="connsiteY5" fmla="*/ 2151114 h 3549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5610" h="3549650">
                <a:moveTo>
                  <a:pt x="0" y="0"/>
                </a:moveTo>
                <a:lnTo>
                  <a:pt x="2915610" y="0"/>
                </a:lnTo>
                <a:lnTo>
                  <a:pt x="2915610" y="2151114"/>
                </a:lnTo>
                <a:lnTo>
                  <a:pt x="1457805" y="3549650"/>
                </a:lnTo>
                <a:lnTo>
                  <a:pt x="1" y="2151114"/>
                </a:lnTo>
                <a:lnTo>
                  <a:pt x="0" y="2151114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294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rvices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6">
            <a:extLst>
              <a:ext uri="{FF2B5EF4-FFF2-40B4-BE49-F238E27FC236}">
                <a16:creationId xmlns:a16="http://schemas.microsoft.com/office/drawing/2014/main" id="{5A8F34AA-90BF-4633-8338-C07881D43F7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435495" y="4600924"/>
            <a:ext cx="3887229" cy="4732136"/>
          </a:xfrm>
          <a:custGeom>
            <a:avLst/>
            <a:gdLst>
              <a:gd name="connsiteX0" fmla="*/ 0 w 2915610"/>
              <a:gd name="connsiteY0" fmla="*/ 0 h 3549650"/>
              <a:gd name="connsiteX1" fmla="*/ 2915610 w 2915610"/>
              <a:gd name="connsiteY1" fmla="*/ 0 h 3549650"/>
              <a:gd name="connsiteX2" fmla="*/ 2915610 w 2915610"/>
              <a:gd name="connsiteY2" fmla="*/ 2151114 h 3549650"/>
              <a:gd name="connsiteX3" fmla="*/ 1457805 w 2915610"/>
              <a:gd name="connsiteY3" fmla="*/ 3549650 h 3549650"/>
              <a:gd name="connsiteX4" fmla="*/ 1 w 2915610"/>
              <a:gd name="connsiteY4" fmla="*/ 2151114 h 3549650"/>
              <a:gd name="connsiteX5" fmla="*/ 0 w 2915610"/>
              <a:gd name="connsiteY5" fmla="*/ 2151114 h 3549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5610" h="3549650">
                <a:moveTo>
                  <a:pt x="0" y="0"/>
                </a:moveTo>
                <a:lnTo>
                  <a:pt x="2915610" y="0"/>
                </a:lnTo>
                <a:lnTo>
                  <a:pt x="2915610" y="2151114"/>
                </a:lnTo>
                <a:lnTo>
                  <a:pt x="1457805" y="3549650"/>
                </a:lnTo>
                <a:lnTo>
                  <a:pt x="1" y="2151114"/>
                </a:lnTo>
                <a:lnTo>
                  <a:pt x="0" y="2151114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  <p:sp>
        <p:nvSpPr>
          <p:cNvPr id="12" name="Рисунок 6">
            <a:extLst>
              <a:ext uri="{FF2B5EF4-FFF2-40B4-BE49-F238E27FC236}">
                <a16:creationId xmlns:a16="http://schemas.microsoft.com/office/drawing/2014/main" id="{A55D4FE7-5D01-4182-B0D5-D33A903C280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3056143" y="4600924"/>
            <a:ext cx="3887229" cy="4732136"/>
          </a:xfrm>
          <a:custGeom>
            <a:avLst/>
            <a:gdLst>
              <a:gd name="connsiteX0" fmla="*/ 0 w 2915610"/>
              <a:gd name="connsiteY0" fmla="*/ 0 h 3549650"/>
              <a:gd name="connsiteX1" fmla="*/ 2915610 w 2915610"/>
              <a:gd name="connsiteY1" fmla="*/ 0 h 3549650"/>
              <a:gd name="connsiteX2" fmla="*/ 2915610 w 2915610"/>
              <a:gd name="connsiteY2" fmla="*/ 2151114 h 3549650"/>
              <a:gd name="connsiteX3" fmla="*/ 1457805 w 2915610"/>
              <a:gd name="connsiteY3" fmla="*/ 3549650 h 3549650"/>
              <a:gd name="connsiteX4" fmla="*/ 1 w 2915610"/>
              <a:gd name="connsiteY4" fmla="*/ 2151114 h 3549650"/>
              <a:gd name="connsiteX5" fmla="*/ 0 w 2915610"/>
              <a:gd name="connsiteY5" fmla="*/ 2151114 h 3549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5610" h="3549650">
                <a:moveTo>
                  <a:pt x="0" y="0"/>
                </a:moveTo>
                <a:lnTo>
                  <a:pt x="2915610" y="0"/>
                </a:lnTo>
                <a:lnTo>
                  <a:pt x="2915610" y="2151114"/>
                </a:lnTo>
                <a:lnTo>
                  <a:pt x="1457805" y="3549650"/>
                </a:lnTo>
                <a:lnTo>
                  <a:pt x="1" y="2151114"/>
                </a:lnTo>
                <a:lnTo>
                  <a:pt x="0" y="2151114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  <p:sp>
        <p:nvSpPr>
          <p:cNvPr id="13" name="Рисунок 6">
            <a:extLst>
              <a:ext uri="{FF2B5EF4-FFF2-40B4-BE49-F238E27FC236}">
                <a16:creationId xmlns:a16="http://schemas.microsoft.com/office/drawing/2014/main" id="{68C2EFFD-8E3F-4362-8D51-23C0D511EB4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814847" y="4600924"/>
            <a:ext cx="3887229" cy="4732136"/>
          </a:xfrm>
          <a:custGeom>
            <a:avLst/>
            <a:gdLst>
              <a:gd name="connsiteX0" fmla="*/ 0 w 2915610"/>
              <a:gd name="connsiteY0" fmla="*/ 0 h 3549650"/>
              <a:gd name="connsiteX1" fmla="*/ 2915610 w 2915610"/>
              <a:gd name="connsiteY1" fmla="*/ 0 h 3549650"/>
              <a:gd name="connsiteX2" fmla="*/ 2915610 w 2915610"/>
              <a:gd name="connsiteY2" fmla="*/ 2151114 h 3549650"/>
              <a:gd name="connsiteX3" fmla="*/ 1457805 w 2915610"/>
              <a:gd name="connsiteY3" fmla="*/ 3549650 h 3549650"/>
              <a:gd name="connsiteX4" fmla="*/ 1 w 2915610"/>
              <a:gd name="connsiteY4" fmla="*/ 2151114 h 3549650"/>
              <a:gd name="connsiteX5" fmla="*/ 0 w 2915610"/>
              <a:gd name="connsiteY5" fmla="*/ 2151114 h 3549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5610" h="3549650">
                <a:moveTo>
                  <a:pt x="0" y="0"/>
                </a:moveTo>
                <a:lnTo>
                  <a:pt x="2915610" y="0"/>
                </a:lnTo>
                <a:lnTo>
                  <a:pt x="2915610" y="2151114"/>
                </a:lnTo>
                <a:lnTo>
                  <a:pt x="1457805" y="3549650"/>
                </a:lnTo>
                <a:lnTo>
                  <a:pt x="1" y="2151114"/>
                </a:lnTo>
                <a:lnTo>
                  <a:pt x="0" y="2151114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  <p:sp>
        <p:nvSpPr>
          <p:cNvPr id="14" name="Рисунок 6">
            <a:extLst>
              <a:ext uri="{FF2B5EF4-FFF2-40B4-BE49-F238E27FC236}">
                <a16:creationId xmlns:a16="http://schemas.microsoft.com/office/drawing/2014/main" id="{B6319433-95B4-4E52-8867-9EA8896AE05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8676793" y="4600924"/>
            <a:ext cx="3887229" cy="4732136"/>
          </a:xfrm>
          <a:custGeom>
            <a:avLst/>
            <a:gdLst>
              <a:gd name="connsiteX0" fmla="*/ 0 w 2915610"/>
              <a:gd name="connsiteY0" fmla="*/ 0 h 3549650"/>
              <a:gd name="connsiteX1" fmla="*/ 2915610 w 2915610"/>
              <a:gd name="connsiteY1" fmla="*/ 0 h 3549650"/>
              <a:gd name="connsiteX2" fmla="*/ 2915610 w 2915610"/>
              <a:gd name="connsiteY2" fmla="*/ 2151114 h 3549650"/>
              <a:gd name="connsiteX3" fmla="*/ 1457805 w 2915610"/>
              <a:gd name="connsiteY3" fmla="*/ 3549650 h 3549650"/>
              <a:gd name="connsiteX4" fmla="*/ 1 w 2915610"/>
              <a:gd name="connsiteY4" fmla="*/ 2151114 h 3549650"/>
              <a:gd name="connsiteX5" fmla="*/ 0 w 2915610"/>
              <a:gd name="connsiteY5" fmla="*/ 2151114 h 3549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5610" h="3549650">
                <a:moveTo>
                  <a:pt x="0" y="0"/>
                </a:moveTo>
                <a:lnTo>
                  <a:pt x="2915610" y="0"/>
                </a:lnTo>
                <a:lnTo>
                  <a:pt x="2915610" y="2151114"/>
                </a:lnTo>
                <a:lnTo>
                  <a:pt x="1457805" y="3549650"/>
                </a:lnTo>
                <a:lnTo>
                  <a:pt x="1" y="2151114"/>
                </a:lnTo>
                <a:lnTo>
                  <a:pt x="0" y="2151114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674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14" grpId="0" animBg="1"/>
    </p:bld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rvices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-2" y="4436801"/>
            <a:ext cx="8126547" cy="435169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571500" dir="3300000" sx="105000" sy="105000" algn="t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8127467" y="4436801"/>
            <a:ext cx="8126547" cy="435169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571500" dir="3300000" sx="105000" sy="105000" algn="t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16255866" y="4436801"/>
            <a:ext cx="8126547" cy="435169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571500" dir="3300000" sx="105000" sy="105000" algn="t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036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4" grpId="0" animBg="1"/>
    </p:bld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rvices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-2" y="4436801"/>
            <a:ext cx="6095083" cy="435169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571500" dir="3300000" sx="105000" sy="105000" algn="t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095081" y="4436801"/>
            <a:ext cx="6095083" cy="435169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571500" dir="3300000" sx="105000" sy="105000" algn="t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12192247" y="4436801"/>
            <a:ext cx="6095083" cy="435169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571500" dir="3300000" sx="105000" sy="105000" algn="t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8287330" y="4436801"/>
            <a:ext cx="6095083" cy="435169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571500" dir="3300000" sx="105000" sy="105000" algn="t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898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rvices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-1" y="4436801"/>
            <a:ext cx="4876485" cy="435169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571500" dir="3300000" sx="105000" sy="105000" algn="t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4876487" y="4436801"/>
            <a:ext cx="4876485" cy="435169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571500" dir="3300000" sx="105000" sy="105000" algn="t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9752962" y="4436801"/>
            <a:ext cx="4876485" cy="435169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571500" dir="3300000" sx="105000" sy="105000" algn="t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9505923" y="4436801"/>
            <a:ext cx="4876485" cy="435169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571500" dir="3300000" sx="105000" sy="105000" algn="t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14629437" y="4436801"/>
            <a:ext cx="4876485" cy="435169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571500" dir="3300000" sx="105000" sy="105000" algn="t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674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rvices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2"/>
          </p:nvPr>
        </p:nvSpPr>
        <p:spPr>
          <a:xfrm>
            <a:off x="8636883" y="4659666"/>
            <a:ext cx="7108651" cy="7105740"/>
          </a:xfrm>
          <a:custGeom>
            <a:avLst/>
            <a:gdLst>
              <a:gd name="connsiteX0" fmla="*/ 2665918 w 5331836"/>
              <a:gd name="connsiteY0" fmla="*/ 0 h 5330128"/>
              <a:gd name="connsiteX1" fmla="*/ 5331836 w 5331836"/>
              <a:gd name="connsiteY1" fmla="*/ 2665064 h 5330128"/>
              <a:gd name="connsiteX2" fmla="*/ 2665918 w 5331836"/>
              <a:gd name="connsiteY2" fmla="*/ 5330128 h 5330128"/>
              <a:gd name="connsiteX3" fmla="*/ 0 w 5331836"/>
              <a:gd name="connsiteY3" fmla="*/ 2665064 h 5330128"/>
              <a:gd name="connsiteX4" fmla="*/ 2665918 w 5331836"/>
              <a:gd name="connsiteY4" fmla="*/ 0 h 5330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31836" h="5330128">
                <a:moveTo>
                  <a:pt x="2665918" y="0"/>
                </a:moveTo>
                <a:cubicBezTo>
                  <a:pt x="4138264" y="0"/>
                  <a:pt x="5331836" y="1193190"/>
                  <a:pt x="5331836" y="2665064"/>
                </a:cubicBezTo>
                <a:cubicBezTo>
                  <a:pt x="5331836" y="4136938"/>
                  <a:pt x="4138264" y="5330128"/>
                  <a:pt x="2665918" y="5330128"/>
                </a:cubicBezTo>
                <a:cubicBezTo>
                  <a:pt x="1193572" y="5330128"/>
                  <a:pt x="0" y="4136938"/>
                  <a:pt x="0" y="2665064"/>
                </a:cubicBezTo>
                <a:cubicBezTo>
                  <a:pt x="0" y="1193190"/>
                  <a:pt x="1193572" y="0"/>
                  <a:pt x="2665918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522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rvices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2"/>
          <p:cNvSpPr>
            <a:spLocks noGrp="1"/>
          </p:cNvSpPr>
          <p:nvPr>
            <p:ph type="pic" sz="quarter" idx="13"/>
          </p:nvPr>
        </p:nvSpPr>
        <p:spPr>
          <a:xfrm>
            <a:off x="8636882" y="4659666"/>
            <a:ext cx="3455899" cy="7105740"/>
          </a:xfrm>
          <a:custGeom>
            <a:avLst/>
            <a:gdLst>
              <a:gd name="connsiteX0" fmla="*/ 2592093 w 2592093"/>
              <a:gd name="connsiteY0" fmla="*/ 0 h 5322674"/>
              <a:gd name="connsiteX1" fmla="*/ 2592093 w 2592093"/>
              <a:gd name="connsiteY1" fmla="*/ 5322674 h 5322674"/>
              <a:gd name="connsiteX2" fmla="*/ 2393343 w 2592093"/>
              <a:gd name="connsiteY2" fmla="*/ 5312642 h 5322674"/>
              <a:gd name="connsiteX3" fmla="*/ 0 w 2592093"/>
              <a:gd name="connsiteY3" fmla="*/ 2661337 h 5322674"/>
              <a:gd name="connsiteX4" fmla="*/ 2393343 w 2592093"/>
              <a:gd name="connsiteY4" fmla="*/ 10033 h 5322674"/>
              <a:gd name="connsiteX5" fmla="*/ 2592093 w 2592093"/>
              <a:gd name="connsiteY5" fmla="*/ 0 h 5322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2093" h="5322674">
                <a:moveTo>
                  <a:pt x="2592093" y="0"/>
                </a:moveTo>
                <a:lnTo>
                  <a:pt x="2592093" y="5322674"/>
                </a:lnTo>
                <a:lnTo>
                  <a:pt x="2393343" y="5312642"/>
                </a:lnTo>
                <a:cubicBezTo>
                  <a:pt x="1049038" y="5176164"/>
                  <a:pt x="0" y="4041219"/>
                  <a:pt x="0" y="2661337"/>
                </a:cubicBezTo>
                <a:cubicBezTo>
                  <a:pt x="0" y="1281456"/>
                  <a:pt x="1049038" y="146511"/>
                  <a:pt x="2393343" y="10033"/>
                </a:cubicBezTo>
                <a:lnTo>
                  <a:pt x="2592093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6" name="Рисунок 2"/>
          <p:cNvSpPr>
            <a:spLocks noGrp="1"/>
          </p:cNvSpPr>
          <p:nvPr>
            <p:ph type="pic" sz="quarter" idx="12"/>
          </p:nvPr>
        </p:nvSpPr>
        <p:spPr>
          <a:xfrm>
            <a:off x="12289634" y="4659666"/>
            <a:ext cx="3455899" cy="7105740"/>
          </a:xfrm>
          <a:custGeom>
            <a:avLst/>
            <a:gdLst>
              <a:gd name="connsiteX0" fmla="*/ 0 w 2592093"/>
              <a:gd name="connsiteY0" fmla="*/ 0 h 5322674"/>
              <a:gd name="connsiteX1" fmla="*/ 198750 w 2592093"/>
              <a:gd name="connsiteY1" fmla="*/ 10033 h 5322674"/>
              <a:gd name="connsiteX2" fmla="*/ 2592093 w 2592093"/>
              <a:gd name="connsiteY2" fmla="*/ 2661337 h 5322674"/>
              <a:gd name="connsiteX3" fmla="*/ 198750 w 2592093"/>
              <a:gd name="connsiteY3" fmla="*/ 5312642 h 5322674"/>
              <a:gd name="connsiteX4" fmla="*/ 0 w 2592093"/>
              <a:gd name="connsiteY4" fmla="*/ 5322674 h 5322674"/>
              <a:gd name="connsiteX5" fmla="*/ 0 w 2592093"/>
              <a:gd name="connsiteY5" fmla="*/ 0 h 5322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2093" h="5322674">
                <a:moveTo>
                  <a:pt x="0" y="0"/>
                </a:moveTo>
                <a:lnTo>
                  <a:pt x="198750" y="10033"/>
                </a:lnTo>
                <a:cubicBezTo>
                  <a:pt x="1543055" y="146511"/>
                  <a:pt x="2592093" y="1281456"/>
                  <a:pt x="2592093" y="2661337"/>
                </a:cubicBezTo>
                <a:cubicBezTo>
                  <a:pt x="2592093" y="4041219"/>
                  <a:pt x="1543055" y="5176164"/>
                  <a:pt x="198750" y="5312642"/>
                </a:cubicBezTo>
                <a:lnTo>
                  <a:pt x="0" y="532267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215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rvices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4"/>
          <p:cNvSpPr>
            <a:spLocks noGrp="1"/>
          </p:cNvSpPr>
          <p:nvPr>
            <p:ph type="pic" sz="quarter" idx="15"/>
          </p:nvPr>
        </p:nvSpPr>
        <p:spPr>
          <a:xfrm>
            <a:off x="12289634" y="8310953"/>
            <a:ext cx="3455899" cy="3454454"/>
          </a:xfrm>
          <a:custGeom>
            <a:avLst/>
            <a:gdLst>
              <a:gd name="connsiteX0" fmla="*/ 0 w 2588596"/>
              <a:gd name="connsiteY0" fmla="*/ 0 h 2587512"/>
              <a:gd name="connsiteX1" fmla="*/ 2588596 w 2588596"/>
              <a:gd name="connsiteY1" fmla="*/ 0 h 2587512"/>
              <a:gd name="connsiteX2" fmla="*/ 2579984 w 2588596"/>
              <a:gd name="connsiteY2" fmla="*/ 181849 h 2587512"/>
              <a:gd name="connsiteX3" fmla="*/ 198750 w 2588596"/>
              <a:gd name="connsiteY3" fmla="*/ 2577480 h 2587512"/>
              <a:gd name="connsiteX4" fmla="*/ 0 w 2588596"/>
              <a:gd name="connsiteY4" fmla="*/ 2587512 h 2587512"/>
              <a:gd name="connsiteX5" fmla="*/ 0 w 2588596"/>
              <a:gd name="connsiteY5" fmla="*/ 0 h 2587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88596" h="2587512">
                <a:moveTo>
                  <a:pt x="0" y="0"/>
                </a:moveTo>
                <a:lnTo>
                  <a:pt x="2588596" y="0"/>
                </a:lnTo>
                <a:lnTo>
                  <a:pt x="2579984" y="181849"/>
                </a:lnTo>
                <a:cubicBezTo>
                  <a:pt x="2459810" y="1444025"/>
                  <a:pt x="1459036" y="2449532"/>
                  <a:pt x="198750" y="2577480"/>
                </a:cubicBezTo>
                <a:lnTo>
                  <a:pt x="0" y="258751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2" name="Рисунок 3"/>
          <p:cNvSpPr>
            <a:spLocks noGrp="1"/>
          </p:cNvSpPr>
          <p:nvPr>
            <p:ph type="pic" sz="quarter" idx="14"/>
          </p:nvPr>
        </p:nvSpPr>
        <p:spPr>
          <a:xfrm>
            <a:off x="8636882" y="8310953"/>
            <a:ext cx="3455899" cy="3454454"/>
          </a:xfrm>
          <a:custGeom>
            <a:avLst/>
            <a:gdLst>
              <a:gd name="connsiteX0" fmla="*/ 0 w 2588596"/>
              <a:gd name="connsiteY0" fmla="*/ 0 h 2587512"/>
              <a:gd name="connsiteX1" fmla="*/ 2588596 w 2588596"/>
              <a:gd name="connsiteY1" fmla="*/ 0 h 2587512"/>
              <a:gd name="connsiteX2" fmla="*/ 2588596 w 2588596"/>
              <a:gd name="connsiteY2" fmla="*/ 2587512 h 2587512"/>
              <a:gd name="connsiteX3" fmla="*/ 2389846 w 2588596"/>
              <a:gd name="connsiteY3" fmla="*/ 2577480 h 2587512"/>
              <a:gd name="connsiteX4" fmla="*/ 8613 w 2588596"/>
              <a:gd name="connsiteY4" fmla="*/ 181849 h 2587512"/>
              <a:gd name="connsiteX5" fmla="*/ 0 w 2588596"/>
              <a:gd name="connsiteY5" fmla="*/ 0 h 2587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88596" h="2587512">
                <a:moveTo>
                  <a:pt x="0" y="0"/>
                </a:moveTo>
                <a:lnTo>
                  <a:pt x="2588596" y="0"/>
                </a:lnTo>
                <a:lnTo>
                  <a:pt x="2588596" y="2587512"/>
                </a:lnTo>
                <a:lnTo>
                  <a:pt x="2389846" y="2577480"/>
                </a:lnTo>
                <a:cubicBezTo>
                  <a:pt x="1129561" y="2449532"/>
                  <a:pt x="128787" y="1444025"/>
                  <a:pt x="8613" y="18184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1" name="Рисунок 4"/>
          <p:cNvSpPr>
            <a:spLocks noGrp="1"/>
          </p:cNvSpPr>
          <p:nvPr>
            <p:ph type="pic" sz="quarter" idx="12"/>
          </p:nvPr>
        </p:nvSpPr>
        <p:spPr>
          <a:xfrm>
            <a:off x="12289634" y="4659667"/>
            <a:ext cx="3455899" cy="3454450"/>
          </a:xfrm>
          <a:custGeom>
            <a:avLst/>
            <a:gdLst>
              <a:gd name="connsiteX0" fmla="*/ 0 w 2588596"/>
              <a:gd name="connsiteY0" fmla="*/ 0 h 2587512"/>
              <a:gd name="connsiteX1" fmla="*/ 198750 w 2588596"/>
              <a:gd name="connsiteY1" fmla="*/ 10033 h 2587512"/>
              <a:gd name="connsiteX2" fmla="*/ 2579984 w 2588596"/>
              <a:gd name="connsiteY2" fmla="*/ 2405664 h 2587512"/>
              <a:gd name="connsiteX3" fmla="*/ 2588596 w 2588596"/>
              <a:gd name="connsiteY3" fmla="*/ 2587512 h 2587512"/>
              <a:gd name="connsiteX4" fmla="*/ 0 w 2588596"/>
              <a:gd name="connsiteY4" fmla="*/ 2587512 h 2587512"/>
              <a:gd name="connsiteX5" fmla="*/ 0 w 2588596"/>
              <a:gd name="connsiteY5" fmla="*/ 0 h 2587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88596" h="2587512">
                <a:moveTo>
                  <a:pt x="0" y="0"/>
                </a:moveTo>
                <a:lnTo>
                  <a:pt x="198750" y="10033"/>
                </a:lnTo>
                <a:cubicBezTo>
                  <a:pt x="1459036" y="137981"/>
                  <a:pt x="2459810" y="1143489"/>
                  <a:pt x="2579984" y="2405664"/>
                </a:cubicBezTo>
                <a:lnTo>
                  <a:pt x="2588596" y="2587512"/>
                </a:lnTo>
                <a:lnTo>
                  <a:pt x="0" y="258751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3"/>
          </p:nvPr>
        </p:nvSpPr>
        <p:spPr>
          <a:xfrm>
            <a:off x="8636882" y="4659669"/>
            <a:ext cx="3455899" cy="3454450"/>
          </a:xfrm>
          <a:custGeom>
            <a:avLst/>
            <a:gdLst>
              <a:gd name="connsiteX0" fmla="*/ 2588596 w 2588596"/>
              <a:gd name="connsiteY0" fmla="*/ 0 h 2587512"/>
              <a:gd name="connsiteX1" fmla="*/ 2588596 w 2588596"/>
              <a:gd name="connsiteY1" fmla="*/ 2587512 h 2587512"/>
              <a:gd name="connsiteX2" fmla="*/ 0 w 2588596"/>
              <a:gd name="connsiteY2" fmla="*/ 2587512 h 2587512"/>
              <a:gd name="connsiteX3" fmla="*/ 8613 w 2588596"/>
              <a:gd name="connsiteY3" fmla="*/ 2405664 h 2587512"/>
              <a:gd name="connsiteX4" fmla="*/ 2389846 w 2588596"/>
              <a:gd name="connsiteY4" fmla="*/ 10033 h 2587512"/>
              <a:gd name="connsiteX5" fmla="*/ 2588596 w 2588596"/>
              <a:gd name="connsiteY5" fmla="*/ 0 h 2587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88596" h="2587512">
                <a:moveTo>
                  <a:pt x="2588596" y="0"/>
                </a:moveTo>
                <a:lnTo>
                  <a:pt x="2588596" y="2587512"/>
                </a:lnTo>
                <a:lnTo>
                  <a:pt x="0" y="2587512"/>
                </a:lnTo>
                <a:lnTo>
                  <a:pt x="8613" y="2405664"/>
                </a:lnTo>
                <a:cubicBezTo>
                  <a:pt x="128787" y="1143489"/>
                  <a:pt x="1129561" y="137981"/>
                  <a:pt x="2389846" y="10033"/>
                </a:cubicBezTo>
                <a:lnTo>
                  <a:pt x="2588596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74640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rvices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-3342751" y="-1848179"/>
            <a:ext cx="31067914" cy="1741235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36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repeatCount="indefinite" accel="41000" decel="35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3000" fill="hold"/>
                                        <p:tgtEl>
                                          <p:spTgt spid="9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vic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-6603569" y="2"/>
            <a:ext cx="30985985" cy="137160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4" name="Рисунок 2"/>
          <p:cNvSpPr>
            <a:spLocks noGrp="1"/>
          </p:cNvSpPr>
          <p:nvPr>
            <p:ph type="pic" sz="quarter" idx="10"/>
          </p:nvPr>
        </p:nvSpPr>
        <p:spPr>
          <a:xfrm>
            <a:off x="16164565" y="1651173"/>
            <a:ext cx="5043634" cy="10699462"/>
          </a:xfrm>
          <a:prstGeom prst="roundRect">
            <a:avLst>
              <a:gd name="adj" fmla="val 10696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962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repeatCount="indefinite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85141E-6 L 0.25 -2.85141E-6 " pathEditMode="relative" rAng="0" ptsTypes="AA">
                                      <p:cBhvr>
                                        <p:cTn id="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" presetClass="entr" presetSubtype="2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4" grpId="0" animBg="1"/>
    </p:bld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vic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2"/>
          <p:cNvSpPr>
            <a:spLocks noGrp="1"/>
          </p:cNvSpPr>
          <p:nvPr>
            <p:ph type="pic" sz="quarter" idx="11"/>
          </p:nvPr>
        </p:nvSpPr>
        <p:spPr>
          <a:xfrm>
            <a:off x="17519516" y="2005284"/>
            <a:ext cx="4712497" cy="9996988"/>
          </a:xfrm>
          <a:prstGeom prst="roundRect">
            <a:avLst>
              <a:gd name="adj" fmla="val 10696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4" name="Рисунок 2"/>
          <p:cNvSpPr>
            <a:spLocks noGrp="1"/>
          </p:cNvSpPr>
          <p:nvPr>
            <p:ph type="pic" sz="quarter" idx="10"/>
          </p:nvPr>
        </p:nvSpPr>
        <p:spPr>
          <a:xfrm>
            <a:off x="11931880" y="2005284"/>
            <a:ext cx="4712497" cy="9996988"/>
          </a:xfrm>
          <a:prstGeom prst="roundRect">
            <a:avLst>
              <a:gd name="adj" fmla="val 10696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548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" grpId="0" animBg="1"/>
    </p:bld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vic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2"/>
          <p:cNvSpPr>
            <a:spLocks noGrp="1"/>
          </p:cNvSpPr>
          <p:nvPr>
            <p:ph type="pic" sz="quarter" idx="10"/>
          </p:nvPr>
        </p:nvSpPr>
        <p:spPr>
          <a:xfrm>
            <a:off x="17023769" y="1651173"/>
            <a:ext cx="5043634" cy="10699462"/>
          </a:xfrm>
          <a:prstGeom prst="roundRect">
            <a:avLst>
              <a:gd name="adj" fmla="val 10696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613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vices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2"/>
          <p:cNvSpPr>
            <a:spLocks noGrp="1"/>
          </p:cNvSpPr>
          <p:nvPr>
            <p:ph type="pic" sz="quarter" idx="10"/>
          </p:nvPr>
        </p:nvSpPr>
        <p:spPr>
          <a:xfrm>
            <a:off x="10612380" y="4168851"/>
            <a:ext cx="12303309" cy="7006050"/>
          </a:xfrm>
          <a:custGeom>
            <a:avLst/>
            <a:gdLst>
              <a:gd name="connsiteX0" fmla="*/ 0 w 9582150"/>
              <a:gd name="connsiteY0" fmla="*/ 0 h 5419725"/>
              <a:gd name="connsiteX1" fmla="*/ 9582150 w 9582150"/>
              <a:gd name="connsiteY1" fmla="*/ 0 h 5419725"/>
              <a:gd name="connsiteX2" fmla="*/ 9582150 w 9582150"/>
              <a:gd name="connsiteY2" fmla="*/ 5244317 h 5419725"/>
              <a:gd name="connsiteX3" fmla="*/ 9406742 w 9582150"/>
              <a:gd name="connsiteY3" fmla="*/ 5419725 h 5419725"/>
              <a:gd name="connsiteX4" fmla="*/ 175408 w 9582150"/>
              <a:gd name="connsiteY4" fmla="*/ 5419725 h 5419725"/>
              <a:gd name="connsiteX5" fmla="*/ 0 w 9582150"/>
              <a:gd name="connsiteY5" fmla="*/ 5244317 h 5419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82150" h="5419725">
                <a:moveTo>
                  <a:pt x="0" y="0"/>
                </a:moveTo>
                <a:lnTo>
                  <a:pt x="9582150" y="0"/>
                </a:lnTo>
                <a:lnTo>
                  <a:pt x="9582150" y="5244317"/>
                </a:lnTo>
                <a:cubicBezTo>
                  <a:pt x="9582150" y="5341192"/>
                  <a:pt x="9503617" y="5419725"/>
                  <a:pt x="9406742" y="5419725"/>
                </a:cubicBezTo>
                <a:lnTo>
                  <a:pt x="175408" y="5419725"/>
                </a:lnTo>
                <a:cubicBezTo>
                  <a:pt x="78533" y="5419725"/>
                  <a:pt x="0" y="5341192"/>
                  <a:pt x="0" y="5244317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698500" dist="482600" dir="5400000" sx="97000" sy="97000" algn="ctr" rotWithShape="0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709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vices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Рисунок 2"/>
          <p:cNvSpPr>
            <a:spLocks noGrp="1"/>
          </p:cNvSpPr>
          <p:nvPr>
            <p:ph type="pic" sz="quarter" idx="12"/>
          </p:nvPr>
        </p:nvSpPr>
        <p:spPr>
          <a:xfrm>
            <a:off x="2022013" y="5336730"/>
            <a:ext cx="9805320" cy="5583584"/>
          </a:xfrm>
          <a:custGeom>
            <a:avLst/>
            <a:gdLst>
              <a:gd name="connsiteX0" fmla="*/ 0 w 9582150"/>
              <a:gd name="connsiteY0" fmla="*/ 0 h 5419725"/>
              <a:gd name="connsiteX1" fmla="*/ 9582150 w 9582150"/>
              <a:gd name="connsiteY1" fmla="*/ 0 h 5419725"/>
              <a:gd name="connsiteX2" fmla="*/ 9582150 w 9582150"/>
              <a:gd name="connsiteY2" fmla="*/ 5244317 h 5419725"/>
              <a:gd name="connsiteX3" fmla="*/ 9406742 w 9582150"/>
              <a:gd name="connsiteY3" fmla="*/ 5419725 h 5419725"/>
              <a:gd name="connsiteX4" fmla="*/ 175408 w 9582150"/>
              <a:gd name="connsiteY4" fmla="*/ 5419725 h 5419725"/>
              <a:gd name="connsiteX5" fmla="*/ 0 w 9582150"/>
              <a:gd name="connsiteY5" fmla="*/ 5244317 h 5419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82150" h="5419725">
                <a:moveTo>
                  <a:pt x="0" y="0"/>
                </a:moveTo>
                <a:lnTo>
                  <a:pt x="9582150" y="0"/>
                </a:lnTo>
                <a:lnTo>
                  <a:pt x="9582150" y="5244317"/>
                </a:lnTo>
                <a:cubicBezTo>
                  <a:pt x="9582150" y="5341192"/>
                  <a:pt x="9503617" y="5419725"/>
                  <a:pt x="9406742" y="5419725"/>
                </a:cubicBezTo>
                <a:lnTo>
                  <a:pt x="175408" y="5419725"/>
                </a:lnTo>
                <a:cubicBezTo>
                  <a:pt x="78533" y="5419725"/>
                  <a:pt x="0" y="5341192"/>
                  <a:pt x="0" y="5244317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698500" dist="241300" dir="5400000" sx="97000" sy="97000" algn="ctr" rotWithShape="0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9" name="Рисунок 2"/>
          <p:cNvSpPr>
            <a:spLocks noGrp="1"/>
          </p:cNvSpPr>
          <p:nvPr>
            <p:ph type="pic" sz="quarter" idx="13"/>
          </p:nvPr>
        </p:nvSpPr>
        <p:spPr>
          <a:xfrm>
            <a:off x="12587726" y="5336730"/>
            <a:ext cx="9805320" cy="5583584"/>
          </a:xfrm>
          <a:custGeom>
            <a:avLst/>
            <a:gdLst>
              <a:gd name="connsiteX0" fmla="*/ 0 w 9582150"/>
              <a:gd name="connsiteY0" fmla="*/ 0 h 5419725"/>
              <a:gd name="connsiteX1" fmla="*/ 9582150 w 9582150"/>
              <a:gd name="connsiteY1" fmla="*/ 0 h 5419725"/>
              <a:gd name="connsiteX2" fmla="*/ 9582150 w 9582150"/>
              <a:gd name="connsiteY2" fmla="*/ 5244317 h 5419725"/>
              <a:gd name="connsiteX3" fmla="*/ 9406742 w 9582150"/>
              <a:gd name="connsiteY3" fmla="*/ 5419725 h 5419725"/>
              <a:gd name="connsiteX4" fmla="*/ 175408 w 9582150"/>
              <a:gd name="connsiteY4" fmla="*/ 5419725 h 5419725"/>
              <a:gd name="connsiteX5" fmla="*/ 0 w 9582150"/>
              <a:gd name="connsiteY5" fmla="*/ 5244317 h 5419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82150" h="5419725">
                <a:moveTo>
                  <a:pt x="0" y="0"/>
                </a:moveTo>
                <a:lnTo>
                  <a:pt x="9582150" y="0"/>
                </a:lnTo>
                <a:lnTo>
                  <a:pt x="9582150" y="5244317"/>
                </a:lnTo>
                <a:cubicBezTo>
                  <a:pt x="9582150" y="5341192"/>
                  <a:pt x="9503617" y="5419725"/>
                  <a:pt x="9406742" y="5419725"/>
                </a:cubicBezTo>
                <a:lnTo>
                  <a:pt x="175408" y="5419725"/>
                </a:lnTo>
                <a:cubicBezTo>
                  <a:pt x="78533" y="5419725"/>
                  <a:pt x="0" y="5341192"/>
                  <a:pt x="0" y="5244317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698500" dist="241300" dir="5400000" sx="97000" sy="97000" algn="ctr" rotWithShape="0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450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vic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Рисунок 2"/>
          <p:cNvSpPr>
            <a:spLocks noGrp="1"/>
          </p:cNvSpPr>
          <p:nvPr>
            <p:ph type="pic" sz="quarter" idx="14"/>
          </p:nvPr>
        </p:nvSpPr>
        <p:spPr>
          <a:xfrm>
            <a:off x="9478054" y="3127899"/>
            <a:ext cx="6651261" cy="3787522"/>
          </a:xfrm>
          <a:custGeom>
            <a:avLst/>
            <a:gdLst>
              <a:gd name="connsiteX0" fmla="*/ 0 w 9582150"/>
              <a:gd name="connsiteY0" fmla="*/ 0 h 5419725"/>
              <a:gd name="connsiteX1" fmla="*/ 9582150 w 9582150"/>
              <a:gd name="connsiteY1" fmla="*/ 0 h 5419725"/>
              <a:gd name="connsiteX2" fmla="*/ 9582150 w 9582150"/>
              <a:gd name="connsiteY2" fmla="*/ 5244317 h 5419725"/>
              <a:gd name="connsiteX3" fmla="*/ 9406742 w 9582150"/>
              <a:gd name="connsiteY3" fmla="*/ 5419725 h 5419725"/>
              <a:gd name="connsiteX4" fmla="*/ 175408 w 9582150"/>
              <a:gd name="connsiteY4" fmla="*/ 5419725 h 5419725"/>
              <a:gd name="connsiteX5" fmla="*/ 0 w 9582150"/>
              <a:gd name="connsiteY5" fmla="*/ 5244317 h 5419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82150" h="5419725">
                <a:moveTo>
                  <a:pt x="0" y="0"/>
                </a:moveTo>
                <a:lnTo>
                  <a:pt x="9582150" y="0"/>
                </a:lnTo>
                <a:lnTo>
                  <a:pt x="9582150" y="5244317"/>
                </a:lnTo>
                <a:cubicBezTo>
                  <a:pt x="9582150" y="5341192"/>
                  <a:pt x="9503617" y="5419725"/>
                  <a:pt x="9406742" y="5419725"/>
                </a:cubicBezTo>
                <a:lnTo>
                  <a:pt x="175408" y="5419725"/>
                </a:lnTo>
                <a:cubicBezTo>
                  <a:pt x="78533" y="5419725"/>
                  <a:pt x="0" y="5341192"/>
                  <a:pt x="0" y="5244317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698500" dist="190500" dir="5400000" sx="97000" sy="97000" algn="ctr" rotWithShape="0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26" name="Рисунок 2"/>
          <p:cNvSpPr>
            <a:spLocks noGrp="1"/>
          </p:cNvSpPr>
          <p:nvPr>
            <p:ph type="pic" sz="quarter" idx="15"/>
          </p:nvPr>
        </p:nvSpPr>
        <p:spPr>
          <a:xfrm>
            <a:off x="16678179" y="3127899"/>
            <a:ext cx="6651261" cy="3787522"/>
          </a:xfrm>
          <a:custGeom>
            <a:avLst/>
            <a:gdLst>
              <a:gd name="connsiteX0" fmla="*/ 0 w 9582150"/>
              <a:gd name="connsiteY0" fmla="*/ 0 h 5419725"/>
              <a:gd name="connsiteX1" fmla="*/ 9582150 w 9582150"/>
              <a:gd name="connsiteY1" fmla="*/ 0 h 5419725"/>
              <a:gd name="connsiteX2" fmla="*/ 9582150 w 9582150"/>
              <a:gd name="connsiteY2" fmla="*/ 5244317 h 5419725"/>
              <a:gd name="connsiteX3" fmla="*/ 9406742 w 9582150"/>
              <a:gd name="connsiteY3" fmla="*/ 5419725 h 5419725"/>
              <a:gd name="connsiteX4" fmla="*/ 175408 w 9582150"/>
              <a:gd name="connsiteY4" fmla="*/ 5419725 h 5419725"/>
              <a:gd name="connsiteX5" fmla="*/ 0 w 9582150"/>
              <a:gd name="connsiteY5" fmla="*/ 5244317 h 5419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82150" h="5419725">
                <a:moveTo>
                  <a:pt x="0" y="0"/>
                </a:moveTo>
                <a:lnTo>
                  <a:pt x="9582150" y="0"/>
                </a:lnTo>
                <a:lnTo>
                  <a:pt x="9582150" y="5244317"/>
                </a:lnTo>
                <a:cubicBezTo>
                  <a:pt x="9582150" y="5341192"/>
                  <a:pt x="9503617" y="5419725"/>
                  <a:pt x="9406742" y="5419725"/>
                </a:cubicBezTo>
                <a:lnTo>
                  <a:pt x="175408" y="5419725"/>
                </a:lnTo>
                <a:cubicBezTo>
                  <a:pt x="78533" y="5419725"/>
                  <a:pt x="0" y="5341192"/>
                  <a:pt x="0" y="5244317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698500" dist="190500" dir="5400000" sx="97000" sy="97000" algn="ctr" rotWithShape="0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27" name="Рисунок 2"/>
          <p:cNvSpPr>
            <a:spLocks noGrp="1"/>
          </p:cNvSpPr>
          <p:nvPr>
            <p:ph type="pic" sz="quarter" idx="16"/>
          </p:nvPr>
        </p:nvSpPr>
        <p:spPr>
          <a:xfrm>
            <a:off x="9478054" y="8239637"/>
            <a:ext cx="6651261" cy="3787522"/>
          </a:xfrm>
          <a:custGeom>
            <a:avLst/>
            <a:gdLst>
              <a:gd name="connsiteX0" fmla="*/ 0 w 9582150"/>
              <a:gd name="connsiteY0" fmla="*/ 0 h 5419725"/>
              <a:gd name="connsiteX1" fmla="*/ 9582150 w 9582150"/>
              <a:gd name="connsiteY1" fmla="*/ 0 h 5419725"/>
              <a:gd name="connsiteX2" fmla="*/ 9582150 w 9582150"/>
              <a:gd name="connsiteY2" fmla="*/ 5244317 h 5419725"/>
              <a:gd name="connsiteX3" fmla="*/ 9406742 w 9582150"/>
              <a:gd name="connsiteY3" fmla="*/ 5419725 h 5419725"/>
              <a:gd name="connsiteX4" fmla="*/ 175408 w 9582150"/>
              <a:gd name="connsiteY4" fmla="*/ 5419725 h 5419725"/>
              <a:gd name="connsiteX5" fmla="*/ 0 w 9582150"/>
              <a:gd name="connsiteY5" fmla="*/ 5244317 h 5419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82150" h="5419725">
                <a:moveTo>
                  <a:pt x="0" y="0"/>
                </a:moveTo>
                <a:lnTo>
                  <a:pt x="9582150" y="0"/>
                </a:lnTo>
                <a:lnTo>
                  <a:pt x="9582150" y="5244317"/>
                </a:lnTo>
                <a:cubicBezTo>
                  <a:pt x="9582150" y="5341192"/>
                  <a:pt x="9503617" y="5419725"/>
                  <a:pt x="9406742" y="5419725"/>
                </a:cubicBezTo>
                <a:lnTo>
                  <a:pt x="175408" y="5419725"/>
                </a:lnTo>
                <a:cubicBezTo>
                  <a:pt x="78533" y="5419725"/>
                  <a:pt x="0" y="5341192"/>
                  <a:pt x="0" y="5244317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698500" dist="190500" dir="5400000" sx="97000" sy="97000" algn="ctr" rotWithShape="0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28" name="Рисунок 2"/>
          <p:cNvSpPr>
            <a:spLocks noGrp="1"/>
          </p:cNvSpPr>
          <p:nvPr>
            <p:ph type="pic" sz="quarter" idx="17"/>
          </p:nvPr>
        </p:nvSpPr>
        <p:spPr>
          <a:xfrm>
            <a:off x="16678179" y="8239637"/>
            <a:ext cx="6651261" cy="3787522"/>
          </a:xfrm>
          <a:custGeom>
            <a:avLst/>
            <a:gdLst>
              <a:gd name="connsiteX0" fmla="*/ 0 w 9582150"/>
              <a:gd name="connsiteY0" fmla="*/ 0 h 5419725"/>
              <a:gd name="connsiteX1" fmla="*/ 9582150 w 9582150"/>
              <a:gd name="connsiteY1" fmla="*/ 0 h 5419725"/>
              <a:gd name="connsiteX2" fmla="*/ 9582150 w 9582150"/>
              <a:gd name="connsiteY2" fmla="*/ 5244317 h 5419725"/>
              <a:gd name="connsiteX3" fmla="*/ 9406742 w 9582150"/>
              <a:gd name="connsiteY3" fmla="*/ 5419725 h 5419725"/>
              <a:gd name="connsiteX4" fmla="*/ 175408 w 9582150"/>
              <a:gd name="connsiteY4" fmla="*/ 5419725 h 5419725"/>
              <a:gd name="connsiteX5" fmla="*/ 0 w 9582150"/>
              <a:gd name="connsiteY5" fmla="*/ 5244317 h 5419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82150" h="5419725">
                <a:moveTo>
                  <a:pt x="0" y="0"/>
                </a:moveTo>
                <a:lnTo>
                  <a:pt x="9582150" y="0"/>
                </a:lnTo>
                <a:lnTo>
                  <a:pt x="9582150" y="5244317"/>
                </a:lnTo>
                <a:cubicBezTo>
                  <a:pt x="9582150" y="5341192"/>
                  <a:pt x="9503617" y="5419725"/>
                  <a:pt x="9406742" y="5419725"/>
                </a:cubicBezTo>
                <a:lnTo>
                  <a:pt x="175408" y="5419725"/>
                </a:lnTo>
                <a:cubicBezTo>
                  <a:pt x="78533" y="5419725"/>
                  <a:pt x="0" y="5341192"/>
                  <a:pt x="0" y="5244317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698500" dist="190500" dir="5400000" sx="97000" sy="97000" algn="ctr" rotWithShape="0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773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</p:bld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vices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2"/>
          <p:cNvSpPr>
            <a:spLocks noGrp="1"/>
          </p:cNvSpPr>
          <p:nvPr>
            <p:ph type="pic" sz="quarter" idx="10"/>
          </p:nvPr>
        </p:nvSpPr>
        <p:spPr>
          <a:xfrm>
            <a:off x="5860794" y="5540971"/>
            <a:ext cx="12626664" cy="7190182"/>
          </a:xfrm>
          <a:custGeom>
            <a:avLst/>
            <a:gdLst>
              <a:gd name="connsiteX0" fmla="*/ 0 w 9582150"/>
              <a:gd name="connsiteY0" fmla="*/ 0 h 5419725"/>
              <a:gd name="connsiteX1" fmla="*/ 9582150 w 9582150"/>
              <a:gd name="connsiteY1" fmla="*/ 0 h 5419725"/>
              <a:gd name="connsiteX2" fmla="*/ 9582150 w 9582150"/>
              <a:gd name="connsiteY2" fmla="*/ 5244317 h 5419725"/>
              <a:gd name="connsiteX3" fmla="*/ 9406742 w 9582150"/>
              <a:gd name="connsiteY3" fmla="*/ 5419725 h 5419725"/>
              <a:gd name="connsiteX4" fmla="*/ 175408 w 9582150"/>
              <a:gd name="connsiteY4" fmla="*/ 5419725 h 5419725"/>
              <a:gd name="connsiteX5" fmla="*/ 0 w 9582150"/>
              <a:gd name="connsiteY5" fmla="*/ 5244317 h 5419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82150" h="5419725">
                <a:moveTo>
                  <a:pt x="0" y="0"/>
                </a:moveTo>
                <a:lnTo>
                  <a:pt x="9582150" y="0"/>
                </a:lnTo>
                <a:lnTo>
                  <a:pt x="9582150" y="5244317"/>
                </a:lnTo>
                <a:cubicBezTo>
                  <a:pt x="9582150" y="5341192"/>
                  <a:pt x="9503617" y="5419725"/>
                  <a:pt x="9406742" y="5419725"/>
                </a:cubicBezTo>
                <a:lnTo>
                  <a:pt x="175408" y="5419725"/>
                </a:lnTo>
                <a:cubicBezTo>
                  <a:pt x="78533" y="5419725"/>
                  <a:pt x="0" y="5341192"/>
                  <a:pt x="0" y="5244317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698500" dist="381000" dir="5400000" sx="97000" sy="97000" algn="ctr" rotWithShape="0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236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vic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Рисунок 2"/>
          <p:cNvSpPr>
            <a:spLocks noGrp="1"/>
          </p:cNvSpPr>
          <p:nvPr>
            <p:ph type="pic" sz="quarter" idx="11"/>
          </p:nvPr>
        </p:nvSpPr>
        <p:spPr>
          <a:xfrm>
            <a:off x="14721613" y="7780069"/>
            <a:ext cx="8580284" cy="4885994"/>
          </a:xfrm>
          <a:custGeom>
            <a:avLst/>
            <a:gdLst>
              <a:gd name="connsiteX0" fmla="*/ 0 w 9582150"/>
              <a:gd name="connsiteY0" fmla="*/ 0 h 5419725"/>
              <a:gd name="connsiteX1" fmla="*/ 9582150 w 9582150"/>
              <a:gd name="connsiteY1" fmla="*/ 0 h 5419725"/>
              <a:gd name="connsiteX2" fmla="*/ 9582150 w 9582150"/>
              <a:gd name="connsiteY2" fmla="*/ 5244317 h 5419725"/>
              <a:gd name="connsiteX3" fmla="*/ 9406742 w 9582150"/>
              <a:gd name="connsiteY3" fmla="*/ 5419725 h 5419725"/>
              <a:gd name="connsiteX4" fmla="*/ 175408 w 9582150"/>
              <a:gd name="connsiteY4" fmla="*/ 5419725 h 5419725"/>
              <a:gd name="connsiteX5" fmla="*/ 0 w 9582150"/>
              <a:gd name="connsiteY5" fmla="*/ 5244317 h 5419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82150" h="5419725">
                <a:moveTo>
                  <a:pt x="0" y="0"/>
                </a:moveTo>
                <a:lnTo>
                  <a:pt x="9582150" y="0"/>
                </a:lnTo>
                <a:lnTo>
                  <a:pt x="9582150" y="5244317"/>
                </a:lnTo>
                <a:cubicBezTo>
                  <a:pt x="9582150" y="5341192"/>
                  <a:pt x="9503617" y="5419725"/>
                  <a:pt x="9406742" y="5419725"/>
                </a:cubicBezTo>
                <a:lnTo>
                  <a:pt x="175408" y="5419725"/>
                </a:lnTo>
                <a:cubicBezTo>
                  <a:pt x="78533" y="5419725"/>
                  <a:pt x="0" y="5341192"/>
                  <a:pt x="0" y="5244317"/>
                </a:cubicBezTo>
                <a:close/>
              </a:path>
            </a:pathLst>
          </a:custGeom>
          <a:solidFill>
            <a:schemeClr val="bg1">
              <a:lumMod val="40000"/>
              <a:lumOff val="60000"/>
            </a:schemeClr>
          </a:solidFill>
          <a:ln>
            <a:noFill/>
          </a:ln>
          <a:effectLst>
            <a:outerShdw blurRad="698500" dist="381000" dir="5400000" sx="97000" sy="97000" algn="ctr" rotWithShape="0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1" name="Рисунок 2"/>
          <p:cNvSpPr>
            <a:spLocks noGrp="1"/>
          </p:cNvSpPr>
          <p:nvPr>
            <p:ph type="pic" sz="quarter" idx="10"/>
          </p:nvPr>
        </p:nvSpPr>
        <p:spPr>
          <a:xfrm>
            <a:off x="9398291" y="3160805"/>
            <a:ext cx="11842539" cy="6743666"/>
          </a:xfrm>
          <a:custGeom>
            <a:avLst/>
            <a:gdLst>
              <a:gd name="connsiteX0" fmla="*/ 0 w 9582150"/>
              <a:gd name="connsiteY0" fmla="*/ 0 h 5419725"/>
              <a:gd name="connsiteX1" fmla="*/ 9582150 w 9582150"/>
              <a:gd name="connsiteY1" fmla="*/ 0 h 5419725"/>
              <a:gd name="connsiteX2" fmla="*/ 9582150 w 9582150"/>
              <a:gd name="connsiteY2" fmla="*/ 5244317 h 5419725"/>
              <a:gd name="connsiteX3" fmla="*/ 9406742 w 9582150"/>
              <a:gd name="connsiteY3" fmla="*/ 5419725 h 5419725"/>
              <a:gd name="connsiteX4" fmla="*/ 175408 w 9582150"/>
              <a:gd name="connsiteY4" fmla="*/ 5419725 h 5419725"/>
              <a:gd name="connsiteX5" fmla="*/ 0 w 9582150"/>
              <a:gd name="connsiteY5" fmla="*/ 5244317 h 5419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82150" h="5419725">
                <a:moveTo>
                  <a:pt x="0" y="0"/>
                </a:moveTo>
                <a:lnTo>
                  <a:pt x="9582150" y="0"/>
                </a:lnTo>
                <a:lnTo>
                  <a:pt x="9582150" y="5244317"/>
                </a:lnTo>
                <a:cubicBezTo>
                  <a:pt x="9582150" y="5341192"/>
                  <a:pt x="9503617" y="5419725"/>
                  <a:pt x="9406742" y="5419725"/>
                </a:cubicBezTo>
                <a:lnTo>
                  <a:pt x="175408" y="5419725"/>
                </a:lnTo>
                <a:cubicBezTo>
                  <a:pt x="78533" y="5419725"/>
                  <a:pt x="0" y="5341192"/>
                  <a:pt x="0" y="5244317"/>
                </a:cubicBezTo>
                <a:close/>
              </a:path>
            </a:pathLst>
          </a:custGeom>
          <a:solidFill>
            <a:schemeClr val="bg1">
              <a:lumMod val="20000"/>
              <a:lumOff val="80000"/>
            </a:schemeClr>
          </a:solidFill>
          <a:ln>
            <a:noFill/>
          </a:ln>
          <a:effectLst>
            <a:outerShdw blurRad="698500" dist="381000" dir="5400000" sx="97000" sy="97000" algn="ctr" rotWithShape="0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266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</p:bld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vic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/>
          <p:cNvSpPr>
            <a:spLocks noGrp="1"/>
          </p:cNvSpPr>
          <p:nvPr>
            <p:ph type="pic" sz="quarter" idx="10"/>
          </p:nvPr>
        </p:nvSpPr>
        <p:spPr>
          <a:xfrm>
            <a:off x="3451943" y="5950645"/>
            <a:ext cx="17431367" cy="7765358"/>
          </a:xfrm>
          <a:custGeom>
            <a:avLst/>
            <a:gdLst>
              <a:gd name="connsiteX0" fmla="*/ 0 w 13074376"/>
              <a:gd name="connsiteY0" fmla="*/ 0 h 5824917"/>
              <a:gd name="connsiteX1" fmla="*/ 13074376 w 13074376"/>
              <a:gd name="connsiteY1" fmla="*/ 0 h 5824917"/>
              <a:gd name="connsiteX2" fmla="*/ 13074376 w 13074376"/>
              <a:gd name="connsiteY2" fmla="*/ 5824917 h 5824917"/>
              <a:gd name="connsiteX3" fmla="*/ 0 w 13074376"/>
              <a:gd name="connsiteY3" fmla="*/ 5824917 h 5824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74376" h="5824917">
                <a:moveTo>
                  <a:pt x="0" y="0"/>
                </a:moveTo>
                <a:lnTo>
                  <a:pt x="13074376" y="0"/>
                </a:lnTo>
                <a:lnTo>
                  <a:pt x="13074376" y="5824917"/>
                </a:lnTo>
                <a:lnTo>
                  <a:pt x="0" y="5824917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910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nimation slide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8494272" y="4553939"/>
            <a:ext cx="7233655" cy="393152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453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vic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-6603569" y="2"/>
            <a:ext cx="30985985" cy="137160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2810751" y="4850653"/>
            <a:ext cx="8048696" cy="5168102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13539073" y="4850653"/>
            <a:ext cx="8048696" cy="5168102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38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repeatCount="indefinite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85141E-6 L 0.25 -2.85141E-6 " pathEditMode="relative" rAng="0" ptsTypes="AA">
                                      <p:cBhvr>
                                        <p:cTn id="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8" grpId="0" animBg="1"/>
    </p:bld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nimation slide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14626571" y="4341141"/>
            <a:ext cx="10283253" cy="558899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972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vice MockUp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5"/>
          <p:cNvSpPr>
            <a:spLocks noGrp="1"/>
          </p:cNvSpPr>
          <p:nvPr>
            <p:ph type="pic" sz="quarter" idx="20"/>
          </p:nvPr>
        </p:nvSpPr>
        <p:spPr>
          <a:xfrm>
            <a:off x="14641242" y="1806873"/>
            <a:ext cx="7757045" cy="16654334"/>
          </a:xfrm>
          <a:custGeom>
            <a:avLst/>
            <a:gdLst>
              <a:gd name="connsiteX0" fmla="*/ 694038 w 5818162"/>
              <a:gd name="connsiteY0" fmla="*/ 0 h 12492680"/>
              <a:gd name="connsiteX1" fmla="*/ 1281730 w 5818162"/>
              <a:gd name="connsiteY1" fmla="*/ 0 h 12492680"/>
              <a:gd name="connsiteX2" fmla="*/ 1290826 w 5818162"/>
              <a:gd name="connsiteY2" fmla="*/ 1399 h 12492680"/>
              <a:gd name="connsiteX3" fmla="*/ 1298522 w 5818162"/>
              <a:gd name="connsiteY3" fmla="*/ 5597 h 12492680"/>
              <a:gd name="connsiteX4" fmla="*/ 1305518 w 5818162"/>
              <a:gd name="connsiteY4" fmla="*/ 11894 h 12492680"/>
              <a:gd name="connsiteX5" fmla="*/ 1311115 w 5818162"/>
              <a:gd name="connsiteY5" fmla="*/ 19590 h 12492680"/>
              <a:gd name="connsiteX6" fmla="*/ 1316712 w 5818162"/>
              <a:gd name="connsiteY6" fmla="*/ 30784 h 12492680"/>
              <a:gd name="connsiteX7" fmla="*/ 1320910 w 5818162"/>
              <a:gd name="connsiteY7" fmla="*/ 42678 h 12492680"/>
              <a:gd name="connsiteX8" fmla="*/ 1325108 w 5818162"/>
              <a:gd name="connsiteY8" fmla="*/ 56670 h 12492680"/>
              <a:gd name="connsiteX9" fmla="*/ 1327906 w 5818162"/>
              <a:gd name="connsiteY9" fmla="*/ 72762 h 12492680"/>
              <a:gd name="connsiteX10" fmla="*/ 1334203 w 5818162"/>
              <a:gd name="connsiteY10" fmla="*/ 107044 h 12492680"/>
              <a:gd name="connsiteX11" fmla="*/ 1341200 w 5818162"/>
              <a:gd name="connsiteY11" fmla="*/ 146923 h 12492680"/>
              <a:gd name="connsiteX12" fmla="*/ 1345397 w 5818162"/>
              <a:gd name="connsiteY12" fmla="*/ 167213 h 12492680"/>
              <a:gd name="connsiteX13" fmla="*/ 1350295 w 5818162"/>
              <a:gd name="connsiteY13" fmla="*/ 188202 h 12492680"/>
              <a:gd name="connsiteX14" fmla="*/ 1354492 w 5818162"/>
              <a:gd name="connsiteY14" fmla="*/ 209891 h 12492680"/>
              <a:gd name="connsiteX15" fmla="*/ 1360789 w 5818162"/>
              <a:gd name="connsiteY15" fmla="*/ 230880 h 12492680"/>
              <a:gd name="connsiteX16" fmla="*/ 1367786 w 5818162"/>
              <a:gd name="connsiteY16" fmla="*/ 253268 h 12492680"/>
              <a:gd name="connsiteX17" fmla="*/ 1376181 w 5818162"/>
              <a:gd name="connsiteY17" fmla="*/ 274957 h 12492680"/>
              <a:gd name="connsiteX18" fmla="*/ 1385276 w 5818162"/>
              <a:gd name="connsiteY18" fmla="*/ 295946 h 12492680"/>
              <a:gd name="connsiteX19" fmla="*/ 1396471 w 5818162"/>
              <a:gd name="connsiteY19" fmla="*/ 316235 h 12492680"/>
              <a:gd name="connsiteX20" fmla="*/ 1407665 w 5818162"/>
              <a:gd name="connsiteY20" fmla="*/ 336524 h 12492680"/>
              <a:gd name="connsiteX21" fmla="*/ 1421657 w 5818162"/>
              <a:gd name="connsiteY21" fmla="*/ 355415 h 12492680"/>
              <a:gd name="connsiteX22" fmla="*/ 1438449 w 5818162"/>
              <a:gd name="connsiteY22" fmla="*/ 372906 h 12492680"/>
              <a:gd name="connsiteX23" fmla="*/ 1456639 w 5818162"/>
              <a:gd name="connsiteY23" fmla="*/ 390396 h 12492680"/>
              <a:gd name="connsiteX24" fmla="*/ 1475529 w 5818162"/>
              <a:gd name="connsiteY24" fmla="*/ 405788 h 12492680"/>
              <a:gd name="connsiteX25" fmla="*/ 1498617 w 5818162"/>
              <a:gd name="connsiteY25" fmla="*/ 419781 h 12492680"/>
              <a:gd name="connsiteX26" fmla="*/ 1523104 w 5818162"/>
              <a:gd name="connsiteY26" fmla="*/ 432375 h 12492680"/>
              <a:gd name="connsiteX27" fmla="*/ 1551090 w 5818162"/>
              <a:gd name="connsiteY27" fmla="*/ 442869 h 12492680"/>
              <a:gd name="connsiteX28" fmla="*/ 1581174 w 5818162"/>
              <a:gd name="connsiteY28" fmla="*/ 451265 h 12492680"/>
              <a:gd name="connsiteX29" fmla="*/ 1614757 w 5818162"/>
              <a:gd name="connsiteY29" fmla="*/ 457561 h 12492680"/>
              <a:gd name="connsiteX30" fmla="*/ 1650438 w 5818162"/>
              <a:gd name="connsiteY30" fmla="*/ 461759 h 12492680"/>
              <a:gd name="connsiteX31" fmla="*/ 1690317 w 5818162"/>
              <a:gd name="connsiteY31" fmla="*/ 463158 h 12492680"/>
              <a:gd name="connsiteX32" fmla="*/ 4127844 w 5818162"/>
              <a:gd name="connsiteY32" fmla="*/ 463158 h 12492680"/>
              <a:gd name="connsiteX33" fmla="*/ 4167723 w 5818162"/>
              <a:gd name="connsiteY33" fmla="*/ 461759 h 12492680"/>
              <a:gd name="connsiteX34" fmla="*/ 4203404 w 5818162"/>
              <a:gd name="connsiteY34" fmla="*/ 457561 h 12492680"/>
              <a:gd name="connsiteX35" fmla="*/ 4236987 w 5818162"/>
              <a:gd name="connsiteY35" fmla="*/ 451265 h 12492680"/>
              <a:gd name="connsiteX36" fmla="*/ 4267071 w 5818162"/>
              <a:gd name="connsiteY36" fmla="*/ 442869 h 12492680"/>
              <a:gd name="connsiteX37" fmla="*/ 4295056 w 5818162"/>
              <a:gd name="connsiteY37" fmla="*/ 432375 h 12492680"/>
              <a:gd name="connsiteX38" fmla="*/ 4319544 w 5818162"/>
              <a:gd name="connsiteY38" fmla="*/ 419781 h 12492680"/>
              <a:gd name="connsiteX39" fmla="*/ 4342632 w 5818162"/>
              <a:gd name="connsiteY39" fmla="*/ 405788 h 12492680"/>
              <a:gd name="connsiteX40" fmla="*/ 4361522 w 5818162"/>
              <a:gd name="connsiteY40" fmla="*/ 390396 h 12492680"/>
              <a:gd name="connsiteX41" fmla="*/ 4379712 w 5818162"/>
              <a:gd name="connsiteY41" fmla="*/ 372906 h 12492680"/>
              <a:gd name="connsiteX42" fmla="*/ 4396504 w 5818162"/>
              <a:gd name="connsiteY42" fmla="*/ 355415 h 12492680"/>
              <a:gd name="connsiteX43" fmla="*/ 4410496 w 5818162"/>
              <a:gd name="connsiteY43" fmla="*/ 336524 h 12492680"/>
              <a:gd name="connsiteX44" fmla="*/ 4421690 w 5818162"/>
              <a:gd name="connsiteY44" fmla="*/ 316235 h 12492680"/>
              <a:gd name="connsiteX45" fmla="*/ 4432884 w 5818162"/>
              <a:gd name="connsiteY45" fmla="*/ 295946 h 12492680"/>
              <a:gd name="connsiteX46" fmla="*/ 4441980 w 5818162"/>
              <a:gd name="connsiteY46" fmla="*/ 274957 h 12492680"/>
              <a:gd name="connsiteX47" fmla="*/ 4450376 w 5818162"/>
              <a:gd name="connsiteY47" fmla="*/ 253268 h 12492680"/>
              <a:gd name="connsiteX48" fmla="*/ 4457372 w 5818162"/>
              <a:gd name="connsiteY48" fmla="*/ 230880 h 12492680"/>
              <a:gd name="connsiteX49" fmla="*/ 4463668 w 5818162"/>
              <a:gd name="connsiteY49" fmla="*/ 209891 h 12492680"/>
              <a:gd name="connsiteX50" fmla="*/ 4467866 w 5818162"/>
              <a:gd name="connsiteY50" fmla="*/ 188202 h 12492680"/>
              <a:gd name="connsiteX51" fmla="*/ 4472764 w 5818162"/>
              <a:gd name="connsiteY51" fmla="*/ 167213 h 12492680"/>
              <a:gd name="connsiteX52" fmla="*/ 4476962 w 5818162"/>
              <a:gd name="connsiteY52" fmla="*/ 146923 h 12492680"/>
              <a:gd name="connsiteX53" fmla="*/ 4483958 w 5818162"/>
              <a:gd name="connsiteY53" fmla="*/ 107044 h 12492680"/>
              <a:gd name="connsiteX54" fmla="*/ 4490254 w 5818162"/>
              <a:gd name="connsiteY54" fmla="*/ 72762 h 12492680"/>
              <a:gd name="connsiteX55" fmla="*/ 4493053 w 5818162"/>
              <a:gd name="connsiteY55" fmla="*/ 56670 h 12492680"/>
              <a:gd name="connsiteX56" fmla="*/ 4497251 w 5818162"/>
              <a:gd name="connsiteY56" fmla="*/ 42678 h 12492680"/>
              <a:gd name="connsiteX57" fmla="*/ 4501449 w 5818162"/>
              <a:gd name="connsiteY57" fmla="*/ 30784 h 12492680"/>
              <a:gd name="connsiteX58" fmla="*/ 4507046 w 5818162"/>
              <a:gd name="connsiteY58" fmla="*/ 19590 h 12492680"/>
              <a:gd name="connsiteX59" fmla="*/ 4512643 w 5818162"/>
              <a:gd name="connsiteY59" fmla="*/ 11894 h 12492680"/>
              <a:gd name="connsiteX60" fmla="*/ 4519640 w 5818162"/>
              <a:gd name="connsiteY60" fmla="*/ 5597 h 12492680"/>
              <a:gd name="connsiteX61" fmla="*/ 4527335 w 5818162"/>
              <a:gd name="connsiteY61" fmla="*/ 1399 h 12492680"/>
              <a:gd name="connsiteX62" fmla="*/ 4536430 w 5818162"/>
              <a:gd name="connsiteY62" fmla="*/ 0 h 12492680"/>
              <a:gd name="connsiteX63" fmla="*/ 5124124 w 5818162"/>
              <a:gd name="connsiteY63" fmla="*/ 0 h 12492680"/>
              <a:gd name="connsiteX64" fmla="*/ 5170999 w 5818162"/>
              <a:gd name="connsiteY64" fmla="*/ 700 h 12492680"/>
              <a:gd name="connsiteX65" fmla="*/ 5215776 w 5818162"/>
              <a:gd name="connsiteY65" fmla="*/ 4898 h 12492680"/>
              <a:gd name="connsiteX66" fmla="*/ 5259153 w 5818162"/>
              <a:gd name="connsiteY66" fmla="*/ 10495 h 12492680"/>
              <a:gd name="connsiteX67" fmla="*/ 5299732 w 5818162"/>
              <a:gd name="connsiteY67" fmla="*/ 18191 h 12492680"/>
              <a:gd name="connsiteX68" fmla="*/ 5339611 w 5818162"/>
              <a:gd name="connsiteY68" fmla="*/ 27286 h 12492680"/>
              <a:gd name="connsiteX69" fmla="*/ 5376692 w 5818162"/>
              <a:gd name="connsiteY69" fmla="*/ 39879 h 12492680"/>
              <a:gd name="connsiteX70" fmla="*/ 5413072 w 5818162"/>
              <a:gd name="connsiteY70" fmla="*/ 53172 h 12492680"/>
              <a:gd name="connsiteX71" fmla="*/ 5447354 w 5818162"/>
              <a:gd name="connsiteY71" fmla="*/ 69264 h 12492680"/>
              <a:gd name="connsiteX72" fmla="*/ 5479538 w 5818162"/>
              <a:gd name="connsiteY72" fmla="*/ 86755 h 12492680"/>
              <a:gd name="connsiteX73" fmla="*/ 5510322 w 5818162"/>
              <a:gd name="connsiteY73" fmla="*/ 107044 h 12492680"/>
              <a:gd name="connsiteX74" fmla="*/ 5539706 w 5818162"/>
              <a:gd name="connsiteY74" fmla="*/ 128033 h 12492680"/>
              <a:gd name="connsiteX75" fmla="*/ 5567692 w 5818162"/>
              <a:gd name="connsiteY75" fmla="*/ 151821 h 12492680"/>
              <a:gd name="connsiteX76" fmla="*/ 5593578 w 5818162"/>
              <a:gd name="connsiteY76" fmla="*/ 176308 h 12492680"/>
              <a:gd name="connsiteX77" fmla="*/ 5617366 w 5818162"/>
              <a:gd name="connsiteY77" fmla="*/ 202195 h 12492680"/>
              <a:gd name="connsiteX78" fmla="*/ 5640454 w 5818162"/>
              <a:gd name="connsiteY78" fmla="*/ 230880 h 12492680"/>
              <a:gd name="connsiteX79" fmla="*/ 5662142 w 5818162"/>
              <a:gd name="connsiteY79" fmla="*/ 260964 h 12492680"/>
              <a:gd name="connsiteX80" fmla="*/ 5681732 w 5818162"/>
              <a:gd name="connsiteY80" fmla="*/ 291048 h 12492680"/>
              <a:gd name="connsiteX81" fmla="*/ 5699923 w 5818162"/>
              <a:gd name="connsiteY81" fmla="*/ 323931 h 12492680"/>
              <a:gd name="connsiteX82" fmla="*/ 5717414 w 5818162"/>
              <a:gd name="connsiteY82" fmla="*/ 358213 h 12492680"/>
              <a:gd name="connsiteX83" fmla="*/ 5732106 w 5818162"/>
              <a:gd name="connsiteY83" fmla="*/ 393195 h 12492680"/>
              <a:gd name="connsiteX84" fmla="*/ 5746798 w 5818162"/>
              <a:gd name="connsiteY84" fmla="*/ 430276 h 12492680"/>
              <a:gd name="connsiteX85" fmla="*/ 5759392 w 5818162"/>
              <a:gd name="connsiteY85" fmla="*/ 468755 h 12492680"/>
              <a:gd name="connsiteX86" fmla="*/ 5771286 w 5818162"/>
              <a:gd name="connsiteY86" fmla="*/ 507235 h 12492680"/>
              <a:gd name="connsiteX87" fmla="*/ 5781780 w 5818162"/>
              <a:gd name="connsiteY87" fmla="*/ 547814 h 12492680"/>
              <a:gd name="connsiteX88" fmla="*/ 5790176 w 5818162"/>
              <a:gd name="connsiteY88" fmla="*/ 589792 h 12492680"/>
              <a:gd name="connsiteX89" fmla="*/ 5797872 w 5818162"/>
              <a:gd name="connsiteY89" fmla="*/ 632470 h 12492680"/>
              <a:gd name="connsiteX90" fmla="*/ 5804168 w 5818162"/>
              <a:gd name="connsiteY90" fmla="*/ 675847 h 12492680"/>
              <a:gd name="connsiteX91" fmla="*/ 5809766 w 5818162"/>
              <a:gd name="connsiteY91" fmla="*/ 720624 h 12492680"/>
              <a:gd name="connsiteX92" fmla="*/ 5813264 w 5818162"/>
              <a:gd name="connsiteY92" fmla="*/ 766100 h 12492680"/>
              <a:gd name="connsiteX93" fmla="*/ 5816062 w 5818162"/>
              <a:gd name="connsiteY93" fmla="*/ 812976 h 12492680"/>
              <a:gd name="connsiteX94" fmla="*/ 5817462 w 5818162"/>
              <a:gd name="connsiteY94" fmla="*/ 859851 h 12492680"/>
              <a:gd name="connsiteX95" fmla="*/ 5818162 w 5818162"/>
              <a:gd name="connsiteY95" fmla="*/ 907427 h 12492680"/>
              <a:gd name="connsiteX96" fmla="*/ 5818162 w 5818162"/>
              <a:gd name="connsiteY96" fmla="*/ 11674107 h 12492680"/>
              <a:gd name="connsiteX97" fmla="*/ 5817462 w 5818162"/>
              <a:gd name="connsiteY97" fmla="*/ 11720283 h 12492680"/>
              <a:gd name="connsiteX98" fmla="*/ 5815362 w 5818162"/>
              <a:gd name="connsiteY98" fmla="*/ 11766459 h 12492680"/>
              <a:gd name="connsiteX99" fmla="*/ 5810466 w 5818162"/>
              <a:gd name="connsiteY99" fmla="*/ 11810536 h 12492680"/>
              <a:gd name="connsiteX100" fmla="*/ 5804868 w 5818162"/>
              <a:gd name="connsiteY100" fmla="*/ 11853913 h 12492680"/>
              <a:gd name="connsiteX101" fmla="*/ 5797872 w 5818162"/>
              <a:gd name="connsiteY101" fmla="*/ 11895891 h 12492680"/>
              <a:gd name="connsiteX102" fmla="*/ 5788776 w 5818162"/>
              <a:gd name="connsiteY102" fmla="*/ 11936470 h 12492680"/>
              <a:gd name="connsiteX103" fmla="*/ 5777582 w 5818162"/>
              <a:gd name="connsiteY103" fmla="*/ 11975650 h 12492680"/>
              <a:gd name="connsiteX104" fmla="*/ 5765688 w 5818162"/>
              <a:gd name="connsiteY104" fmla="*/ 12014130 h 12492680"/>
              <a:gd name="connsiteX105" fmla="*/ 5751696 w 5818162"/>
              <a:gd name="connsiteY105" fmla="*/ 12051210 h 12492680"/>
              <a:gd name="connsiteX106" fmla="*/ 5737004 w 5818162"/>
              <a:gd name="connsiteY106" fmla="*/ 12086892 h 12492680"/>
              <a:gd name="connsiteX107" fmla="*/ 5719512 w 5818162"/>
              <a:gd name="connsiteY107" fmla="*/ 12121174 h 12492680"/>
              <a:gd name="connsiteX108" fmla="*/ 5702022 w 5818162"/>
              <a:gd name="connsiteY108" fmla="*/ 12154756 h 12492680"/>
              <a:gd name="connsiteX109" fmla="*/ 5681732 w 5818162"/>
              <a:gd name="connsiteY109" fmla="*/ 12185540 h 12492680"/>
              <a:gd name="connsiteX110" fmla="*/ 5660743 w 5818162"/>
              <a:gd name="connsiteY110" fmla="*/ 12216324 h 12492680"/>
              <a:gd name="connsiteX111" fmla="*/ 5637656 w 5818162"/>
              <a:gd name="connsiteY111" fmla="*/ 12245009 h 12492680"/>
              <a:gd name="connsiteX112" fmla="*/ 5612468 w 5818162"/>
              <a:gd name="connsiteY112" fmla="*/ 12272295 h 12492680"/>
              <a:gd name="connsiteX113" fmla="*/ 5587282 w 5818162"/>
              <a:gd name="connsiteY113" fmla="*/ 12298182 h 12492680"/>
              <a:gd name="connsiteX114" fmla="*/ 5560696 w 5818162"/>
              <a:gd name="connsiteY114" fmla="*/ 12322669 h 12492680"/>
              <a:gd name="connsiteX115" fmla="*/ 5531311 w 5818162"/>
              <a:gd name="connsiteY115" fmla="*/ 12345057 h 12492680"/>
              <a:gd name="connsiteX116" fmla="*/ 5501226 w 5818162"/>
              <a:gd name="connsiteY116" fmla="*/ 12366046 h 12492680"/>
              <a:gd name="connsiteX117" fmla="*/ 5469743 w 5818162"/>
              <a:gd name="connsiteY117" fmla="*/ 12386336 h 12492680"/>
              <a:gd name="connsiteX118" fmla="*/ 5436860 w 5818162"/>
              <a:gd name="connsiteY118" fmla="*/ 12404526 h 12492680"/>
              <a:gd name="connsiteX119" fmla="*/ 5402578 w 5818162"/>
              <a:gd name="connsiteY119" fmla="*/ 12420618 h 12492680"/>
              <a:gd name="connsiteX120" fmla="*/ 5367596 w 5818162"/>
              <a:gd name="connsiteY120" fmla="*/ 12436010 h 12492680"/>
              <a:gd name="connsiteX121" fmla="*/ 5329816 w 5818162"/>
              <a:gd name="connsiteY121" fmla="*/ 12449303 h 12492680"/>
              <a:gd name="connsiteX122" fmla="*/ 5292036 w 5818162"/>
              <a:gd name="connsiteY122" fmla="*/ 12460497 h 12492680"/>
              <a:gd name="connsiteX123" fmla="*/ 5252856 w 5818162"/>
              <a:gd name="connsiteY123" fmla="*/ 12470292 h 12492680"/>
              <a:gd name="connsiteX124" fmla="*/ 5211578 w 5818162"/>
              <a:gd name="connsiteY124" fmla="*/ 12477988 h 12492680"/>
              <a:gd name="connsiteX125" fmla="*/ 5169600 w 5818162"/>
              <a:gd name="connsiteY125" fmla="*/ 12484984 h 12492680"/>
              <a:gd name="connsiteX126" fmla="*/ 5126222 w 5818162"/>
              <a:gd name="connsiteY126" fmla="*/ 12488482 h 12492680"/>
              <a:gd name="connsiteX127" fmla="*/ 5080746 w 5818162"/>
              <a:gd name="connsiteY127" fmla="*/ 12491980 h 12492680"/>
              <a:gd name="connsiteX128" fmla="*/ 5035270 w 5818162"/>
              <a:gd name="connsiteY128" fmla="*/ 12492680 h 12492680"/>
              <a:gd name="connsiteX129" fmla="*/ 782891 w 5818162"/>
              <a:gd name="connsiteY129" fmla="*/ 12492680 h 12492680"/>
              <a:gd name="connsiteX130" fmla="*/ 738814 w 5818162"/>
              <a:gd name="connsiteY130" fmla="*/ 12491980 h 12492680"/>
              <a:gd name="connsiteX131" fmla="*/ 695437 w 5818162"/>
              <a:gd name="connsiteY131" fmla="*/ 12488482 h 12492680"/>
              <a:gd name="connsiteX132" fmla="*/ 653459 w 5818162"/>
              <a:gd name="connsiteY132" fmla="*/ 12484984 h 12492680"/>
              <a:gd name="connsiteX133" fmla="*/ 612880 w 5818162"/>
              <a:gd name="connsiteY133" fmla="*/ 12478687 h 12492680"/>
              <a:gd name="connsiteX134" fmla="*/ 573001 w 5818162"/>
              <a:gd name="connsiteY134" fmla="*/ 12470991 h 12492680"/>
              <a:gd name="connsiteX135" fmla="*/ 533821 w 5818162"/>
              <a:gd name="connsiteY135" fmla="*/ 12461196 h 12492680"/>
              <a:gd name="connsiteX136" fmla="*/ 496741 w 5818162"/>
              <a:gd name="connsiteY136" fmla="*/ 12450002 h 12492680"/>
              <a:gd name="connsiteX137" fmla="*/ 459660 w 5818162"/>
              <a:gd name="connsiteY137" fmla="*/ 12437409 h 12492680"/>
              <a:gd name="connsiteX138" fmla="*/ 424678 w 5818162"/>
              <a:gd name="connsiteY138" fmla="*/ 12423416 h 12492680"/>
              <a:gd name="connsiteX139" fmla="*/ 391096 w 5818162"/>
              <a:gd name="connsiteY139" fmla="*/ 12406625 h 12492680"/>
              <a:gd name="connsiteX140" fmla="*/ 358213 w 5818162"/>
              <a:gd name="connsiteY140" fmla="*/ 12389834 h 12492680"/>
              <a:gd name="connsiteX141" fmla="*/ 326729 w 5818162"/>
              <a:gd name="connsiteY141" fmla="*/ 12370944 h 12492680"/>
              <a:gd name="connsiteX142" fmla="*/ 295945 w 5818162"/>
              <a:gd name="connsiteY142" fmla="*/ 12349954 h 12492680"/>
              <a:gd name="connsiteX143" fmla="*/ 267260 w 5818162"/>
              <a:gd name="connsiteY143" fmla="*/ 12328266 h 12492680"/>
              <a:gd name="connsiteX144" fmla="*/ 239975 w 5818162"/>
              <a:gd name="connsiteY144" fmla="*/ 12304478 h 12492680"/>
              <a:gd name="connsiteX145" fmla="*/ 213389 w 5818162"/>
              <a:gd name="connsiteY145" fmla="*/ 12279291 h 12492680"/>
              <a:gd name="connsiteX146" fmla="*/ 188202 w 5818162"/>
              <a:gd name="connsiteY146" fmla="*/ 12254105 h 12492680"/>
              <a:gd name="connsiteX147" fmla="*/ 164414 w 5818162"/>
              <a:gd name="connsiteY147" fmla="*/ 12225419 h 12492680"/>
              <a:gd name="connsiteX148" fmla="*/ 142725 w 5818162"/>
              <a:gd name="connsiteY148" fmla="*/ 12196734 h 12492680"/>
              <a:gd name="connsiteX149" fmla="*/ 122436 w 5818162"/>
              <a:gd name="connsiteY149" fmla="*/ 12167350 h 12492680"/>
              <a:gd name="connsiteX150" fmla="*/ 102846 w 5818162"/>
              <a:gd name="connsiteY150" fmla="*/ 12135167 h 12492680"/>
              <a:gd name="connsiteX151" fmla="*/ 86055 w 5818162"/>
              <a:gd name="connsiteY151" fmla="*/ 12102284 h 12492680"/>
              <a:gd name="connsiteX152" fmla="*/ 69963 w 5818162"/>
              <a:gd name="connsiteY152" fmla="*/ 12068002 h 12492680"/>
              <a:gd name="connsiteX153" fmla="*/ 55271 w 5818162"/>
              <a:gd name="connsiteY153" fmla="*/ 12033020 h 12492680"/>
              <a:gd name="connsiteX154" fmla="*/ 42678 w 5818162"/>
              <a:gd name="connsiteY154" fmla="*/ 11996639 h 12492680"/>
              <a:gd name="connsiteX155" fmla="*/ 31484 w 5818162"/>
              <a:gd name="connsiteY155" fmla="*/ 11958859 h 12492680"/>
              <a:gd name="connsiteX156" fmla="*/ 21689 w 5818162"/>
              <a:gd name="connsiteY156" fmla="*/ 11920379 h 12492680"/>
              <a:gd name="connsiteX157" fmla="*/ 13993 w 5818162"/>
              <a:gd name="connsiteY157" fmla="*/ 11879800 h 12492680"/>
              <a:gd name="connsiteX158" fmla="*/ 7696 w 5818162"/>
              <a:gd name="connsiteY158" fmla="*/ 11839221 h 12492680"/>
              <a:gd name="connsiteX159" fmla="*/ 4198 w 5818162"/>
              <a:gd name="connsiteY159" fmla="*/ 11797243 h 12492680"/>
              <a:gd name="connsiteX160" fmla="*/ 700 w 5818162"/>
              <a:gd name="connsiteY160" fmla="*/ 11753866 h 12492680"/>
              <a:gd name="connsiteX161" fmla="*/ 0 w 5818162"/>
              <a:gd name="connsiteY161" fmla="*/ 11709789 h 12492680"/>
              <a:gd name="connsiteX162" fmla="*/ 0 w 5818162"/>
              <a:gd name="connsiteY162" fmla="*/ 854254 h 12492680"/>
              <a:gd name="connsiteX163" fmla="*/ 700 w 5818162"/>
              <a:gd name="connsiteY163" fmla="*/ 808778 h 12492680"/>
              <a:gd name="connsiteX164" fmla="*/ 2099 w 5818162"/>
              <a:gd name="connsiteY164" fmla="*/ 764701 h 12492680"/>
              <a:gd name="connsiteX165" fmla="*/ 5597 w 5818162"/>
              <a:gd name="connsiteY165" fmla="*/ 720624 h 12492680"/>
              <a:gd name="connsiteX166" fmla="*/ 10495 w 5818162"/>
              <a:gd name="connsiteY166" fmla="*/ 678646 h 12492680"/>
              <a:gd name="connsiteX167" fmla="*/ 15392 w 5818162"/>
              <a:gd name="connsiteY167" fmla="*/ 636668 h 12492680"/>
              <a:gd name="connsiteX168" fmla="*/ 22388 w 5818162"/>
              <a:gd name="connsiteY168" fmla="*/ 594690 h 12492680"/>
              <a:gd name="connsiteX169" fmla="*/ 31484 w 5818162"/>
              <a:gd name="connsiteY169" fmla="*/ 554811 h 12492680"/>
              <a:gd name="connsiteX170" fmla="*/ 41278 w 5818162"/>
              <a:gd name="connsiteY170" fmla="*/ 516331 h 12492680"/>
              <a:gd name="connsiteX171" fmla="*/ 52473 w 5818162"/>
              <a:gd name="connsiteY171" fmla="*/ 477851 h 12492680"/>
              <a:gd name="connsiteX172" fmla="*/ 65066 w 5818162"/>
              <a:gd name="connsiteY172" fmla="*/ 441470 h 12492680"/>
              <a:gd name="connsiteX173" fmla="*/ 78359 w 5818162"/>
              <a:gd name="connsiteY173" fmla="*/ 405089 h 12492680"/>
              <a:gd name="connsiteX174" fmla="*/ 93751 w 5818162"/>
              <a:gd name="connsiteY174" fmla="*/ 370807 h 12492680"/>
              <a:gd name="connsiteX175" fmla="*/ 109843 w 5818162"/>
              <a:gd name="connsiteY175" fmla="*/ 337224 h 12492680"/>
              <a:gd name="connsiteX176" fmla="*/ 127333 w 5818162"/>
              <a:gd name="connsiteY176" fmla="*/ 305041 h 12492680"/>
              <a:gd name="connsiteX177" fmla="*/ 146923 w 5818162"/>
              <a:gd name="connsiteY177" fmla="*/ 274957 h 12492680"/>
              <a:gd name="connsiteX178" fmla="*/ 167213 w 5818162"/>
              <a:gd name="connsiteY178" fmla="*/ 244872 h 12492680"/>
              <a:gd name="connsiteX179" fmla="*/ 189601 w 5818162"/>
              <a:gd name="connsiteY179" fmla="*/ 216887 h 12492680"/>
              <a:gd name="connsiteX180" fmla="*/ 213389 w 5818162"/>
              <a:gd name="connsiteY180" fmla="*/ 190301 h 12492680"/>
              <a:gd name="connsiteX181" fmla="*/ 237176 w 5818162"/>
              <a:gd name="connsiteY181" fmla="*/ 165814 h 12492680"/>
              <a:gd name="connsiteX182" fmla="*/ 263762 w 5818162"/>
              <a:gd name="connsiteY182" fmla="*/ 142026 h 12492680"/>
              <a:gd name="connsiteX183" fmla="*/ 291748 w 5818162"/>
              <a:gd name="connsiteY183" fmla="*/ 120337 h 12492680"/>
              <a:gd name="connsiteX184" fmla="*/ 321132 w 5818162"/>
              <a:gd name="connsiteY184" fmla="*/ 100748 h 12492680"/>
              <a:gd name="connsiteX185" fmla="*/ 351217 w 5818162"/>
              <a:gd name="connsiteY185" fmla="*/ 81857 h 12492680"/>
              <a:gd name="connsiteX186" fmla="*/ 383400 w 5818162"/>
              <a:gd name="connsiteY186" fmla="*/ 65766 h 12492680"/>
              <a:gd name="connsiteX187" fmla="*/ 416982 w 5818162"/>
              <a:gd name="connsiteY187" fmla="*/ 49674 h 12492680"/>
              <a:gd name="connsiteX188" fmla="*/ 451964 w 5818162"/>
              <a:gd name="connsiteY188" fmla="*/ 37780 h 12492680"/>
              <a:gd name="connsiteX189" fmla="*/ 489045 w 5818162"/>
              <a:gd name="connsiteY189" fmla="*/ 25887 h 12492680"/>
              <a:gd name="connsiteX190" fmla="*/ 526125 w 5818162"/>
              <a:gd name="connsiteY190" fmla="*/ 17491 h 12492680"/>
              <a:gd name="connsiteX191" fmla="*/ 566004 w 5818162"/>
              <a:gd name="connsiteY191" fmla="*/ 9095 h 12492680"/>
              <a:gd name="connsiteX192" fmla="*/ 607283 w 5818162"/>
              <a:gd name="connsiteY192" fmla="*/ 4198 h 12492680"/>
              <a:gd name="connsiteX193" fmla="*/ 649960 w 5818162"/>
              <a:gd name="connsiteY193" fmla="*/ 700 h 12492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5818162" h="12492680">
                <a:moveTo>
                  <a:pt x="694038" y="0"/>
                </a:moveTo>
                <a:lnTo>
                  <a:pt x="1281730" y="0"/>
                </a:lnTo>
                <a:lnTo>
                  <a:pt x="1290826" y="1399"/>
                </a:lnTo>
                <a:lnTo>
                  <a:pt x="1298522" y="5597"/>
                </a:lnTo>
                <a:lnTo>
                  <a:pt x="1305518" y="11894"/>
                </a:lnTo>
                <a:lnTo>
                  <a:pt x="1311115" y="19590"/>
                </a:lnTo>
                <a:lnTo>
                  <a:pt x="1316712" y="30784"/>
                </a:lnTo>
                <a:lnTo>
                  <a:pt x="1320910" y="42678"/>
                </a:lnTo>
                <a:lnTo>
                  <a:pt x="1325108" y="56670"/>
                </a:lnTo>
                <a:lnTo>
                  <a:pt x="1327906" y="72762"/>
                </a:lnTo>
                <a:lnTo>
                  <a:pt x="1334203" y="107044"/>
                </a:lnTo>
                <a:lnTo>
                  <a:pt x="1341200" y="146923"/>
                </a:lnTo>
                <a:lnTo>
                  <a:pt x="1345397" y="167213"/>
                </a:lnTo>
                <a:lnTo>
                  <a:pt x="1350295" y="188202"/>
                </a:lnTo>
                <a:lnTo>
                  <a:pt x="1354492" y="209891"/>
                </a:lnTo>
                <a:lnTo>
                  <a:pt x="1360789" y="230880"/>
                </a:lnTo>
                <a:lnTo>
                  <a:pt x="1367786" y="253268"/>
                </a:lnTo>
                <a:lnTo>
                  <a:pt x="1376181" y="274957"/>
                </a:lnTo>
                <a:lnTo>
                  <a:pt x="1385276" y="295946"/>
                </a:lnTo>
                <a:lnTo>
                  <a:pt x="1396471" y="316235"/>
                </a:lnTo>
                <a:lnTo>
                  <a:pt x="1407665" y="336524"/>
                </a:lnTo>
                <a:lnTo>
                  <a:pt x="1421657" y="355415"/>
                </a:lnTo>
                <a:lnTo>
                  <a:pt x="1438449" y="372906"/>
                </a:lnTo>
                <a:lnTo>
                  <a:pt x="1456639" y="390396"/>
                </a:lnTo>
                <a:lnTo>
                  <a:pt x="1475529" y="405788"/>
                </a:lnTo>
                <a:lnTo>
                  <a:pt x="1498617" y="419781"/>
                </a:lnTo>
                <a:lnTo>
                  <a:pt x="1523104" y="432375"/>
                </a:lnTo>
                <a:lnTo>
                  <a:pt x="1551090" y="442869"/>
                </a:lnTo>
                <a:lnTo>
                  <a:pt x="1581174" y="451265"/>
                </a:lnTo>
                <a:lnTo>
                  <a:pt x="1614757" y="457561"/>
                </a:lnTo>
                <a:lnTo>
                  <a:pt x="1650438" y="461759"/>
                </a:lnTo>
                <a:lnTo>
                  <a:pt x="1690317" y="463158"/>
                </a:lnTo>
                <a:lnTo>
                  <a:pt x="4127844" y="463158"/>
                </a:lnTo>
                <a:lnTo>
                  <a:pt x="4167723" y="461759"/>
                </a:lnTo>
                <a:lnTo>
                  <a:pt x="4203404" y="457561"/>
                </a:lnTo>
                <a:lnTo>
                  <a:pt x="4236987" y="451265"/>
                </a:lnTo>
                <a:lnTo>
                  <a:pt x="4267071" y="442869"/>
                </a:lnTo>
                <a:lnTo>
                  <a:pt x="4295056" y="432375"/>
                </a:lnTo>
                <a:lnTo>
                  <a:pt x="4319544" y="419781"/>
                </a:lnTo>
                <a:lnTo>
                  <a:pt x="4342632" y="405788"/>
                </a:lnTo>
                <a:lnTo>
                  <a:pt x="4361522" y="390396"/>
                </a:lnTo>
                <a:lnTo>
                  <a:pt x="4379712" y="372906"/>
                </a:lnTo>
                <a:lnTo>
                  <a:pt x="4396504" y="355415"/>
                </a:lnTo>
                <a:lnTo>
                  <a:pt x="4410496" y="336524"/>
                </a:lnTo>
                <a:lnTo>
                  <a:pt x="4421690" y="316235"/>
                </a:lnTo>
                <a:lnTo>
                  <a:pt x="4432884" y="295946"/>
                </a:lnTo>
                <a:lnTo>
                  <a:pt x="4441980" y="274957"/>
                </a:lnTo>
                <a:lnTo>
                  <a:pt x="4450376" y="253268"/>
                </a:lnTo>
                <a:lnTo>
                  <a:pt x="4457372" y="230880"/>
                </a:lnTo>
                <a:lnTo>
                  <a:pt x="4463668" y="209891"/>
                </a:lnTo>
                <a:lnTo>
                  <a:pt x="4467866" y="188202"/>
                </a:lnTo>
                <a:lnTo>
                  <a:pt x="4472764" y="167213"/>
                </a:lnTo>
                <a:lnTo>
                  <a:pt x="4476962" y="146923"/>
                </a:lnTo>
                <a:lnTo>
                  <a:pt x="4483958" y="107044"/>
                </a:lnTo>
                <a:lnTo>
                  <a:pt x="4490254" y="72762"/>
                </a:lnTo>
                <a:lnTo>
                  <a:pt x="4493053" y="56670"/>
                </a:lnTo>
                <a:lnTo>
                  <a:pt x="4497251" y="42678"/>
                </a:lnTo>
                <a:lnTo>
                  <a:pt x="4501449" y="30784"/>
                </a:lnTo>
                <a:lnTo>
                  <a:pt x="4507046" y="19590"/>
                </a:lnTo>
                <a:lnTo>
                  <a:pt x="4512643" y="11894"/>
                </a:lnTo>
                <a:lnTo>
                  <a:pt x="4519640" y="5597"/>
                </a:lnTo>
                <a:lnTo>
                  <a:pt x="4527335" y="1399"/>
                </a:lnTo>
                <a:lnTo>
                  <a:pt x="4536430" y="0"/>
                </a:lnTo>
                <a:lnTo>
                  <a:pt x="5124124" y="0"/>
                </a:lnTo>
                <a:lnTo>
                  <a:pt x="5170999" y="700"/>
                </a:lnTo>
                <a:lnTo>
                  <a:pt x="5215776" y="4898"/>
                </a:lnTo>
                <a:lnTo>
                  <a:pt x="5259153" y="10495"/>
                </a:lnTo>
                <a:lnTo>
                  <a:pt x="5299732" y="18191"/>
                </a:lnTo>
                <a:lnTo>
                  <a:pt x="5339611" y="27286"/>
                </a:lnTo>
                <a:lnTo>
                  <a:pt x="5376692" y="39879"/>
                </a:lnTo>
                <a:lnTo>
                  <a:pt x="5413072" y="53172"/>
                </a:lnTo>
                <a:lnTo>
                  <a:pt x="5447354" y="69264"/>
                </a:lnTo>
                <a:lnTo>
                  <a:pt x="5479538" y="86755"/>
                </a:lnTo>
                <a:lnTo>
                  <a:pt x="5510322" y="107044"/>
                </a:lnTo>
                <a:lnTo>
                  <a:pt x="5539706" y="128033"/>
                </a:lnTo>
                <a:lnTo>
                  <a:pt x="5567692" y="151821"/>
                </a:lnTo>
                <a:lnTo>
                  <a:pt x="5593578" y="176308"/>
                </a:lnTo>
                <a:lnTo>
                  <a:pt x="5617366" y="202195"/>
                </a:lnTo>
                <a:lnTo>
                  <a:pt x="5640454" y="230880"/>
                </a:lnTo>
                <a:lnTo>
                  <a:pt x="5662142" y="260964"/>
                </a:lnTo>
                <a:lnTo>
                  <a:pt x="5681732" y="291048"/>
                </a:lnTo>
                <a:lnTo>
                  <a:pt x="5699923" y="323931"/>
                </a:lnTo>
                <a:lnTo>
                  <a:pt x="5717414" y="358213"/>
                </a:lnTo>
                <a:lnTo>
                  <a:pt x="5732106" y="393195"/>
                </a:lnTo>
                <a:lnTo>
                  <a:pt x="5746798" y="430276"/>
                </a:lnTo>
                <a:lnTo>
                  <a:pt x="5759392" y="468755"/>
                </a:lnTo>
                <a:lnTo>
                  <a:pt x="5771286" y="507235"/>
                </a:lnTo>
                <a:lnTo>
                  <a:pt x="5781780" y="547814"/>
                </a:lnTo>
                <a:lnTo>
                  <a:pt x="5790176" y="589792"/>
                </a:lnTo>
                <a:lnTo>
                  <a:pt x="5797872" y="632470"/>
                </a:lnTo>
                <a:lnTo>
                  <a:pt x="5804168" y="675847"/>
                </a:lnTo>
                <a:lnTo>
                  <a:pt x="5809766" y="720624"/>
                </a:lnTo>
                <a:lnTo>
                  <a:pt x="5813264" y="766100"/>
                </a:lnTo>
                <a:lnTo>
                  <a:pt x="5816062" y="812976"/>
                </a:lnTo>
                <a:lnTo>
                  <a:pt x="5817462" y="859851"/>
                </a:lnTo>
                <a:lnTo>
                  <a:pt x="5818162" y="907427"/>
                </a:lnTo>
                <a:lnTo>
                  <a:pt x="5818162" y="11674107"/>
                </a:lnTo>
                <a:lnTo>
                  <a:pt x="5817462" y="11720283"/>
                </a:lnTo>
                <a:lnTo>
                  <a:pt x="5815362" y="11766459"/>
                </a:lnTo>
                <a:lnTo>
                  <a:pt x="5810466" y="11810536"/>
                </a:lnTo>
                <a:lnTo>
                  <a:pt x="5804868" y="11853913"/>
                </a:lnTo>
                <a:lnTo>
                  <a:pt x="5797872" y="11895891"/>
                </a:lnTo>
                <a:lnTo>
                  <a:pt x="5788776" y="11936470"/>
                </a:lnTo>
                <a:lnTo>
                  <a:pt x="5777582" y="11975650"/>
                </a:lnTo>
                <a:lnTo>
                  <a:pt x="5765688" y="12014130"/>
                </a:lnTo>
                <a:lnTo>
                  <a:pt x="5751696" y="12051210"/>
                </a:lnTo>
                <a:lnTo>
                  <a:pt x="5737004" y="12086892"/>
                </a:lnTo>
                <a:lnTo>
                  <a:pt x="5719512" y="12121174"/>
                </a:lnTo>
                <a:lnTo>
                  <a:pt x="5702022" y="12154756"/>
                </a:lnTo>
                <a:lnTo>
                  <a:pt x="5681732" y="12185540"/>
                </a:lnTo>
                <a:lnTo>
                  <a:pt x="5660743" y="12216324"/>
                </a:lnTo>
                <a:lnTo>
                  <a:pt x="5637656" y="12245009"/>
                </a:lnTo>
                <a:lnTo>
                  <a:pt x="5612468" y="12272295"/>
                </a:lnTo>
                <a:lnTo>
                  <a:pt x="5587282" y="12298182"/>
                </a:lnTo>
                <a:lnTo>
                  <a:pt x="5560696" y="12322669"/>
                </a:lnTo>
                <a:lnTo>
                  <a:pt x="5531311" y="12345057"/>
                </a:lnTo>
                <a:lnTo>
                  <a:pt x="5501226" y="12366046"/>
                </a:lnTo>
                <a:lnTo>
                  <a:pt x="5469743" y="12386336"/>
                </a:lnTo>
                <a:lnTo>
                  <a:pt x="5436860" y="12404526"/>
                </a:lnTo>
                <a:lnTo>
                  <a:pt x="5402578" y="12420618"/>
                </a:lnTo>
                <a:lnTo>
                  <a:pt x="5367596" y="12436010"/>
                </a:lnTo>
                <a:lnTo>
                  <a:pt x="5329816" y="12449303"/>
                </a:lnTo>
                <a:lnTo>
                  <a:pt x="5292036" y="12460497"/>
                </a:lnTo>
                <a:lnTo>
                  <a:pt x="5252856" y="12470292"/>
                </a:lnTo>
                <a:lnTo>
                  <a:pt x="5211578" y="12477988"/>
                </a:lnTo>
                <a:lnTo>
                  <a:pt x="5169600" y="12484984"/>
                </a:lnTo>
                <a:lnTo>
                  <a:pt x="5126222" y="12488482"/>
                </a:lnTo>
                <a:lnTo>
                  <a:pt x="5080746" y="12491980"/>
                </a:lnTo>
                <a:lnTo>
                  <a:pt x="5035270" y="12492680"/>
                </a:lnTo>
                <a:lnTo>
                  <a:pt x="782891" y="12492680"/>
                </a:lnTo>
                <a:lnTo>
                  <a:pt x="738814" y="12491980"/>
                </a:lnTo>
                <a:lnTo>
                  <a:pt x="695437" y="12488482"/>
                </a:lnTo>
                <a:lnTo>
                  <a:pt x="653459" y="12484984"/>
                </a:lnTo>
                <a:lnTo>
                  <a:pt x="612880" y="12478687"/>
                </a:lnTo>
                <a:lnTo>
                  <a:pt x="573001" y="12470991"/>
                </a:lnTo>
                <a:lnTo>
                  <a:pt x="533821" y="12461196"/>
                </a:lnTo>
                <a:lnTo>
                  <a:pt x="496741" y="12450002"/>
                </a:lnTo>
                <a:lnTo>
                  <a:pt x="459660" y="12437409"/>
                </a:lnTo>
                <a:lnTo>
                  <a:pt x="424678" y="12423416"/>
                </a:lnTo>
                <a:lnTo>
                  <a:pt x="391096" y="12406625"/>
                </a:lnTo>
                <a:lnTo>
                  <a:pt x="358213" y="12389834"/>
                </a:lnTo>
                <a:lnTo>
                  <a:pt x="326729" y="12370944"/>
                </a:lnTo>
                <a:lnTo>
                  <a:pt x="295945" y="12349954"/>
                </a:lnTo>
                <a:lnTo>
                  <a:pt x="267260" y="12328266"/>
                </a:lnTo>
                <a:lnTo>
                  <a:pt x="239975" y="12304478"/>
                </a:lnTo>
                <a:lnTo>
                  <a:pt x="213389" y="12279291"/>
                </a:lnTo>
                <a:lnTo>
                  <a:pt x="188202" y="12254105"/>
                </a:lnTo>
                <a:lnTo>
                  <a:pt x="164414" y="12225419"/>
                </a:lnTo>
                <a:lnTo>
                  <a:pt x="142725" y="12196734"/>
                </a:lnTo>
                <a:lnTo>
                  <a:pt x="122436" y="12167350"/>
                </a:lnTo>
                <a:lnTo>
                  <a:pt x="102846" y="12135167"/>
                </a:lnTo>
                <a:lnTo>
                  <a:pt x="86055" y="12102284"/>
                </a:lnTo>
                <a:lnTo>
                  <a:pt x="69963" y="12068002"/>
                </a:lnTo>
                <a:lnTo>
                  <a:pt x="55271" y="12033020"/>
                </a:lnTo>
                <a:lnTo>
                  <a:pt x="42678" y="11996639"/>
                </a:lnTo>
                <a:lnTo>
                  <a:pt x="31484" y="11958859"/>
                </a:lnTo>
                <a:lnTo>
                  <a:pt x="21689" y="11920379"/>
                </a:lnTo>
                <a:lnTo>
                  <a:pt x="13993" y="11879800"/>
                </a:lnTo>
                <a:lnTo>
                  <a:pt x="7696" y="11839221"/>
                </a:lnTo>
                <a:lnTo>
                  <a:pt x="4198" y="11797243"/>
                </a:lnTo>
                <a:lnTo>
                  <a:pt x="700" y="11753866"/>
                </a:lnTo>
                <a:lnTo>
                  <a:pt x="0" y="11709789"/>
                </a:lnTo>
                <a:lnTo>
                  <a:pt x="0" y="854254"/>
                </a:lnTo>
                <a:lnTo>
                  <a:pt x="700" y="808778"/>
                </a:lnTo>
                <a:lnTo>
                  <a:pt x="2099" y="764701"/>
                </a:lnTo>
                <a:lnTo>
                  <a:pt x="5597" y="720624"/>
                </a:lnTo>
                <a:lnTo>
                  <a:pt x="10495" y="678646"/>
                </a:lnTo>
                <a:lnTo>
                  <a:pt x="15392" y="636668"/>
                </a:lnTo>
                <a:lnTo>
                  <a:pt x="22388" y="594690"/>
                </a:lnTo>
                <a:lnTo>
                  <a:pt x="31484" y="554811"/>
                </a:lnTo>
                <a:lnTo>
                  <a:pt x="41278" y="516331"/>
                </a:lnTo>
                <a:lnTo>
                  <a:pt x="52473" y="477851"/>
                </a:lnTo>
                <a:lnTo>
                  <a:pt x="65066" y="441470"/>
                </a:lnTo>
                <a:lnTo>
                  <a:pt x="78359" y="405089"/>
                </a:lnTo>
                <a:lnTo>
                  <a:pt x="93751" y="370807"/>
                </a:lnTo>
                <a:lnTo>
                  <a:pt x="109843" y="337224"/>
                </a:lnTo>
                <a:lnTo>
                  <a:pt x="127333" y="305041"/>
                </a:lnTo>
                <a:lnTo>
                  <a:pt x="146923" y="274957"/>
                </a:lnTo>
                <a:lnTo>
                  <a:pt x="167213" y="244872"/>
                </a:lnTo>
                <a:lnTo>
                  <a:pt x="189601" y="216887"/>
                </a:lnTo>
                <a:lnTo>
                  <a:pt x="213389" y="190301"/>
                </a:lnTo>
                <a:lnTo>
                  <a:pt x="237176" y="165814"/>
                </a:lnTo>
                <a:lnTo>
                  <a:pt x="263762" y="142026"/>
                </a:lnTo>
                <a:lnTo>
                  <a:pt x="291748" y="120337"/>
                </a:lnTo>
                <a:lnTo>
                  <a:pt x="321132" y="100748"/>
                </a:lnTo>
                <a:lnTo>
                  <a:pt x="351217" y="81857"/>
                </a:lnTo>
                <a:lnTo>
                  <a:pt x="383400" y="65766"/>
                </a:lnTo>
                <a:lnTo>
                  <a:pt x="416982" y="49674"/>
                </a:lnTo>
                <a:lnTo>
                  <a:pt x="451964" y="37780"/>
                </a:lnTo>
                <a:lnTo>
                  <a:pt x="489045" y="25887"/>
                </a:lnTo>
                <a:lnTo>
                  <a:pt x="526125" y="17491"/>
                </a:lnTo>
                <a:lnTo>
                  <a:pt x="566004" y="9095"/>
                </a:lnTo>
                <a:lnTo>
                  <a:pt x="607283" y="4198"/>
                </a:lnTo>
                <a:lnTo>
                  <a:pt x="649960" y="70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986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vice MockUp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4"/>
          <p:cNvSpPr>
            <a:spLocks noGrp="1"/>
          </p:cNvSpPr>
          <p:nvPr>
            <p:ph type="pic" sz="quarter" idx="20"/>
          </p:nvPr>
        </p:nvSpPr>
        <p:spPr bwMode="auto">
          <a:xfrm>
            <a:off x="10924466" y="1616696"/>
            <a:ext cx="6612692" cy="14197416"/>
          </a:xfrm>
          <a:custGeom>
            <a:avLst/>
            <a:gdLst>
              <a:gd name="T0" fmla="*/ 7389 w 8316"/>
              <a:gd name="T1" fmla="*/ 17845 h 17856"/>
              <a:gd name="T2" fmla="*/ 7618 w 8316"/>
              <a:gd name="T3" fmla="*/ 17794 h 17856"/>
              <a:gd name="T4" fmla="*/ 7818 w 8316"/>
              <a:gd name="T5" fmla="*/ 17704 h 17856"/>
              <a:gd name="T6" fmla="*/ 7986 w 8316"/>
              <a:gd name="T7" fmla="*/ 17578 h 17856"/>
              <a:gd name="T8" fmla="*/ 8121 w 8316"/>
              <a:gd name="T9" fmla="*/ 17417 h 17856"/>
              <a:gd name="T10" fmla="*/ 8221 w 8316"/>
              <a:gd name="T11" fmla="*/ 17225 h 17856"/>
              <a:gd name="T12" fmla="*/ 8287 w 8316"/>
              <a:gd name="T13" fmla="*/ 17003 h 17856"/>
              <a:gd name="T14" fmla="*/ 8315 w 8316"/>
              <a:gd name="T15" fmla="*/ 16752 h 17856"/>
              <a:gd name="T16" fmla="*/ 8313 w 8316"/>
              <a:gd name="T17" fmla="*/ 1162 h 17856"/>
              <a:gd name="T18" fmla="*/ 8287 w 8316"/>
              <a:gd name="T19" fmla="*/ 904 h 17856"/>
              <a:gd name="T20" fmla="*/ 8232 w 8316"/>
              <a:gd name="T21" fmla="*/ 670 h 17856"/>
              <a:gd name="T22" fmla="*/ 8147 w 8316"/>
              <a:gd name="T23" fmla="*/ 463 h 17856"/>
              <a:gd name="T24" fmla="*/ 8029 w 8316"/>
              <a:gd name="T25" fmla="*/ 289 h 17856"/>
              <a:gd name="T26" fmla="*/ 7876 w 8316"/>
              <a:gd name="T27" fmla="*/ 153 h 17856"/>
              <a:gd name="T28" fmla="*/ 7685 w 8316"/>
              <a:gd name="T29" fmla="*/ 57 h 17856"/>
              <a:gd name="T30" fmla="*/ 7455 w 8316"/>
              <a:gd name="T31" fmla="*/ 7 h 17856"/>
              <a:gd name="T32" fmla="*/ 6471 w 8316"/>
              <a:gd name="T33" fmla="*/ 2 h 17856"/>
              <a:gd name="T34" fmla="*/ 6434 w 8316"/>
              <a:gd name="T35" fmla="*/ 44 h 17856"/>
              <a:gd name="T36" fmla="*/ 6409 w 8316"/>
              <a:gd name="T37" fmla="*/ 153 h 17856"/>
              <a:gd name="T38" fmla="*/ 6380 w 8316"/>
              <a:gd name="T39" fmla="*/ 300 h 17856"/>
              <a:gd name="T40" fmla="*/ 6336 w 8316"/>
              <a:gd name="T41" fmla="*/ 423 h 17856"/>
              <a:gd name="T42" fmla="*/ 6260 w 8316"/>
              <a:gd name="T43" fmla="*/ 533 h 17856"/>
              <a:gd name="T44" fmla="*/ 6139 w 8316"/>
              <a:gd name="T45" fmla="*/ 618 h 17856"/>
              <a:gd name="T46" fmla="*/ 5957 w 8316"/>
              <a:gd name="T47" fmla="*/ 660 h 17856"/>
              <a:gd name="T48" fmla="*/ 2308 w 8316"/>
              <a:gd name="T49" fmla="*/ 654 h 17856"/>
              <a:gd name="T50" fmla="*/ 2142 w 8316"/>
              <a:gd name="T51" fmla="*/ 600 h 17856"/>
              <a:gd name="T52" fmla="*/ 2032 w 8316"/>
              <a:gd name="T53" fmla="*/ 508 h 17856"/>
              <a:gd name="T54" fmla="*/ 1967 w 8316"/>
              <a:gd name="T55" fmla="*/ 393 h 17856"/>
              <a:gd name="T56" fmla="*/ 1930 w 8316"/>
              <a:gd name="T57" fmla="*/ 269 h 17856"/>
              <a:gd name="T58" fmla="*/ 1898 w 8316"/>
              <a:gd name="T59" fmla="*/ 104 h 17856"/>
              <a:gd name="T60" fmla="*/ 1874 w 8316"/>
              <a:gd name="T61" fmla="*/ 28 h 17856"/>
              <a:gd name="T62" fmla="*/ 1832 w 8316"/>
              <a:gd name="T63" fmla="*/ 0 h 17856"/>
              <a:gd name="T64" fmla="*/ 809 w 8316"/>
              <a:gd name="T65" fmla="*/ 13 h 17856"/>
              <a:gd name="T66" fmla="*/ 596 w 8316"/>
              <a:gd name="T67" fmla="*/ 71 h 17856"/>
              <a:gd name="T68" fmla="*/ 417 w 8316"/>
              <a:gd name="T69" fmla="*/ 172 h 17856"/>
              <a:gd name="T70" fmla="*/ 271 w 8316"/>
              <a:gd name="T71" fmla="*/ 310 h 17856"/>
              <a:gd name="T72" fmla="*/ 157 w 8316"/>
              <a:gd name="T73" fmla="*/ 482 h 17856"/>
              <a:gd name="T74" fmla="*/ 75 w 8316"/>
              <a:gd name="T75" fmla="*/ 683 h 17856"/>
              <a:gd name="T76" fmla="*/ 22 w 8316"/>
              <a:gd name="T77" fmla="*/ 910 h 17856"/>
              <a:gd name="T78" fmla="*/ 1 w 8316"/>
              <a:gd name="T79" fmla="*/ 1156 h 17856"/>
              <a:gd name="T80" fmla="*/ 6 w 8316"/>
              <a:gd name="T81" fmla="*/ 16862 h 17856"/>
              <a:gd name="T82" fmla="*/ 45 w 8316"/>
              <a:gd name="T83" fmla="*/ 17093 h 17856"/>
              <a:gd name="T84" fmla="*/ 123 w 8316"/>
              <a:gd name="T85" fmla="*/ 17298 h 17856"/>
              <a:gd name="T86" fmla="*/ 235 w 8316"/>
              <a:gd name="T87" fmla="*/ 17474 h 17856"/>
              <a:gd name="T88" fmla="*/ 382 w 8316"/>
              <a:gd name="T89" fmla="*/ 17621 h 17856"/>
              <a:gd name="T90" fmla="*/ 559 w 8316"/>
              <a:gd name="T91" fmla="*/ 17733 h 17856"/>
              <a:gd name="T92" fmla="*/ 763 w 8316"/>
              <a:gd name="T93" fmla="*/ 17811 h 17856"/>
              <a:gd name="T94" fmla="*/ 994 w 8316"/>
              <a:gd name="T95" fmla="*/ 17850 h 178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316" h="17856">
                <a:moveTo>
                  <a:pt x="7197" y="17856"/>
                </a:moveTo>
                <a:lnTo>
                  <a:pt x="7262" y="17855"/>
                </a:lnTo>
                <a:lnTo>
                  <a:pt x="7327" y="17850"/>
                </a:lnTo>
                <a:lnTo>
                  <a:pt x="7389" y="17845"/>
                </a:lnTo>
                <a:lnTo>
                  <a:pt x="7449" y="17835"/>
                </a:lnTo>
                <a:lnTo>
                  <a:pt x="7508" y="17824"/>
                </a:lnTo>
                <a:lnTo>
                  <a:pt x="7564" y="17810"/>
                </a:lnTo>
                <a:lnTo>
                  <a:pt x="7618" y="17794"/>
                </a:lnTo>
                <a:lnTo>
                  <a:pt x="7672" y="17775"/>
                </a:lnTo>
                <a:lnTo>
                  <a:pt x="7722" y="17753"/>
                </a:lnTo>
                <a:lnTo>
                  <a:pt x="7771" y="17730"/>
                </a:lnTo>
                <a:lnTo>
                  <a:pt x="7818" y="17704"/>
                </a:lnTo>
                <a:lnTo>
                  <a:pt x="7863" y="17675"/>
                </a:lnTo>
                <a:lnTo>
                  <a:pt x="7906" y="17645"/>
                </a:lnTo>
                <a:lnTo>
                  <a:pt x="7948" y="17613"/>
                </a:lnTo>
                <a:lnTo>
                  <a:pt x="7986" y="17578"/>
                </a:lnTo>
                <a:lnTo>
                  <a:pt x="8022" y="17541"/>
                </a:lnTo>
                <a:lnTo>
                  <a:pt x="8058" y="17502"/>
                </a:lnTo>
                <a:lnTo>
                  <a:pt x="8091" y="17461"/>
                </a:lnTo>
                <a:lnTo>
                  <a:pt x="8121" y="17417"/>
                </a:lnTo>
                <a:lnTo>
                  <a:pt x="8150" y="17373"/>
                </a:lnTo>
                <a:lnTo>
                  <a:pt x="8175" y="17325"/>
                </a:lnTo>
                <a:lnTo>
                  <a:pt x="8200" y="17276"/>
                </a:lnTo>
                <a:lnTo>
                  <a:pt x="8221" y="17225"/>
                </a:lnTo>
                <a:lnTo>
                  <a:pt x="8241" y="17172"/>
                </a:lnTo>
                <a:lnTo>
                  <a:pt x="8258" y="17117"/>
                </a:lnTo>
                <a:lnTo>
                  <a:pt x="8274" y="17061"/>
                </a:lnTo>
                <a:lnTo>
                  <a:pt x="8287" y="17003"/>
                </a:lnTo>
                <a:lnTo>
                  <a:pt x="8297" y="16943"/>
                </a:lnTo>
                <a:lnTo>
                  <a:pt x="8305" y="16881"/>
                </a:lnTo>
                <a:lnTo>
                  <a:pt x="8312" y="16818"/>
                </a:lnTo>
                <a:lnTo>
                  <a:pt x="8315" y="16752"/>
                </a:lnTo>
                <a:lnTo>
                  <a:pt x="8316" y="16686"/>
                </a:lnTo>
                <a:lnTo>
                  <a:pt x="8316" y="1297"/>
                </a:lnTo>
                <a:lnTo>
                  <a:pt x="8315" y="1229"/>
                </a:lnTo>
                <a:lnTo>
                  <a:pt x="8313" y="1162"/>
                </a:lnTo>
                <a:lnTo>
                  <a:pt x="8309" y="1095"/>
                </a:lnTo>
                <a:lnTo>
                  <a:pt x="8304" y="1030"/>
                </a:lnTo>
                <a:lnTo>
                  <a:pt x="8296" y="966"/>
                </a:lnTo>
                <a:lnTo>
                  <a:pt x="8287" y="904"/>
                </a:lnTo>
                <a:lnTo>
                  <a:pt x="8276" y="843"/>
                </a:lnTo>
                <a:lnTo>
                  <a:pt x="8264" y="783"/>
                </a:lnTo>
                <a:lnTo>
                  <a:pt x="8249" y="725"/>
                </a:lnTo>
                <a:lnTo>
                  <a:pt x="8232" y="670"/>
                </a:lnTo>
                <a:lnTo>
                  <a:pt x="8214" y="615"/>
                </a:lnTo>
                <a:lnTo>
                  <a:pt x="8193" y="562"/>
                </a:lnTo>
                <a:lnTo>
                  <a:pt x="8172" y="512"/>
                </a:lnTo>
                <a:lnTo>
                  <a:pt x="8147" y="463"/>
                </a:lnTo>
                <a:lnTo>
                  <a:pt x="8121" y="416"/>
                </a:lnTo>
                <a:lnTo>
                  <a:pt x="8093" y="373"/>
                </a:lnTo>
                <a:lnTo>
                  <a:pt x="8062" y="330"/>
                </a:lnTo>
                <a:lnTo>
                  <a:pt x="8029" y="289"/>
                </a:lnTo>
                <a:lnTo>
                  <a:pt x="7995" y="252"/>
                </a:lnTo>
                <a:lnTo>
                  <a:pt x="7958" y="217"/>
                </a:lnTo>
                <a:lnTo>
                  <a:pt x="7918" y="183"/>
                </a:lnTo>
                <a:lnTo>
                  <a:pt x="7876" y="153"/>
                </a:lnTo>
                <a:lnTo>
                  <a:pt x="7832" y="124"/>
                </a:lnTo>
                <a:lnTo>
                  <a:pt x="7786" y="99"/>
                </a:lnTo>
                <a:lnTo>
                  <a:pt x="7737" y="76"/>
                </a:lnTo>
                <a:lnTo>
                  <a:pt x="7685" y="57"/>
                </a:lnTo>
                <a:lnTo>
                  <a:pt x="7632" y="39"/>
                </a:lnTo>
                <a:lnTo>
                  <a:pt x="7575" y="26"/>
                </a:lnTo>
                <a:lnTo>
                  <a:pt x="7517" y="15"/>
                </a:lnTo>
                <a:lnTo>
                  <a:pt x="7455" y="7"/>
                </a:lnTo>
                <a:lnTo>
                  <a:pt x="7391" y="1"/>
                </a:lnTo>
                <a:lnTo>
                  <a:pt x="7324" y="0"/>
                </a:lnTo>
                <a:lnTo>
                  <a:pt x="6484" y="0"/>
                </a:lnTo>
                <a:lnTo>
                  <a:pt x="6471" y="2"/>
                </a:lnTo>
                <a:lnTo>
                  <a:pt x="6460" y="8"/>
                </a:lnTo>
                <a:lnTo>
                  <a:pt x="6450" y="17"/>
                </a:lnTo>
                <a:lnTo>
                  <a:pt x="6442" y="28"/>
                </a:lnTo>
                <a:lnTo>
                  <a:pt x="6434" y="44"/>
                </a:lnTo>
                <a:lnTo>
                  <a:pt x="6428" y="61"/>
                </a:lnTo>
                <a:lnTo>
                  <a:pt x="6422" y="81"/>
                </a:lnTo>
                <a:lnTo>
                  <a:pt x="6418" y="104"/>
                </a:lnTo>
                <a:lnTo>
                  <a:pt x="6409" y="153"/>
                </a:lnTo>
                <a:lnTo>
                  <a:pt x="6399" y="210"/>
                </a:lnTo>
                <a:lnTo>
                  <a:pt x="6393" y="239"/>
                </a:lnTo>
                <a:lnTo>
                  <a:pt x="6386" y="269"/>
                </a:lnTo>
                <a:lnTo>
                  <a:pt x="6380" y="300"/>
                </a:lnTo>
                <a:lnTo>
                  <a:pt x="6371" y="330"/>
                </a:lnTo>
                <a:lnTo>
                  <a:pt x="6361" y="362"/>
                </a:lnTo>
                <a:lnTo>
                  <a:pt x="6349" y="393"/>
                </a:lnTo>
                <a:lnTo>
                  <a:pt x="6336" y="423"/>
                </a:lnTo>
                <a:lnTo>
                  <a:pt x="6320" y="452"/>
                </a:lnTo>
                <a:lnTo>
                  <a:pt x="6304" y="481"/>
                </a:lnTo>
                <a:lnTo>
                  <a:pt x="6284" y="508"/>
                </a:lnTo>
                <a:lnTo>
                  <a:pt x="6260" y="533"/>
                </a:lnTo>
                <a:lnTo>
                  <a:pt x="6234" y="558"/>
                </a:lnTo>
                <a:lnTo>
                  <a:pt x="6207" y="580"/>
                </a:lnTo>
                <a:lnTo>
                  <a:pt x="6174" y="600"/>
                </a:lnTo>
                <a:lnTo>
                  <a:pt x="6139" y="618"/>
                </a:lnTo>
                <a:lnTo>
                  <a:pt x="6099" y="633"/>
                </a:lnTo>
                <a:lnTo>
                  <a:pt x="6056" y="645"/>
                </a:lnTo>
                <a:lnTo>
                  <a:pt x="6008" y="654"/>
                </a:lnTo>
                <a:lnTo>
                  <a:pt x="5957" y="660"/>
                </a:lnTo>
                <a:lnTo>
                  <a:pt x="5900" y="662"/>
                </a:lnTo>
                <a:lnTo>
                  <a:pt x="2416" y="662"/>
                </a:lnTo>
                <a:lnTo>
                  <a:pt x="2359" y="660"/>
                </a:lnTo>
                <a:lnTo>
                  <a:pt x="2308" y="654"/>
                </a:lnTo>
                <a:lnTo>
                  <a:pt x="2260" y="645"/>
                </a:lnTo>
                <a:lnTo>
                  <a:pt x="2217" y="633"/>
                </a:lnTo>
                <a:lnTo>
                  <a:pt x="2177" y="618"/>
                </a:lnTo>
                <a:lnTo>
                  <a:pt x="2142" y="600"/>
                </a:lnTo>
                <a:lnTo>
                  <a:pt x="2109" y="580"/>
                </a:lnTo>
                <a:lnTo>
                  <a:pt x="2082" y="558"/>
                </a:lnTo>
                <a:lnTo>
                  <a:pt x="2056" y="533"/>
                </a:lnTo>
                <a:lnTo>
                  <a:pt x="2032" y="508"/>
                </a:lnTo>
                <a:lnTo>
                  <a:pt x="2012" y="481"/>
                </a:lnTo>
                <a:lnTo>
                  <a:pt x="1996" y="452"/>
                </a:lnTo>
                <a:lnTo>
                  <a:pt x="1980" y="423"/>
                </a:lnTo>
                <a:lnTo>
                  <a:pt x="1967" y="393"/>
                </a:lnTo>
                <a:lnTo>
                  <a:pt x="1955" y="362"/>
                </a:lnTo>
                <a:lnTo>
                  <a:pt x="1945" y="330"/>
                </a:lnTo>
                <a:lnTo>
                  <a:pt x="1936" y="300"/>
                </a:lnTo>
                <a:lnTo>
                  <a:pt x="1930" y="269"/>
                </a:lnTo>
                <a:lnTo>
                  <a:pt x="1923" y="239"/>
                </a:lnTo>
                <a:lnTo>
                  <a:pt x="1917" y="210"/>
                </a:lnTo>
                <a:lnTo>
                  <a:pt x="1907" y="153"/>
                </a:lnTo>
                <a:lnTo>
                  <a:pt x="1898" y="104"/>
                </a:lnTo>
                <a:lnTo>
                  <a:pt x="1894" y="81"/>
                </a:lnTo>
                <a:lnTo>
                  <a:pt x="1888" y="61"/>
                </a:lnTo>
                <a:lnTo>
                  <a:pt x="1882" y="44"/>
                </a:lnTo>
                <a:lnTo>
                  <a:pt x="1874" y="28"/>
                </a:lnTo>
                <a:lnTo>
                  <a:pt x="1866" y="17"/>
                </a:lnTo>
                <a:lnTo>
                  <a:pt x="1856" y="8"/>
                </a:lnTo>
                <a:lnTo>
                  <a:pt x="1845" y="2"/>
                </a:lnTo>
                <a:lnTo>
                  <a:pt x="1832" y="0"/>
                </a:lnTo>
                <a:lnTo>
                  <a:pt x="992" y="0"/>
                </a:lnTo>
                <a:lnTo>
                  <a:pt x="929" y="1"/>
                </a:lnTo>
                <a:lnTo>
                  <a:pt x="868" y="6"/>
                </a:lnTo>
                <a:lnTo>
                  <a:pt x="809" y="13"/>
                </a:lnTo>
                <a:lnTo>
                  <a:pt x="752" y="25"/>
                </a:lnTo>
                <a:lnTo>
                  <a:pt x="699" y="37"/>
                </a:lnTo>
                <a:lnTo>
                  <a:pt x="646" y="54"/>
                </a:lnTo>
                <a:lnTo>
                  <a:pt x="596" y="71"/>
                </a:lnTo>
                <a:lnTo>
                  <a:pt x="548" y="94"/>
                </a:lnTo>
                <a:lnTo>
                  <a:pt x="502" y="117"/>
                </a:lnTo>
                <a:lnTo>
                  <a:pt x="459" y="144"/>
                </a:lnTo>
                <a:lnTo>
                  <a:pt x="417" y="172"/>
                </a:lnTo>
                <a:lnTo>
                  <a:pt x="377" y="203"/>
                </a:lnTo>
                <a:lnTo>
                  <a:pt x="339" y="237"/>
                </a:lnTo>
                <a:lnTo>
                  <a:pt x="305" y="272"/>
                </a:lnTo>
                <a:lnTo>
                  <a:pt x="271" y="310"/>
                </a:lnTo>
                <a:lnTo>
                  <a:pt x="239" y="350"/>
                </a:lnTo>
                <a:lnTo>
                  <a:pt x="210" y="393"/>
                </a:lnTo>
                <a:lnTo>
                  <a:pt x="182" y="436"/>
                </a:lnTo>
                <a:lnTo>
                  <a:pt x="157" y="482"/>
                </a:lnTo>
                <a:lnTo>
                  <a:pt x="134" y="530"/>
                </a:lnTo>
                <a:lnTo>
                  <a:pt x="112" y="579"/>
                </a:lnTo>
                <a:lnTo>
                  <a:pt x="93" y="631"/>
                </a:lnTo>
                <a:lnTo>
                  <a:pt x="75" y="683"/>
                </a:lnTo>
                <a:lnTo>
                  <a:pt x="59" y="738"/>
                </a:lnTo>
                <a:lnTo>
                  <a:pt x="45" y="793"/>
                </a:lnTo>
                <a:lnTo>
                  <a:pt x="32" y="850"/>
                </a:lnTo>
                <a:lnTo>
                  <a:pt x="22" y="910"/>
                </a:lnTo>
                <a:lnTo>
                  <a:pt x="15" y="970"/>
                </a:lnTo>
                <a:lnTo>
                  <a:pt x="8" y="1030"/>
                </a:lnTo>
                <a:lnTo>
                  <a:pt x="3" y="1093"/>
                </a:lnTo>
                <a:lnTo>
                  <a:pt x="1" y="1156"/>
                </a:lnTo>
                <a:lnTo>
                  <a:pt x="0" y="1221"/>
                </a:lnTo>
                <a:lnTo>
                  <a:pt x="0" y="16737"/>
                </a:lnTo>
                <a:lnTo>
                  <a:pt x="1" y="16800"/>
                </a:lnTo>
                <a:lnTo>
                  <a:pt x="6" y="16862"/>
                </a:lnTo>
                <a:lnTo>
                  <a:pt x="11" y="16922"/>
                </a:lnTo>
                <a:lnTo>
                  <a:pt x="20" y="16980"/>
                </a:lnTo>
                <a:lnTo>
                  <a:pt x="31" y="17038"/>
                </a:lnTo>
                <a:lnTo>
                  <a:pt x="45" y="17093"/>
                </a:lnTo>
                <a:lnTo>
                  <a:pt x="61" y="17147"/>
                </a:lnTo>
                <a:lnTo>
                  <a:pt x="79" y="17199"/>
                </a:lnTo>
                <a:lnTo>
                  <a:pt x="100" y="17249"/>
                </a:lnTo>
                <a:lnTo>
                  <a:pt x="123" y="17298"/>
                </a:lnTo>
                <a:lnTo>
                  <a:pt x="147" y="17345"/>
                </a:lnTo>
                <a:lnTo>
                  <a:pt x="175" y="17391"/>
                </a:lnTo>
                <a:lnTo>
                  <a:pt x="204" y="17433"/>
                </a:lnTo>
                <a:lnTo>
                  <a:pt x="235" y="17474"/>
                </a:lnTo>
                <a:lnTo>
                  <a:pt x="269" y="17515"/>
                </a:lnTo>
                <a:lnTo>
                  <a:pt x="305" y="17551"/>
                </a:lnTo>
                <a:lnTo>
                  <a:pt x="343" y="17587"/>
                </a:lnTo>
                <a:lnTo>
                  <a:pt x="382" y="17621"/>
                </a:lnTo>
                <a:lnTo>
                  <a:pt x="423" y="17652"/>
                </a:lnTo>
                <a:lnTo>
                  <a:pt x="467" y="17682"/>
                </a:lnTo>
                <a:lnTo>
                  <a:pt x="512" y="17709"/>
                </a:lnTo>
                <a:lnTo>
                  <a:pt x="559" y="17733"/>
                </a:lnTo>
                <a:lnTo>
                  <a:pt x="607" y="17757"/>
                </a:lnTo>
                <a:lnTo>
                  <a:pt x="657" y="17777"/>
                </a:lnTo>
                <a:lnTo>
                  <a:pt x="710" y="17795"/>
                </a:lnTo>
                <a:lnTo>
                  <a:pt x="763" y="17811"/>
                </a:lnTo>
                <a:lnTo>
                  <a:pt x="819" y="17825"/>
                </a:lnTo>
                <a:lnTo>
                  <a:pt x="876" y="17836"/>
                </a:lnTo>
                <a:lnTo>
                  <a:pt x="934" y="17845"/>
                </a:lnTo>
                <a:lnTo>
                  <a:pt x="994" y="17850"/>
                </a:lnTo>
                <a:lnTo>
                  <a:pt x="1056" y="17855"/>
                </a:lnTo>
                <a:lnTo>
                  <a:pt x="1119" y="17856"/>
                </a:lnTo>
                <a:lnTo>
                  <a:pt x="7197" y="17856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9" name="Freeform 14"/>
          <p:cNvSpPr>
            <a:spLocks noGrp="1"/>
          </p:cNvSpPr>
          <p:nvPr>
            <p:ph type="pic" sz="quarter" idx="21"/>
          </p:nvPr>
        </p:nvSpPr>
        <p:spPr bwMode="auto">
          <a:xfrm>
            <a:off x="18671779" y="-2044700"/>
            <a:ext cx="6612692" cy="14197416"/>
          </a:xfrm>
          <a:custGeom>
            <a:avLst/>
            <a:gdLst>
              <a:gd name="T0" fmla="*/ 7389 w 8316"/>
              <a:gd name="T1" fmla="*/ 17845 h 17856"/>
              <a:gd name="T2" fmla="*/ 7618 w 8316"/>
              <a:gd name="T3" fmla="*/ 17794 h 17856"/>
              <a:gd name="T4" fmla="*/ 7818 w 8316"/>
              <a:gd name="T5" fmla="*/ 17704 h 17856"/>
              <a:gd name="T6" fmla="*/ 7986 w 8316"/>
              <a:gd name="T7" fmla="*/ 17578 h 17856"/>
              <a:gd name="T8" fmla="*/ 8121 w 8316"/>
              <a:gd name="T9" fmla="*/ 17417 h 17856"/>
              <a:gd name="T10" fmla="*/ 8221 w 8316"/>
              <a:gd name="T11" fmla="*/ 17225 h 17856"/>
              <a:gd name="T12" fmla="*/ 8287 w 8316"/>
              <a:gd name="T13" fmla="*/ 17003 h 17856"/>
              <a:gd name="T14" fmla="*/ 8315 w 8316"/>
              <a:gd name="T15" fmla="*/ 16752 h 17856"/>
              <a:gd name="T16" fmla="*/ 8313 w 8316"/>
              <a:gd name="T17" fmla="*/ 1162 h 17856"/>
              <a:gd name="T18" fmla="*/ 8287 w 8316"/>
              <a:gd name="T19" fmla="*/ 904 h 17856"/>
              <a:gd name="T20" fmla="*/ 8232 w 8316"/>
              <a:gd name="T21" fmla="*/ 670 h 17856"/>
              <a:gd name="T22" fmla="*/ 8147 w 8316"/>
              <a:gd name="T23" fmla="*/ 463 h 17856"/>
              <a:gd name="T24" fmla="*/ 8029 w 8316"/>
              <a:gd name="T25" fmla="*/ 289 h 17856"/>
              <a:gd name="T26" fmla="*/ 7876 w 8316"/>
              <a:gd name="T27" fmla="*/ 153 h 17856"/>
              <a:gd name="T28" fmla="*/ 7685 w 8316"/>
              <a:gd name="T29" fmla="*/ 57 h 17856"/>
              <a:gd name="T30" fmla="*/ 7455 w 8316"/>
              <a:gd name="T31" fmla="*/ 7 h 17856"/>
              <a:gd name="T32" fmla="*/ 6471 w 8316"/>
              <a:gd name="T33" fmla="*/ 2 h 17856"/>
              <a:gd name="T34" fmla="*/ 6434 w 8316"/>
              <a:gd name="T35" fmla="*/ 44 h 17856"/>
              <a:gd name="T36" fmla="*/ 6409 w 8316"/>
              <a:gd name="T37" fmla="*/ 153 h 17856"/>
              <a:gd name="T38" fmla="*/ 6380 w 8316"/>
              <a:gd name="T39" fmla="*/ 300 h 17856"/>
              <a:gd name="T40" fmla="*/ 6336 w 8316"/>
              <a:gd name="T41" fmla="*/ 423 h 17856"/>
              <a:gd name="T42" fmla="*/ 6260 w 8316"/>
              <a:gd name="T43" fmla="*/ 533 h 17856"/>
              <a:gd name="T44" fmla="*/ 6139 w 8316"/>
              <a:gd name="T45" fmla="*/ 618 h 17856"/>
              <a:gd name="T46" fmla="*/ 5957 w 8316"/>
              <a:gd name="T47" fmla="*/ 660 h 17856"/>
              <a:gd name="T48" fmla="*/ 2308 w 8316"/>
              <a:gd name="T49" fmla="*/ 654 h 17856"/>
              <a:gd name="T50" fmla="*/ 2142 w 8316"/>
              <a:gd name="T51" fmla="*/ 600 h 17856"/>
              <a:gd name="T52" fmla="*/ 2032 w 8316"/>
              <a:gd name="T53" fmla="*/ 508 h 17856"/>
              <a:gd name="T54" fmla="*/ 1967 w 8316"/>
              <a:gd name="T55" fmla="*/ 393 h 17856"/>
              <a:gd name="T56" fmla="*/ 1930 w 8316"/>
              <a:gd name="T57" fmla="*/ 269 h 17856"/>
              <a:gd name="T58" fmla="*/ 1898 w 8316"/>
              <a:gd name="T59" fmla="*/ 104 h 17856"/>
              <a:gd name="T60" fmla="*/ 1874 w 8316"/>
              <a:gd name="T61" fmla="*/ 28 h 17856"/>
              <a:gd name="T62" fmla="*/ 1832 w 8316"/>
              <a:gd name="T63" fmla="*/ 0 h 17856"/>
              <a:gd name="T64" fmla="*/ 809 w 8316"/>
              <a:gd name="T65" fmla="*/ 13 h 17856"/>
              <a:gd name="T66" fmla="*/ 596 w 8316"/>
              <a:gd name="T67" fmla="*/ 71 h 17856"/>
              <a:gd name="T68" fmla="*/ 417 w 8316"/>
              <a:gd name="T69" fmla="*/ 172 h 17856"/>
              <a:gd name="T70" fmla="*/ 271 w 8316"/>
              <a:gd name="T71" fmla="*/ 310 h 17856"/>
              <a:gd name="T72" fmla="*/ 157 w 8316"/>
              <a:gd name="T73" fmla="*/ 482 h 17856"/>
              <a:gd name="T74" fmla="*/ 75 w 8316"/>
              <a:gd name="T75" fmla="*/ 683 h 17856"/>
              <a:gd name="T76" fmla="*/ 22 w 8316"/>
              <a:gd name="T77" fmla="*/ 910 h 17856"/>
              <a:gd name="T78" fmla="*/ 1 w 8316"/>
              <a:gd name="T79" fmla="*/ 1156 h 17856"/>
              <a:gd name="T80" fmla="*/ 6 w 8316"/>
              <a:gd name="T81" fmla="*/ 16862 h 17856"/>
              <a:gd name="T82" fmla="*/ 45 w 8316"/>
              <a:gd name="T83" fmla="*/ 17093 h 17856"/>
              <a:gd name="T84" fmla="*/ 123 w 8316"/>
              <a:gd name="T85" fmla="*/ 17298 h 17856"/>
              <a:gd name="T86" fmla="*/ 235 w 8316"/>
              <a:gd name="T87" fmla="*/ 17474 h 17856"/>
              <a:gd name="T88" fmla="*/ 382 w 8316"/>
              <a:gd name="T89" fmla="*/ 17621 h 17856"/>
              <a:gd name="T90" fmla="*/ 559 w 8316"/>
              <a:gd name="T91" fmla="*/ 17733 h 17856"/>
              <a:gd name="T92" fmla="*/ 763 w 8316"/>
              <a:gd name="T93" fmla="*/ 17811 h 17856"/>
              <a:gd name="T94" fmla="*/ 994 w 8316"/>
              <a:gd name="T95" fmla="*/ 17850 h 178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316" h="17856">
                <a:moveTo>
                  <a:pt x="7197" y="17856"/>
                </a:moveTo>
                <a:lnTo>
                  <a:pt x="7262" y="17855"/>
                </a:lnTo>
                <a:lnTo>
                  <a:pt x="7327" y="17850"/>
                </a:lnTo>
                <a:lnTo>
                  <a:pt x="7389" y="17845"/>
                </a:lnTo>
                <a:lnTo>
                  <a:pt x="7449" y="17835"/>
                </a:lnTo>
                <a:lnTo>
                  <a:pt x="7508" y="17824"/>
                </a:lnTo>
                <a:lnTo>
                  <a:pt x="7564" y="17810"/>
                </a:lnTo>
                <a:lnTo>
                  <a:pt x="7618" y="17794"/>
                </a:lnTo>
                <a:lnTo>
                  <a:pt x="7672" y="17775"/>
                </a:lnTo>
                <a:lnTo>
                  <a:pt x="7722" y="17753"/>
                </a:lnTo>
                <a:lnTo>
                  <a:pt x="7771" y="17730"/>
                </a:lnTo>
                <a:lnTo>
                  <a:pt x="7818" y="17704"/>
                </a:lnTo>
                <a:lnTo>
                  <a:pt x="7863" y="17675"/>
                </a:lnTo>
                <a:lnTo>
                  <a:pt x="7906" y="17645"/>
                </a:lnTo>
                <a:lnTo>
                  <a:pt x="7948" y="17613"/>
                </a:lnTo>
                <a:lnTo>
                  <a:pt x="7986" y="17578"/>
                </a:lnTo>
                <a:lnTo>
                  <a:pt x="8022" y="17541"/>
                </a:lnTo>
                <a:lnTo>
                  <a:pt x="8058" y="17502"/>
                </a:lnTo>
                <a:lnTo>
                  <a:pt x="8091" y="17461"/>
                </a:lnTo>
                <a:lnTo>
                  <a:pt x="8121" y="17417"/>
                </a:lnTo>
                <a:lnTo>
                  <a:pt x="8150" y="17373"/>
                </a:lnTo>
                <a:lnTo>
                  <a:pt x="8175" y="17325"/>
                </a:lnTo>
                <a:lnTo>
                  <a:pt x="8200" y="17276"/>
                </a:lnTo>
                <a:lnTo>
                  <a:pt x="8221" y="17225"/>
                </a:lnTo>
                <a:lnTo>
                  <a:pt x="8241" y="17172"/>
                </a:lnTo>
                <a:lnTo>
                  <a:pt x="8258" y="17117"/>
                </a:lnTo>
                <a:lnTo>
                  <a:pt x="8274" y="17061"/>
                </a:lnTo>
                <a:lnTo>
                  <a:pt x="8287" y="17003"/>
                </a:lnTo>
                <a:lnTo>
                  <a:pt x="8297" y="16943"/>
                </a:lnTo>
                <a:lnTo>
                  <a:pt x="8305" y="16881"/>
                </a:lnTo>
                <a:lnTo>
                  <a:pt x="8312" y="16818"/>
                </a:lnTo>
                <a:lnTo>
                  <a:pt x="8315" y="16752"/>
                </a:lnTo>
                <a:lnTo>
                  <a:pt x="8316" y="16686"/>
                </a:lnTo>
                <a:lnTo>
                  <a:pt x="8316" y="1297"/>
                </a:lnTo>
                <a:lnTo>
                  <a:pt x="8315" y="1229"/>
                </a:lnTo>
                <a:lnTo>
                  <a:pt x="8313" y="1162"/>
                </a:lnTo>
                <a:lnTo>
                  <a:pt x="8309" y="1095"/>
                </a:lnTo>
                <a:lnTo>
                  <a:pt x="8304" y="1030"/>
                </a:lnTo>
                <a:lnTo>
                  <a:pt x="8296" y="966"/>
                </a:lnTo>
                <a:lnTo>
                  <a:pt x="8287" y="904"/>
                </a:lnTo>
                <a:lnTo>
                  <a:pt x="8276" y="843"/>
                </a:lnTo>
                <a:lnTo>
                  <a:pt x="8264" y="783"/>
                </a:lnTo>
                <a:lnTo>
                  <a:pt x="8249" y="725"/>
                </a:lnTo>
                <a:lnTo>
                  <a:pt x="8232" y="670"/>
                </a:lnTo>
                <a:lnTo>
                  <a:pt x="8214" y="615"/>
                </a:lnTo>
                <a:lnTo>
                  <a:pt x="8193" y="562"/>
                </a:lnTo>
                <a:lnTo>
                  <a:pt x="8172" y="512"/>
                </a:lnTo>
                <a:lnTo>
                  <a:pt x="8147" y="463"/>
                </a:lnTo>
                <a:lnTo>
                  <a:pt x="8121" y="416"/>
                </a:lnTo>
                <a:lnTo>
                  <a:pt x="8093" y="373"/>
                </a:lnTo>
                <a:lnTo>
                  <a:pt x="8062" y="330"/>
                </a:lnTo>
                <a:lnTo>
                  <a:pt x="8029" y="289"/>
                </a:lnTo>
                <a:lnTo>
                  <a:pt x="7995" y="252"/>
                </a:lnTo>
                <a:lnTo>
                  <a:pt x="7958" y="217"/>
                </a:lnTo>
                <a:lnTo>
                  <a:pt x="7918" y="183"/>
                </a:lnTo>
                <a:lnTo>
                  <a:pt x="7876" y="153"/>
                </a:lnTo>
                <a:lnTo>
                  <a:pt x="7832" y="124"/>
                </a:lnTo>
                <a:lnTo>
                  <a:pt x="7786" y="99"/>
                </a:lnTo>
                <a:lnTo>
                  <a:pt x="7737" y="76"/>
                </a:lnTo>
                <a:lnTo>
                  <a:pt x="7685" y="57"/>
                </a:lnTo>
                <a:lnTo>
                  <a:pt x="7632" y="39"/>
                </a:lnTo>
                <a:lnTo>
                  <a:pt x="7575" y="26"/>
                </a:lnTo>
                <a:lnTo>
                  <a:pt x="7517" y="15"/>
                </a:lnTo>
                <a:lnTo>
                  <a:pt x="7455" y="7"/>
                </a:lnTo>
                <a:lnTo>
                  <a:pt x="7391" y="1"/>
                </a:lnTo>
                <a:lnTo>
                  <a:pt x="7324" y="0"/>
                </a:lnTo>
                <a:lnTo>
                  <a:pt x="6484" y="0"/>
                </a:lnTo>
                <a:lnTo>
                  <a:pt x="6471" y="2"/>
                </a:lnTo>
                <a:lnTo>
                  <a:pt x="6460" y="8"/>
                </a:lnTo>
                <a:lnTo>
                  <a:pt x="6450" y="17"/>
                </a:lnTo>
                <a:lnTo>
                  <a:pt x="6442" y="28"/>
                </a:lnTo>
                <a:lnTo>
                  <a:pt x="6434" y="44"/>
                </a:lnTo>
                <a:lnTo>
                  <a:pt x="6428" y="61"/>
                </a:lnTo>
                <a:lnTo>
                  <a:pt x="6422" y="81"/>
                </a:lnTo>
                <a:lnTo>
                  <a:pt x="6418" y="104"/>
                </a:lnTo>
                <a:lnTo>
                  <a:pt x="6409" y="153"/>
                </a:lnTo>
                <a:lnTo>
                  <a:pt x="6399" y="210"/>
                </a:lnTo>
                <a:lnTo>
                  <a:pt x="6393" y="239"/>
                </a:lnTo>
                <a:lnTo>
                  <a:pt x="6386" y="269"/>
                </a:lnTo>
                <a:lnTo>
                  <a:pt x="6380" y="300"/>
                </a:lnTo>
                <a:lnTo>
                  <a:pt x="6371" y="330"/>
                </a:lnTo>
                <a:lnTo>
                  <a:pt x="6361" y="362"/>
                </a:lnTo>
                <a:lnTo>
                  <a:pt x="6349" y="393"/>
                </a:lnTo>
                <a:lnTo>
                  <a:pt x="6336" y="423"/>
                </a:lnTo>
                <a:lnTo>
                  <a:pt x="6320" y="452"/>
                </a:lnTo>
                <a:lnTo>
                  <a:pt x="6304" y="481"/>
                </a:lnTo>
                <a:lnTo>
                  <a:pt x="6284" y="508"/>
                </a:lnTo>
                <a:lnTo>
                  <a:pt x="6260" y="533"/>
                </a:lnTo>
                <a:lnTo>
                  <a:pt x="6234" y="558"/>
                </a:lnTo>
                <a:lnTo>
                  <a:pt x="6207" y="580"/>
                </a:lnTo>
                <a:lnTo>
                  <a:pt x="6174" y="600"/>
                </a:lnTo>
                <a:lnTo>
                  <a:pt x="6139" y="618"/>
                </a:lnTo>
                <a:lnTo>
                  <a:pt x="6099" y="633"/>
                </a:lnTo>
                <a:lnTo>
                  <a:pt x="6056" y="645"/>
                </a:lnTo>
                <a:lnTo>
                  <a:pt x="6008" y="654"/>
                </a:lnTo>
                <a:lnTo>
                  <a:pt x="5957" y="660"/>
                </a:lnTo>
                <a:lnTo>
                  <a:pt x="5900" y="662"/>
                </a:lnTo>
                <a:lnTo>
                  <a:pt x="2416" y="662"/>
                </a:lnTo>
                <a:lnTo>
                  <a:pt x="2359" y="660"/>
                </a:lnTo>
                <a:lnTo>
                  <a:pt x="2308" y="654"/>
                </a:lnTo>
                <a:lnTo>
                  <a:pt x="2260" y="645"/>
                </a:lnTo>
                <a:lnTo>
                  <a:pt x="2217" y="633"/>
                </a:lnTo>
                <a:lnTo>
                  <a:pt x="2177" y="618"/>
                </a:lnTo>
                <a:lnTo>
                  <a:pt x="2142" y="600"/>
                </a:lnTo>
                <a:lnTo>
                  <a:pt x="2109" y="580"/>
                </a:lnTo>
                <a:lnTo>
                  <a:pt x="2082" y="558"/>
                </a:lnTo>
                <a:lnTo>
                  <a:pt x="2056" y="533"/>
                </a:lnTo>
                <a:lnTo>
                  <a:pt x="2032" y="508"/>
                </a:lnTo>
                <a:lnTo>
                  <a:pt x="2012" y="481"/>
                </a:lnTo>
                <a:lnTo>
                  <a:pt x="1996" y="452"/>
                </a:lnTo>
                <a:lnTo>
                  <a:pt x="1980" y="423"/>
                </a:lnTo>
                <a:lnTo>
                  <a:pt x="1967" y="393"/>
                </a:lnTo>
                <a:lnTo>
                  <a:pt x="1955" y="362"/>
                </a:lnTo>
                <a:lnTo>
                  <a:pt x="1945" y="330"/>
                </a:lnTo>
                <a:lnTo>
                  <a:pt x="1936" y="300"/>
                </a:lnTo>
                <a:lnTo>
                  <a:pt x="1930" y="269"/>
                </a:lnTo>
                <a:lnTo>
                  <a:pt x="1923" y="239"/>
                </a:lnTo>
                <a:lnTo>
                  <a:pt x="1917" y="210"/>
                </a:lnTo>
                <a:lnTo>
                  <a:pt x="1907" y="153"/>
                </a:lnTo>
                <a:lnTo>
                  <a:pt x="1898" y="104"/>
                </a:lnTo>
                <a:lnTo>
                  <a:pt x="1894" y="81"/>
                </a:lnTo>
                <a:lnTo>
                  <a:pt x="1888" y="61"/>
                </a:lnTo>
                <a:lnTo>
                  <a:pt x="1882" y="44"/>
                </a:lnTo>
                <a:lnTo>
                  <a:pt x="1874" y="28"/>
                </a:lnTo>
                <a:lnTo>
                  <a:pt x="1866" y="17"/>
                </a:lnTo>
                <a:lnTo>
                  <a:pt x="1856" y="8"/>
                </a:lnTo>
                <a:lnTo>
                  <a:pt x="1845" y="2"/>
                </a:lnTo>
                <a:lnTo>
                  <a:pt x="1832" y="0"/>
                </a:lnTo>
                <a:lnTo>
                  <a:pt x="992" y="0"/>
                </a:lnTo>
                <a:lnTo>
                  <a:pt x="929" y="1"/>
                </a:lnTo>
                <a:lnTo>
                  <a:pt x="868" y="6"/>
                </a:lnTo>
                <a:lnTo>
                  <a:pt x="809" y="13"/>
                </a:lnTo>
                <a:lnTo>
                  <a:pt x="752" y="25"/>
                </a:lnTo>
                <a:lnTo>
                  <a:pt x="699" y="37"/>
                </a:lnTo>
                <a:lnTo>
                  <a:pt x="646" y="54"/>
                </a:lnTo>
                <a:lnTo>
                  <a:pt x="596" y="71"/>
                </a:lnTo>
                <a:lnTo>
                  <a:pt x="548" y="94"/>
                </a:lnTo>
                <a:lnTo>
                  <a:pt x="502" y="117"/>
                </a:lnTo>
                <a:lnTo>
                  <a:pt x="459" y="144"/>
                </a:lnTo>
                <a:lnTo>
                  <a:pt x="417" y="172"/>
                </a:lnTo>
                <a:lnTo>
                  <a:pt x="377" y="203"/>
                </a:lnTo>
                <a:lnTo>
                  <a:pt x="339" y="237"/>
                </a:lnTo>
                <a:lnTo>
                  <a:pt x="305" y="272"/>
                </a:lnTo>
                <a:lnTo>
                  <a:pt x="271" y="310"/>
                </a:lnTo>
                <a:lnTo>
                  <a:pt x="239" y="350"/>
                </a:lnTo>
                <a:lnTo>
                  <a:pt x="210" y="393"/>
                </a:lnTo>
                <a:lnTo>
                  <a:pt x="182" y="436"/>
                </a:lnTo>
                <a:lnTo>
                  <a:pt x="157" y="482"/>
                </a:lnTo>
                <a:lnTo>
                  <a:pt x="134" y="530"/>
                </a:lnTo>
                <a:lnTo>
                  <a:pt x="112" y="579"/>
                </a:lnTo>
                <a:lnTo>
                  <a:pt x="93" y="631"/>
                </a:lnTo>
                <a:lnTo>
                  <a:pt x="75" y="683"/>
                </a:lnTo>
                <a:lnTo>
                  <a:pt x="59" y="738"/>
                </a:lnTo>
                <a:lnTo>
                  <a:pt x="45" y="793"/>
                </a:lnTo>
                <a:lnTo>
                  <a:pt x="32" y="850"/>
                </a:lnTo>
                <a:lnTo>
                  <a:pt x="22" y="910"/>
                </a:lnTo>
                <a:lnTo>
                  <a:pt x="15" y="970"/>
                </a:lnTo>
                <a:lnTo>
                  <a:pt x="8" y="1030"/>
                </a:lnTo>
                <a:lnTo>
                  <a:pt x="3" y="1093"/>
                </a:lnTo>
                <a:lnTo>
                  <a:pt x="1" y="1156"/>
                </a:lnTo>
                <a:lnTo>
                  <a:pt x="0" y="1221"/>
                </a:lnTo>
                <a:lnTo>
                  <a:pt x="0" y="16737"/>
                </a:lnTo>
                <a:lnTo>
                  <a:pt x="1" y="16800"/>
                </a:lnTo>
                <a:lnTo>
                  <a:pt x="6" y="16862"/>
                </a:lnTo>
                <a:lnTo>
                  <a:pt x="11" y="16922"/>
                </a:lnTo>
                <a:lnTo>
                  <a:pt x="20" y="16980"/>
                </a:lnTo>
                <a:lnTo>
                  <a:pt x="31" y="17038"/>
                </a:lnTo>
                <a:lnTo>
                  <a:pt x="45" y="17093"/>
                </a:lnTo>
                <a:lnTo>
                  <a:pt x="61" y="17147"/>
                </a:lnTo>
                <a:lnTo>
                  <a:pt x="79" y="17199"/>
                </a:lnTo>
                <a:lnTo>
                  <a:pt x="100" y="17249"/>
                </a:lnTo>
                <a:lnTo>
                  <a:pt x="123" y="17298"/>
                </a:lnTo>
                <a:lnTo>
                  <a:pt x="147" y="17345"/>
                </a:lnTo>
                <a:lnTo>
                  <a:pt x="175" y="17391"/>
                </a:lnTo>
                <a:lnTo>
                  <a:pt x="204" y="17433"/>
                </a:lnTo>
                <a:lnTo>
                  <a:pt x="235" y="17474"/>
                </a:lnTo>
                <a:lnTo>
                  <a:pt x="269" y="17515"/>
                </a:lnTo>
                <a:lnTo>
                  <a:pt x="305" y="17551"/>
                </a:lnTo>
                <a:lnTo>
                  <a:pt x="343" y="17587"/>
                </a:lnTo>
                <a:lnTo>
                  <a:pt x="382" y="17621"/>
                </a:lnTo>
                <a:lnTo>
                  <a:pt x="423" y="17652"/>
                </a:lnTo>
                <a:lnTo>
                  <a:pt x="467" y="17682"/>
                </a:lnTo>
                <a:lnTo>
                  <a:pt x="512" y="17709"/>
                </a:lnTo>
                <a:lnTo>
                  <a:pt x="559" y="17733"/>
                </a:lnTo>
                <a:lnTo>
                  <a:pt x="607" y="17757"/>
                </a:lnTo>
                <a:lnTo>
                  <a:pt x="657" y="17777"/>
                </a:lnTo>
                <a:lnTo>
                  <a:pt x="710" y="17795"/>
                </a:lnTo>
                <a:lnTo>
                  <a:pt x="763" y="17811"/>
                </a:lnTo>
                <a:lnTo>
                  <a:pt x="819" y="17825"/>
                </a:lnTo>
                <a:lnTo>
                  <a:pt x="876" y="17836"/>
                </a:lnTo>
                <a:lnTo>
                  <a:pt x="934" y="17845"/>
                </a:lnTo>
                <a:lnTo>
                  <a:pt x="994" y="17850"/>
                </a:lnTo>
                <a:lnTo>
                  <a:pt x="1056" y="17855"/>
                </a:lnTo>
                <a:lnTo>
                  <a:pt x="1119" y="17856"/>
                </a:lnTo>
                <a:lnTo>
                  <a:pt x="7197" y="17856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891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vice MockUp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Рисунок 3"/>
          <p:cNvSpPr>
            <a:spLocks noGrp="1"/>
          </p:cNvSpPr>
          <p:nvPr>
            <p:ph type="pic" sz="quarter" idx="20"/>
          </p:nvPr>
        </p:nvSpPr>
        <p:spPr>
          <a:xfrm>
            <a:off x="10750375" y="-8074732"/>
            <a:ext cx="5634175" cy="12096552"/>
          </a:xfrm>
          <a:custGeom>
            <a:avLst/>
            <a:gdLst>
              <a:gd name="connsiteX0" fmla="*/ 504100 w 4225907"/>
              <a:gd name="connsiteY0" fmla="*/ 0 h 9073814"/>
              <a:gd name="connsiteX1" fmla="*/ 930960 w 4225907"/>
              <a:gd name="connsiteY1" fmla="*/ 0 h 9073814"/>
              <a:gd name="connsiteX2" fmla="*/ 937566 w 4225907"/>
              <a:gd name="connsiteY2" fmla="*/ 1017 h 9073814"/>
              <a:gd name="connsiteX3" fmla="*/ 943156 w 4225907"/>
              <a:gd name="connsiteY3" fmla="*/ 4066 h 9073814"/>
              <a:gd name="connsiteX4" fmla="*/ 948237 w 4225907"/>
              <a:gd name="connsiteY4" fmla="*/ 8640 h 9073814"/>
              <a:gd name="connsiteX5" fmla="*/ 952303 w 4225907"/>
              <a:gd name="connsiteY5" fmla="*/ 14229 h 9073814"/>
              <a:gd name="connsiteX6" fmla="*/ 956368 w 4225907"/>
              <a:gd name="connsiteY6" fmla="*/ 22360 h 9073814"/>
              <a:gd name="connsiteX7" fmla="*/ 959417 w 4225907"/>
              <a:gd name="connsiteY7" fmla="*/ 30999 h 9073814"/>
              <a:gd name="connsiteX8" fmla="*/ 962466 w 4225907"/>
              <a:gd name="connsiteY8" fmla="*/ 41162 h 9073814"/>
              <a:gd name="connsiteX9" fmla="*/ 964499 w 4225907"/>
              <a:gd name="connsiteY9" fmla="*/ 52850 h 9073814"/>
              <a:gd name="connsiteX10" fmla="*/ 969072 w 4225907"/>
              <a:gd name="connsiteY10" fmla="*/ 77750 h 9073814"/>
              <a:gd name="connsiteX11" fmla="*/ 974154 w 4225907"/>
              <a:gd name="connsiteY11" fmla="*/ 106716 h 9073814"/>
              <a:gd name="connsiteX12" fmla="*/ 977203 w 4225907"/>
              <a:gd name="connsiteY12" fmla="*/ 121452 h 9073814"/>
              <a:gd name="connsiteX13" fmla="*/ 980760 w 4225907"/>
              <a:gd name="connsiteY13" fmla="*/ 136697 h 9073814"/>
              <a:gd name="connsiteX14" fmla="*/ 983809 w 4225907"/>
              <a:gd name="connsiteY14" fmla="*/ 152451 h 9073814"/>
              <a:gd name="connsiteX15" fmla="*/ 988382 w 4225907"/>
              <a:gd name="connsiteY15" fmla="*/ 167695 h 9073814"/>
              <a:gd name="connsiteX16" fmla="*/ 993464 w 4225907"/>
              <a:gd name="connsiteY16" fmla="*/ 183957 h 9073814"/>
              <a:gd name="connsiteX17" fmla="*/ 999562 w 4225907"/>
              <a:gd name="connsiteY17" fmla="*/ 199710 h 9073814"/>
              <a:gd name="connsiteX18" fmla="*/ 1006168 w 4225907"/>
              <a:gd name="connsiteY18" fmla="*/ 214954 h 9073814"/>
              <a:gd name="connsiteX19" fmla="*/ 1014299 w 4225907"/>
              <a:gd name="connsiteY19" fmla="*/ 229691 h 9073814"/>
              <a:gd name="connsiteX20" fmla="*/ 1022430 w 4225907"/>
              <a:gd name="connsiteY20" fmla="*/ 244429 h 9073814"/>
              <a:gd name="connsiteX21" fmla="*/ 1032593 w 4225907"/>
              <a:gd name="connsiteY21" fmla="*/ 258149 h 9073814"/>
              <a:gd name="connsiteX22" fmla="*/ 1044789 w 4225907"/>
              <a:gd name="connsiteY22" fmla="*/ 270853 h 9073814"/>
              <a:gd name="connsiteX23" fmla="*/ 1058001 w 4225907"/>
              <a:gd name="connsiteY23" fmla="*/ 283557 h 9073814"/>
              <a:gd name="connsiteX24" fmla="*/ 1071722 w 4225907"/>
              <a:gd name="connsiteY24" fmla="*/ 294737 h 9073814"/>
              <a:gd name="connsiteX25" fmla="*/ 1088491 w 4225907"/>
              <a:gd name="connsiteY25" fmla="*/ 304900 h 9073814"/>
              <a:gd name="connsiteX26" fmla="*/ 1106277 w 4225907"/>
              <a:gd name="connsiteY26" fmla="*/ 314047 h 9073814"/>
              <a:gd name="connsiteX27" fmla="*/ 1126604 w 4225907"/>
              <a:gd name="connsiteY27" fmla="*/ 321670 h 9073814"/>
              <a:gd name="connsiteX28" fmla="*/ 1148455 w 4225907"/>
              <a:gd name="connsiteY28" fmla="*/ 327768 h 9073814"/>
              <a:gd name="connsiteX29" fmla="*/ 1172847 w 4225907"/>
              <a:gd name="connsiteY29" fmla="*/ 332341 h 9073814"/>
              <a:gd name="connsiteX30" fmla="*/ 1198763 w 4225907"/>
              <a:gd name="connsiteY30" fmla="*/ 335390 h 9073814"/>
              <a:gd name="connsiteX31" fmla="*/ 1227729 w 4225907"/>
              <a:gd name="connsiteY31" fmla="*/ 336406 h 9073814"/>
              <a:gd name="connsiteX32" fmla="*/ 2998178 w 4225907"/>
              <a:gd name="connsiteY32" fmla="*/ 336406 h 9073814"/>
              <a:gd name="connsiteX33" fmla="*/ 3027144 w 4225907"/>
              <a:gd name="connsiteY33" fmla="*/ 335390 h 9073814"/>
              <a:gd name="connsiteX34" fmla="*/ 3053060 w 4225907"/>
              <a:gd name="connsiteY34" fmla="*/ 332341 h 9073814"/>
              <a:gd name="connsiteX35" fmla="*/ 3077452 w 4225907"/>
              <a:gd name="connsiteY35" fmla="*/ 327768 h 9073814"/>
              <a:gd name="connsiteX36" fmla="*/ 3099303 w 4225907"/>
              <a:gd name="connsiteY36" fmla="*/ 321670 h 9073814"/>
              <a:gd name="connsiteX37" fmla="*/ 3119630 w 4225907"/>
              <a:gd name="connsiteY37" fmla="*/ 314047 h 9073814"/>
              <a:gd name="connsiteX38" fmla="*/ 3137416 w 4225907"/>
              <a:gd name="connsiteY38" fmla="*/ 304900 h 9073814"/>
              <a:gd name="connsiteX39" fmla="*/ 3154185 w 4225907"/>
              <a:gd name="connsiteY39" fmla="*/ 294737 h 9073814"/>
              <a:gd name="connsiteX40" fmla="*/ 3167906 w 4225907"/>
              <a:gd name="connsiteY40" fmla="*/ 283557 h 9073814"/>
              <a:gd name="connsiteX41" fmla="*/ 3181118 w 4225907"/>
              <a:gd name="connsiteY41" fmla="*/ 270853 h 9073814"/>
              <a:gd name="connsiteX42" fmla="*/ 3193314 w 4225907"/>
              <a:gd name="connsiteY42" fmla="*/ 258149 h 9073814"/>
              <a:gd name="connsiteX43" fmla="*/ 3203477 w 4225907"/>
              <a:gd name="connsiteY43" fmla="*/ 244429 h 9073814"/>
              <a:gd name="connsiteX44" fmla="*/ 3211608 w 4225907"/>
              <a:gd name="connsiteY44" fmla="*/ 229691 h 9073814"/>
              <a:gd name="connsiteX45" fmla="*/ 3219739 w 4225907"/>
              <a:gd name="connsiteY45" fmla="*/ 214954 h 9073814"/>
              <a:gd name="connsiteX46" fmla="*/ 3226345 w 4225907"/>
              <a:gd name="connsiteY46" fmla="*/ 199710 h 9073814"/>
              <a:gd name="connsiteX47" fmla="*/ 3232443 w 4225907"/>
              <a:gd name="connsiteY47" fmla="*/ 183957 h 9073814"/>
              <a:gd name="connsiteX48" fmla="*/ 3237524 w 4225907"/>
              <a:gd name="connsiteY48" fmla="*/ 167695 h 9073814"/>
              <a:gd name="connsiteX49" fmla="*/ 3242098 w 4225907"/>
              <a:gd name="connsiteY49" fmla="*/ 152451 h 9073814"/>
              <a:gd name="connsiteX50" fmla="*/ 3245147 w 4225907"/>
              <a:gd name="connsiteY50" fmla="*/ 136697 h 9073814"/>
              <a:gd name="connsiteX51" fmla="*/ 3248704 w 4225907"/>
              <a:gd name="connsiteY51" fmla="*/ 121452 h 9073814"/>
              <a:gd name="connsiteX52" fmla="*/ 3251753 w 4225907"/>
              <a:gd name="connsiteY52" fmla="*/ 106716 h 9073814"/>
              <a:gd name="connsiteX53" fmla="*/ 3256835 w 4225907"/>
              <a:gd name="connsiteY53" fmla="*/ 77750 h 9073814"/>
              <a:gd name="connsiteX54" fmla="*/ 3261408 w 4225907"/>
              <a:gd name="connsiteY54" fmla="*/ 52850 h 9073814"/>
              <a:gd name="connsiteX55" fmla="*/ 3263441 w 4225907"/>
              <a:gd name="connsiteY55" fmla="*/ 41162 h 9073814"/>
              <a:gd name="connsiteX56" fmla="*/ 3266490 w 4225907"/>
              <a:gd name="connsiteY56" fmla="*/ 30999 h 9073814"/>
              <a:gd name="connsiteX57" fmla="*/ 3269539 w 4225907"/>
              <a:gd name="connsiteY57" fmla="*/ 22360 h 9073814"/>
              <a:gd name="connsiteX58" fmla="*/ 3273604 w 4225907"/>
              <a:gd name="connsiteY58" fmla="*/ 14229 h 9073814"/>
              <a:gd name="connsiteX59" fmla="*/ 3277670 w 4225907"/>
              <a:gd name="connsiteY59" fmla="*/ 8640 h 9073814"/>
              <a:gd name="connsiteX60" fmla="*/ 3282751 w 4225907"/>
              <a:gd name="connsiteY60" fmla="*/ 4066 h 9073814"/>
              <a:gd name="connsiteX61" fmla="*/ 3288341 w 4225907"/>
              <a:gd name="connsiteY61" fmla="*/ 1017 h 9073814"/>
              <a:gd name="connsiteX62" fmla="*/ 3294947 w 4225907"/>
              <a:gd name="connsiteY62" fmla="*/ 0 h 9073814"/>
              <a:gd name="connsiteX63" fmla="*/ 3721806 w 4225907"/>
              <a:gd name="connsiteY63" fmla="*/ 0 h 9073814"/>
              <a:gd name="connsiteX64" fmla="*/ 3755854 w 4225907"/>
              <a:gd name="connsiteY64" fmla="*/ 508 h 9073814"/>
              <a:gd name="connsiteX65" fmla="*/ 3788376 w 4225907"/>
              <a:gd name="connsiteY65" fmla="*/ 3557 h 9073814"/>
              <a:gd name="connsiteX66" fmla="*/ 3819882 w 4225907"/>
              <a:gd name="connsiteY66" fmla="*/ 7623 h 9073814"/>
              <a:gd name="connsiteX67" fmla="*/ 3849356 w 4225907"/>
              <a:gd name="connsiteY67" fmla="*/ 13213 h 9073814"/>
              <a:gd name="connsiteX68" fmla="*/ 3878322 w 4225907"/>
              <a:gd name="connsiteY68" fmla="*/ 19819 h 9073814"/>
              <a:gd name="connsiteX69" fmla="*/ 3905254 w 4225907"/>
              <a:gd name="connsiteY69" fmla="*/ 28966 h 9073814"/>
              <a:gd name="connsiteX70" fmla="*/ 3931679 w 4225907"/>
              <a:gd name="connsiteY70" fmla="*/ 38621 h 9073814"/>
              <a:gd name="connsiteX71" fmla="*/ 3956579 w 4225907"/>
              <a:gd name="connsiteY71" fmla="*/ 50309 h 9073814"/>
              <a:gd name="connsiteX72" fmla="*/ 3979955 w 4225907"/>
              <a:gd name="connsiteY72" fmla="*/ 63013 h 9073814"/>
              <a:gd name="connsiteX73" fmla="*/ 4002314 w 4225907"/>
              <a:gd name="connsiteY73" fmla="*/ 77750 h 9073814"/>
              <a:gd name="connsiteX74" fmla="*/ 4023657 w 4225907"/>
              <a:gd name="connsiteY74" fmla="*/ 92995 h 9073814"/>
              <a:gd name="connsiteX75" fmla="*/ 4043984 w 4225907"/>
              <a:gd name="connsiteY75" fmla="*/ 110272 h 9073814"/>
              <a:gd name="connsiteX76" fmla="*/ 4062786 w 4225907"/>
              <a:gd name="connsiteY76" fmla="*/ 128058 h 9073814"/>
              <a:gd name="connsiteX77" fmla="*/ 4080064 w 4225907"/>
              <a:gd name="connsiteY77" fmla="*/ 146861 h 9073814"/>
              <a:gd name="connsiteX78" fmla="*/ 4096833 w 4225907"/>
              <a:gd name="connsiteY78" fmla="*/ 167695 h 9073814"/>
              <a:gd name="connsiteX79" fmla="*/ 4112586 w 4225907"/>
              <a:gd name="connsiteY79" fmla="*/ 189546 h 9073814"/>
              <a:gd name="connsiteX80" fmla="*/ 4126815 w 4225907"/>
              <a:gd name="connsiteY80" fmla="*/ 211398 h 9073814"/>
              <a:gd name="connsiteX81" fmla="*/ 4140027 w 4225907"/>
              <a:gd name="connsiteY81" fmla="*/ 235282 h 9073814"/>
              <a:gd name="connsiteX82" fmla="*/ 4152731 w 4225907"/>
              <a:gd name="connsiteY82" fmla="*/ 260181 h 9073814"/>
              <a:gd name="connsiteX83" fmla="*/ 4163402 w 4225907"/>
              <a:gd name="connsiteY83" fmla="*/ 285590 h 9073814"/>
              <a:gd name="connsiteX84" fmla="*/ 4174074 w 4225907"/>
              <a:gd name="connsiteY84" fmla="*/ 312522 h 9073814"/>
              <a:gd name="connsiteX85" fmla="*/ 4183221 w 4225907"/>
              <a:gd name="connsiteY85" fmla="*/ 340471 h 9073814"/>
              <a:gd name="connsiteX86" fmla="*/ 4191860 w 4225907"/>
              <a:gd name="connsiteY86" fmla="*/ 368421 h 9073814"/>
              <a:gd name="connsiteX87" fmla="*/ 4199482 w 4225907"/>
              <a:gd name="connsiteY87" fmla="*/ 397894 h 9073814"/>
              <a:gd name="connsiteX88" fmla="*/ 4205580 w 4225907"/>
              <a:gd name="connsiteY88" fmla="*/ 428384 h 9073814"/>
              <a:gd name="connsiteX89" fmla="*/ 4211170 w 4225907"/>
              <a:gd name="connsiteY89" fmla="*/ 459383 h 9073814"/>
              <a:gd name="connsiteX90" fmla="*/ 4215744 w 4225907"/>
              <a:gd name="connsiteY90" fmla="*/ 490889 h 9073814"/>
              <a:gd name="connsiteX91" fmla="*/ 4219809 w 4225907"/>
              <a:gd name="connsiteY91" fmla="*/ 523411 h 9073814"/>
              <a:gd name="connsiteX92" fmla="*/ 4222350 w 4225907"/>
              <a:gd name="connsiteY92" fmla="*/ 556442 h 9073814"/>
              <a:gd name="connsiteX93" fmla="*/ 4224382 w 4225907"/>
              <a:gd name="connsiteY93" fmla="*/ 590490 h 9073814"/>
              <a:gd name="connsiteX94" fmla="*/ 4225399 w 4225907"/>
              <a:gd name="connsiteY94" fmla="*/ 624536 h 9073814"/>
              <a:gd name="connsiteX95" fmla="*/ 4225907 w 4225907"/>
              <a:gd name="connsiteY95" fmla="*/ 659092 h 9073814"/>
              <a:gd name="connsiteX96" fmla="*/ 4225907 w 4225907"/>
              <a:gd name="connsiteY96" fmla="*/ 8479260 h 9073814"/>
              <a:gd name="connsiteX97" fmla="*/ 4225399 w 4225907"/>
              <a:gd name="connsiteY97" fmla="*/ 8512799 h 9073814"/>
              <a:gd name="connsiteX98" fmla="*/ 4223874 w 4225907"/>
              <a:gd name="connsiteY98" fmla="*/ 8546338 h 9073814"/>
              <a:gd name="connsiteX99" fmla="*/ 4220317 w 4225907"/>
              <a:gd name="connsiteY99" fmla="*/ 8578352 h 9073814"/>
              <a:gd name="connsiteX100" fmla="*/ 4216252 w 4225907"/>
              <a:gd name="connsiteY100" fmla="*/ 8609858 h 9073814"/>
              <a:gd name="connsiteX101" fmla="*/ 4211170 w 4225907"/>
              <a:gd name="connsiteY101" fmla="*/ 8640348 h 9073814"/>
              <a:gd name="connsiteX102" fmla="*/ 4204564 w 4225907"/>
              <a:gd name="connsiteY102" fmla="*/ 8669822 h 9073814"/>
              <a:gd name="connsiteX103" fmla="*/ 4196434 w 4225907"/>
              <a:gd name="connsiteY103" fmla="*/ 8698279 h 9073814"/>
              <a:gd name="connsiteX104" fmla="*/ 4187794 w 4225907"/>
              <a:gd name="connsiteY104" fmla="*/ 8726228 h 9073814"/>
              <a:gd name="connsiteX105" fmla="*/ 4177631 w 4225907"/>
              <a:gd name="connsiteY105" fmla="*/ 8753161 h 9073814"/>
              <a:gd name="connsiteX106" fmla="*/ 4166960 w 4225907"/>
              <a:gd name="connsiteY106" fmla="*/ 8779078 h 9073814"/>
              <a:gd name="connsiteX107" fmla="*/ 4154256 w 4225907"/>
              <a:gd name="connsiteY107" fmla="*/ 8803978 h 9073814"/>
              <a:gd name="connsiteX108" fmla="*/ 4141552 w 4225907"/>
              <a:gd name="connsiteY108" fmla="*/ 8828370 h 9073814"/>
              <a:gd name="connsiteX109" fmla="*/ 4126815 w 4225907"/>
              <a:gd name="connsiteY109" fmla="*/ 8850729 h 9073814"/>
              <a:gd name="connsiteX110" fmla="*/ 4111570 w 4225907"/>
              <a:gd name="connsiteY110" fmla="*/ 8873088 h 9073814"/>
              <a:gd name="connsiteX111" fmla="*/ 4094800 w 4225907"/>
              <a:gd name="connsiteY111" fmla="*/ 8893923 h 9073814"/>
              <a:gd name="connsiteX112" fmla="*/ 4076506 w 4225907"/>
              <a:gd name="connsiteY112" fmla="*/ 8913742 h 9073814"/>
              <a:gd name="connsiteX113" fmla="*/ 4058212 w 4225907"/>
              <a:gd name="connsiteY113" fmla="*/ 8932544 h 9073814"/>
              <a:gd name="connsiteX114" fmla="*/ 4038902 w 4225907"/>
              <a:gd name="connsiteY114" fmla="*/ 8950330 h 9073814"/>
              <a:gd name="connsiteX115" fmla="*/ 4017559 w 4225907"/>
              <a:gd name="connsiteY115" fmla="*/ 8966591 h 9073814"/>
              <a:gd name="connsiteX116" fmla="*/ 3995708 w 4225907"/>
              <a:gd name="connsiteY116" fmla="*/ 8981836 h 9073814"/>
              <a:gd name="connsiteX117" fmla="*/ 3972840 w 4225907"/>
              <a:gd name="connsiteY117" fmla="*/ 8996573 h 9073814"/>
              <a:gd name="connsiteX118" fmla="*/ 3948957 w 4225907"/>
              <a:gd name="connsiteY118" fmla="*/ 9009785 h 9073814"/>
              <a:gd name="connsiteX119" fmla="*/ 3924056 w 4225907"/>
              <a:gd name="connsiteY119" fmla="*/ 9021473 h 9073814"/>
              <a:gd name="connsiteX120" fmla="*/ 3898648 w 4225907"/>
              <a:gd name="connsiteY120" fmla="*/ 9032653 h 9073814"/>
              <a:gd name="connsiteX121" fmla="*/ 3871207 w 4225907"/>
              <a:gd name="connsiteY121" fmla="*/ 9042308 h 9073814"/>
              <a:gd name="connsiteX122" fmla="*/ 3843766 w 4225907"/>
              <a:gd name="connsiteY122" fmla="*/ 9050438 h 9073814"/>
              <a:gd name="connsiteX123" fmla="*/ 3815309 w 4225907"/>
              <a:gd name="connsiteY123" fmla="*/ 9057553 h 9073814"/>
              <a:gd name="connsiteX124" fmla="*/ 3785327 w 4225907"/>
              <a:gd name="connsiteY124" fmla="*/ 9063143 h 9073814"/>
              <a:gd name="connsiteX125" fmla="*/ 3754837 w 4225907"/>
              <a:gd name="connsiteY125" fmla="*/ 9068224 h 9073814"/>
              <a:gd name="connsiteX126" fmla="*/ 3723331 w 4225907"/>
              <a:gd name="connsiteY126" fmla="*/ 9070765 h 9073814"/>
              <a:gd name="connsiteX127" fmla="*/ 3690300 w 4225907"/>
              <a:gd name="connsiteY127" fmla="*/ 9073306 h 9073814"/>
              <a:gd name="connsiteX128" fmla="*/ 3657270 w 4225907"/>
              <a:gd name="connsiteY128" fmla="*/ 9073814 h 9073814"/>
              <a:gd name="connsiteX129" fmla="*/ 568638 w 4225907"/>
              <a:gd name="connsiteY129" fmla="*/ 9073814 h 9073814"/>
              <a:gd name="connsiteX130" fmla="*/ 536623 w 4225907"/>
              <a:gd name="connsiteY130" fmla="*/ 9073306 h 9073814"/>
              <a:gd name="connsiteX131" fmla="*/ 505117 w 4225907"/>
              <a:gd name="connsiteY131" fmla="*/ 9070765 h 9073814"/>
              <a:gd name="connsiteX132" fmla="*/ 474627 w 4225907"/>
              <a:gd name="connsiteY132" fmla="*/ 9068224 h 9073814"/>
              <a:gd name="connsiteX133" fmla="*/ 445153 w 4225907"/>
              <a:gd name="connsiteY133" fmla="*/ 9063651 h 9073814"/>
              <a:gd name="connsiteX134" fmla="*/ 416188 w 4225907"/>
              <a:gd name="connsiteY134" fmla="*/ 9058061 h 9073814"/>
              <a:gd name="connsiteX135" fmla="*/ 387731 w 4225907"/>
              <a:gd name="connsiteY135" fmla="*/ 9050947 h 9073814"/>
              <a:gd name="connsiteX136" fmla="*/ 360798 w 4225907"/>
              <a:gd name="connsiteY136" fmla="*/ 9042816 h 9073814"/>
              <a:gd name="connsiteX137" fmla="*/ 333865 w 4225907"/>
              <a:gd name="connsiteY137" fmla="*/ 9033669 h 9073814"/>
              <a:gd name="connsiteX138" fmla="*/ 308456 w 4225907"/>
              <a:gd name="connsiteY138" fmla="*/ 9023506 h 9073814"/>
              <a:gd name="connsiteX139" fmla="*/ 284064 w 4225907"/>
              <a:gd name="connsiteY139" fmla="*/ 9011310 h 9073814"/>
              <a:gd name="connsiteX140" fmla="*/ 260181 w 4225907"/>
              <a:gd name="connsiteY140" fmla="*/ 8999114 h 9073814"/>
              <a:gd name="connsiteX141" fmla="*/ 237313 w 4225907"/>
              <a:gd name="connsiteY141" fmla="*/ 8985393 h 9073814"/>
              <a:gd name="connsiteX142" fmla="*/ 214954 w 4225907"/>
              <a:gd name="connsiteY142" fmla="*/ 8970148 h 9073814"/>
              <a:gd name="connsiteX143" fmla="*/ 194119 w 4225907"/>
              <a:gd name="connsiteY143" fmla="*/ 8954395 h 9073814"/>
              <a:gd name="connsiteX144" fmla="*/ 174301 w 4225907"/>
              <a:gd name="connsiteY144" fmla="*/ 8937117 h 9073814"/>
              <a:gd name="connsiteX145" fmla="*/ 154990 w 4225907"/>
              <a:gd name="connsiteY145" fmla="*/ 8918823 h 9073814"/>
              <a:gd name="connsiteX146" fmla="*/ 136696 w 4225907"/>
              <a:gd name="connsiteY146" fmla="*/ 8900529 h 9073814"/>
              <a:gd name="connsiteX147" fmla="*/ 119419 w 4225907"/>
              <a:gd name="connsiteY147" fmla="*/ 8879695 h 9073814"/>
              <a:gd name="connsiteX148" fmla="*/ 103666 w 4225907"/>
              <a:gd name="connsiteY148" fmla="*/ 8858860 h 9073814"/>
              <a:gd name="connsiteX149" fmla="*/ 88929 w 4225907"/>
              <a:gd name="connsiteY149" fmla="*/ 8837517 h 9073814"/>
              <a:gd name="connsiteX150" fmla="*/ 74700 w 4225907"/>
              <a:gd name="connsiteY150" fmla="*/ 8814141 h 9073814"/>
              <a:gd name="connsiteX151" fmla="*/ 62504 w 4225907"/>
              <a:gd name="connsiteY151" fmla="*/ 8790257 h 9073814"/>
              <a:gd name="connsiteX152" fmla="*/ 50816 w 4225907"/>
              <a:gd name="connsiteY152" fmla="*/ 8765357 h 9073814"/>
              <a:gd name="connsiteX153" fmla="*/ 40145 w 4225907"/>
              <a:gd name="connsiteY153" fmla="*/ 8739949 h 9073814"/>
              <a:gd name="connsiteX154" fmla="*/ 30998 w 4225907"/>
              <a:gd name="connsiteY154" fmla="*/ 8713524 h 9073814"/>
              <a:gd name="connsiteX155" fmla="*/ 22867 w 4225907"/>
              <a:gd name="connsiteY155" fmla="*/ 8686083 h 9073814"/>
              <a:gd name="connsiteX156" fmla="*/ 15753 w 4225907"/>
              <a:gd name="connsiteY156" fmla="*/ 8658134 h 9073814"/>
              <a:gd name="connsiteX157" fmla="*/ 10163 w 4225907"/>
              <a:gd name="connsiteY157" fmla="*/ 8628661 h 9073814"/>
              <a:gd name="connsiteX158" fmla="*/ 5590 w 4225907"/>
              <a:gd name="connsiteY158" fmla="*/ 8599187 h 9073814"/>
              <a:gd name="connsiteX159" fmla="*/ 3049 w 4225907"/>
              <a:gd name="connsiteY159" fmla="*/ 8568697 h 9073814"/>
              <a:gd name="connsiteX160" fmla="*/ 508 w 4225907"/>
              <a:gd name="connsiteY160" fmla="*/ 8537191 h 9073814"/>
              <a:gd name="connsiteX161" fmla="*/ 0 w 4225907"/>
              <a:gd name="connsiteY161" fmla="*/ 8505176 h 9073814"/>
              <a:gd name="connsiteX162" fmla="*/ 0 w 4225907"/>
              <a:gd name="connsiteY162" fmla="*/ 620472 h 9073814"/>
              <a:gd name="connsiteX163" fmla="*/ 508 w 4225907"/>
              <a:gd name="connsiteY163" fmla="*/ 587441 h 9073814"/>
              <a:gd name="connsiteX164" fmla="*/ 1524 w 4225907"/>
              <a:gd name="connsiteY164" fmla="*/ 555426 h 9073814"/>
              <a:gd name="connsiteX165" fmla="*/ 4065 w 4225907"/>
              <a:gd name="connsiteY165" fmla="*/ 523411 h 9073814"/>
              <a:gd name="connsiteX166" fmla="*/ 7622 w 4225907"/>
              <a:gd name="connsiteY166" fmla="*/ 492922 h 9073814"/>
              <a:gd name="connsiteX167" fmla="*/ 11179 w 4225907"/>
              <a:gd name="connsiteY167" fmla="*/ 462432 h 9073814"/>
              <a:gd name="connsiteX168" fmla="*/ 16261 w 4225907"/>
              <a:gd name="connsiteY168" fmla="*/ 431942 h 9073814"/>
              <a:gd name="connsiteX169" fmla="*/ 22867 w 4225907"/>
              <a:gd name="connsiteY169" fmla="*/ 402976 h 9073814"/>
              <a:gd name="connsiteX170" fmla="*/ 29982 w 4225907"/>
              <a:gd name="connsiteY170" fmla="*/ 375027 h 9073814"/>
              <a:gd name="connsiteX171" fmla="*/ 38112 w 4225907"/>
              <a:gd name="connsiteY171" fmla="*/ 347078 h 9073814"/>
              <a:gd name="connsiteX172" fmla="*/ 47259 w 4225907"/>
              <a:gd name="connsiteY172" fmla="*/ 320654 h 9073814"/>
              <a:gd name="connsiteX173" fmla="*/ 56914 w 4225907"/>
              <a:gd name="connsiteY173" fmla="*/ 294228 h 9073814"/>
              <a:gd name="connsiteX174" fmla="*/ 68094 w 4225907"/>
              <a:gd name="connsiteY174" fmla="*/ 269329 h 9073814"/>
              <a:gd name="connsiteX175" fmla="*/ 79782 w 4225907"/>
              <a:gd name="connsiteY175" fmla="*/ 244936 h 9073814"/>
              <a:gd name="connsiteX176" fmla="*/ 92486 w 4225907"/>
              <a:gd name="connsiteY176" fmla="*/ 221561 h 9073814"/>
              <a:gd name="connsiteX177" fmla="*/ 106715 w 4225907"/>
              <a:gd name="connsiteY177" fmla="*/ 199710 h 9073814"/>
              <a:gd name="connsiteX178" fmla="*/ 121451 w 4225907"/>
              <a:gd name="connsiteY178" fmla="*/ 177859 h 9073814"/>
              <a:gd name="connsiteX179" fmla="*/ 137713 w 4225907"/>
              <a:gd name="connsiteY179" fmla="*/ 157532 h 9073814"/>
              <a:gd name="connsiteX180" fmla="*/ 154990 w 4225907"/>
              <a:gd name="connsiteY180" fmla="*/ 138221 h 9073814"/>
              <a:gd name="connsiteX181" fmla="*/ 172268 w 4225907"/>
              <a:gd name="connsiteY181" fmla="*/ 120436 h 9073814"/>
              <a:gd name="connsiteX182" fmla="*/ 191578 w 4225907"/>
              <a:gd name="connsiteY182" fmla="*/ 103158 h 9073814"/>
              <a:gd name="connsiteX183" fmla="*/ 211905 w 4225907"/>
              <a:gd name="connsiteY183" fmla="*/ 87405 h 9073814"/>
              <a:gd name="connsiteX184" fmla="*/ 233248 w 4225907"/>
              <a:gd name="connsiteY184" fmla="*/ 73177 h 9073814"/>
              <a:gd name="connsiteX185" fmla="*/ 255099 w 4225907"/>
              <a:gd name="connsiteY185" fmla="*/ 59456 h 9073814"/>
              <a:gd name="connsiteX186" fmla="*/ 278475 w 4225907"/>
              <a:gd name="connsiteY186" fmla="*/ 47768 h 9073814"/>
              <a:gd name="connsiteX187" fmla="*/ 302867 w 4225907"/>
              <a:gd name="connsiteY187" fmla="*/ 36081 h 9073814"/>
              <a:gd name="connsiteX188" fmla="*/ 328275 w 4225907"/>
              <a:gd name="connsiteY188" fmla="*/ 27441 h 9073814"/>
              <a:gd name="connsiteX189" fmla="*/ 355208 w 4225907"/>
              <a:gd name="connsiteY189" fmla="*/ 18802 h 9073814"/>
              <a:gd name="connsiteX190" fmla="*/ 382141 w 4225907"/>
              <a:gd name="connsiteY190" fmla="*/ 12704 h 9073814"/>
              <a:gd name="connsiteX191" fmla="*/ 411106 w 4225907"/>
              <a:gd name="connsiteY191" fmla="*/ 6606 h 9073814"/>
              <a:gd name="connsiteX192" fmla="*/ 441088 w 4225907"/>
              <a:gd name="connsiteY192" fmla="*/ 3049 h 9073814"/>
              <a:gd name="connsiteX193" fmla="*/ 472086 w 4225907"/>
              <a:gd name="connsiteY193" fmla="*/ 508 h 9073814"/>
              <a:gd name="connsiteX194" fmla="*/ 504100 w 4225907"/>
              <a:gd name="connsiteY194" fmla="*/ 0 h 907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4225907" h="9073814">
                <a:moveTo>
                  <a:pt x="504100" y="0"/>
                </a:moveTo>
                <a:lnTo>
                  <a:pt x="930960" y="0"/>
                </a:lnTo>
                <a:lnTo>
                  <a:pt x="937566" y="1017"/>
                </a:lnTo>
                <a:lnTo>
                  <a:pt x="943156" y="4066"/>
                </a:lnTo>
                <a:lnTo>
                  <a:pt x="948237" y="8640"/>
                </a:lnTo>
                <a:lnTo>
                  <a:pt x="952303" y="14229"/>
                </a:lnTo>
                <a:lnTo>
                  <a:pt x="956368" y="22360"/>
                </a:lnTo>
                <a:lnTo>
                  <a:pt x="959417" y="30999"/>
                </a:lnTo>
                <a:lnTo>
                  <a:pt x="962466" y="41162"/>
                </a:lnTo>
                <a:lnTo>
                  <a:pt x="964499" y="52850"/>
                </a:lnTo>
                <a:lnTo>
                  <a:pt x="969072" y="77750"/>
                </a:lnTo>
                <a:lnTo>
                  <a:pt x="974154" y="106716"/>
                </a:lnTo>
                <a:lnTo>
                  <a:pt x="977203" y="121452"/>
                </a:lnTo>
                <a:lnTo>
                  <a:pt x="980760" y="136697"/>
                </a:lnTo>
                <a:lnTo>
                  <a:pt x="983809" y="152451"/>
                </a:lnTo>
                <a:lnTo>
                  <a:pt x="988382" y="167695"/>
                </a:lnTo>
                <a:lnTo>
                  <a:pt x="993464" y="183957"/>
                </a:lnTo>
                <a:lnTo>
                  <a:pt x="999562" y="199710"/>
                </a:lnTo>
                <a:lnTo>
                  <a:pt x="1006168" y="214954"/>
                </a:lnTo>
                <a:lnTo>
                  <a:pt x="1014299" y="229691"/>
                </a:lnTo>
                <a:lnTo>
                  <a:pt x="1022430" y="244429"/>
                </a:lnTo>
                <a:lnTo>
                  <a:pt x="1032593" y="258149"/>
                </a:lnTo>
                <a:lnTo>
                  <a:pt x="1044789" y="270853"/>
                </a:lnTo>
                <a:lnTo>
                  <a:pt x="1058001" y="283557"/>
                </a:lnTo>
                <a:lnTo>
                  <a:pt x="1071722" y="294737"/>
                </a:lnTo>
                <a:lnTo>
                  <a:pt x="1088491" y="304900"/>
                </a:lnTo>
                <a:lnTo>
                  <a:pt x="1106277" y="314047"/>
                </a:lnTo>
                <a:lnTo>
                  <a:pt x="1126604" y="321670"/>
                </a:lnTo>
                <a:lnTo>
                  <a:pt x="1148455" y="327768"/>
                </a:lnTo>
                <a:lnTo>
                  <a:pt x="1172847" y="332341"/>
                </a:lnTo>
                <a:lnTo>
                  <a:pt x="1198763" y="335390"/>
                </a:lnTo>
                <a:lnTo>
                  <a:pt x="1227729" y="336406"/>
                </a:lnTo>
                <a:lnTo>
                  <a:pt x="2998178" y="336406"/>
                </a:lnTo>
                <a:lnTo>
                  <a:pt x="3027144" y="335390"/>
                </a:lnTo>
                <a:lnTo>
                  <a:pt x="3053060" y="332341"/>
                </a:lnTo>
                <a:lnTo>
                  <a:pt x="3077452" y="327768"/>
                </a:lnTo>
                <a:lnTo>
                  <a:pt x="3099303" y="321670"/>
                </a:lnTo>
                <a:lnTo>
                  <a:pt x="3119630" y="314047"/>
                </a:lnTo>
                <a:lnTo>
                  <a:pt x="3137416" y="304900"/>
                </a:lnTo>
                <a:lnTo>
                  <a:pt x="3154185" y="294737"/>
                </a:lnTo>
                <a:lnTo>
                  <a:pt x="3167906" y="283557"/>
                </a:lnTo>
                <a:lnTo>
                  <a:pt x="3181118" y="270853"/>
                </a:lnTo>
                <a:lnTo>
                  <a:pt x="3193314" y="258149"/>
                </a:lnTo>
                <a:lnTo>
                  <a:pt x="3203477" y="244429"/>
                </a:lnTo>
                <a:lnTo>
                  <a:pt x="3211608" y="229691"/>
                </a:lnTo>
                <a:lnTo>
                  <a:pt x="3219739" y="214954"/>
                </a:lnTo>
                <a:lnTo>
                  <a:pt x="3226345" y="199710"/>
                </a:lnTo>
                <a:lnTo>
                  <a:pt x="3232443" y="183957"/>
                </a:lnTo>
                <a:lnTo>
                  <a:pt x="3237524" y="167695"/>
                </a:lnTo>
                <a:lnTo>
                  <a:pt x="3242098" y="152451"/>
                </a:lnTo>
                <a:lnTo>
                  <a:pt x="3245147" y="136697"/>
                </a:lnTo>
                <a:lnTo>
                  <a:pt x="3248704" y="121452"/>
                </a:lnTo>
                <a:lnTo>
                  <a:pt x="3251753" y="106716"/>
                </a:lnTo>
                <a:lnTo>
                  <a:pt x="3256835" y="77750"/>
                </a:lnTo>
                <a:lnTo>
                  <a:pt x="3261408" y="52850"/>
                </a:lnTo>
                <a:lnTo>
                  <a:pt x="3263441" y="41162"/>
                </a:lnTo>
                <a:lnTo>
                  <a:pt x="3266490" y="30999"/>
                </a:lnTo>
                <a:lnTo>
                  <a:pt x="3269539" y="22360"/>
                </a:lnTo>
                <a:lnTo>
                  <a:pt x="3273604" y="14229"/>
                </a:lnTo>
                <a:lnTo>
                  <a:pt x="3277670" y="8640"/>
                </a:lnTo>
                <a:lnTo>
                  <a:pt x="3282751" y="4066"/>
                </a:lnTo>
                <a:lnTo>
                  <a:pt x="3288341" y="1017"/>
                </a:lnTo>
                <a:lnTo>
                  <a:pt x="3294947" y="0"/>
                </a:lnTo>
                <a:lnTo>
                  <a:pt x="3721806" y="0"/>
                </a:lnTo>
                <a:lnTo>
                  <a:pt x="3755854" y="508"/>
                </a:lnTo>
                <a:lnTo>
                  <a:pt x="3788376" y="3557"/>
                </a:lnTo>
                <a:lnTo>
                  <a:pt x="3819882" y="7623"/>
                </a:lnTo>
                <a:lnTo>
                  <a:pt x="3849356" y="13213"/>
                </a:lnTo>
                <a:lnTo>
                  <a:pt x="3878322" y="19819"/>
                </a:lnTo>
                <a:lnTo>
                  <a:pt x="3905254" y="28966"/>
                </a:lnTo>
                <a:lnTo>
                  <a:pt x="3931679" y="38621"/>
                </a:lnTo>
                <a:lnTo>
                  <a:pt x="3956579" y="50309"/>
                </a:lnTo>
                <a:lnTo>
                  <a:pt x="3979955" y="63013"/>
                </a:lnTo>
                <a:lnTo>
                  <a:pt x="4002314" y="77750"/>
                </a:lnTo>
                <a:lnTo>
                  <a:pt x="4023657" y="92995"/>
                </a:lnTo>
                <a:lnTo>
                  <a:pt x="4043984" y="110272"/>
                </a:lnTo>
                <a:lnTo>
                  <a:pt x="4062786" y="128058"/>
                </a:lnTo>
                <a:lnTo>
                  <a:pt x="4080064" y="146861"/>
                </a:lnTo>
                <a:lnTo>
                  <a:pt x="4096833" y="167695"/>
                </a:lnTo>
                <a:lnTo>
                  <a:pt x="4112586" y="189546"/>
                </a:lnTo>
                <a:lnTo>
                  <a:pt x="4126815" y="211398"/>
                </a:lnTo>
                <a:lnTo>
                  <a:pt x="4140027" y="235282"/>
                </a:lnTo>
                <a:lnTo>
                  <a:pt x="4152731" y="260181"/>
                </a:lnTo>
                <a:lnTo>
                  <a:pt x="4163402" y="285590"/>
                </a:lnTo>
                <a:lnTo>
                  <a:pt x="4174074" y="312522"/>
                </a:lnTo>
                <a:lnTo>
                  <a:pt x="4183221" y="340471"/>
                </a:lnTo>
                <a:lnTo>
                  <a:pt x="4191860" y="368421"/>
                </a:lnTo>
                <a:lnTo>
                  <a:pt x="4199482" y="397894"/>
                </a:lnTo>
                <a:lnTo>
                  <a:pt x="4205580" y="428384"/>
                </a:lnTo>
                <a:lnTo>
                  <a:pt x="4211170" y="459383"/>
                </a:lnTo>
                <a:lnTo>
                  <a:pt x="4215744" y="490889"/>
                </a:lnTo>
                <a:lnTo>
                  <a:pt x="4219809" y="523411"/>
                </a:lnTo>
                <a:lnTo>
                  <a:pt x="4222350" y="556442"/>
                </a:lnTo>
                <a:lnTo>
                  <a:pt x="4224382" y="590490"/>
                </a:lnTo>
                <a:lnTo>
                  <a:pt x="4225399" y="624536"/>
                </a:lnTo>
                <a:lnTo>
                  <a:pt x="4225907" y="659092"/>
                </a:lnTo>
                <a:lnTo>
                  <a:pt x="4225907" y="8479260"/>
                </a:lnTo>
                <a:lnTo>
                  <a:pt x="4225399" y="8512799"/>
                </a:lnTo>
                <a:lnTo>
                  <a:pt x="4223874" y="8546338"/>
                </a:lnTo>
                <a:lnTo>
                  <a:pt x="4220317" y="8578352"/>
                </a:lnTo>
                <a:lnTo>
                  <a:pt x="4216252" y="8609858"/>
                </a:lnTo>
                <a:lnTo>
                  <a:pt x="4211170" y="8640348"/>
                </a:lnTo>
                <a:lnTo>
                  <a:pt x="4204564" y="8669822"/>
                </a:lnTo>
                <a:lnTo>
                  <a:pt x="4196434" y="8698279"/>
                </a:lnTo>
                <a:lnTo>
                  <a:pt x="4187794" y="8726228"/>
                </a:lnTo>
                <a:lnTo>
                  <a:pt x="4177631" y="8753161"/>
                </a:lnTo>
                <a:lnTo>
                  <a:pt x="4166960" y="8779078"/>
                </a:lnTo>
                <a:lnTo>
                  <a:pt x="4154256" y="8803978"/>
                </a:lnTo>
                <a:lnTo>
                  <a:pt x="4141552" y="8828370"/>
                </a:lnTo>
                <a:lnTo>
                  <a:pt x="4126815" y="8850729"/>
                </a:lnTo>
                <a:lnTo>
                  <a:pt x="4111570" y="8873088"/>
                </a:lnTo>
                <a:lnTo>
                  <a:pt x="4094800" y="8893923"/>
                </a:lnTo>
                <a:lnTo>
                  <a:pt x="4076506" y="8913742"/>
                </a:lnTo>
                <a:lnTo>
                  <a:pt x="4058212" y="8932544"/>
                </a:lnTo>
                <a:lnTo>
                  <a:pt x="4038902" y="8950330"/>
                </a:lnTo>
                <a:lnTo>
                  <a:pt x="4017559" y="8966591"/>
                </a:lnTo>
                <a:lnTo>
                  <a:pt x="3995708" y="8981836"/>
                </a:lnTo>
                <a:lnTo>
                  <a:pt x="3972840" y="8996573"/>
                </a:lnTo>
                <a:lnTo>
                  <a:pt x="3948957" y="9009785"/>
                </a:lnTo>
                <a:lnTo>
                  <a:pt x="3924056" y="9021473"/>
                </a:lnTo>
                <a:lnTo>
                  <a:pt x="3898648" y="9032653"/>
                </a:lnTo>
                <a:lnTo>
                  <a:pt x="3871207" y="9042308"/>
                </a:lnTo>
                <a:lnTo>
                  <a:pt x="3843766" y="9050438"/>
                </a:lnTo>
                <a:lnTo>
                  <a:pt x="3815309" y="9057553"/>
                </a:lnTo>
                <a:lnTo>
                  <a:pt x="3785327" y="9063143"/>
                </a:lnTo>
                <a:lnTo>
                  <a:pt x="3754837" y="9068224"/>
                </a:lnTo>
                <a:lnTo>
                  <a:pt x="3723331" y="9070765"/>
                </a:lnTo>
                <a:lnTo>
                  <a:pt x="3690300" y="9073306"/>
                </a:lnTo>
                <a:lnTo>
                  <a:pt x="3657270" y="9073814"/>
                </a:lnTo>
                <a:lnTo>
                  <a:pt x="568638" y="9073814"/>
                </a:lnTo>
                <a:lnTo>
                  <a:pt x="536623" y="9073306"/>
                </a:lnTo>
                <a:lnTo>
                  <a:pt x="505117" y="9070765"/>
                </a:lnTo>
                <a:lnTo>
                  <a:pt x="474627" y="9068224"/>
                </a:lnTo>
                <a:lnTo>
                  <a:pt x="445153" y="9063651"/>
                </a:lnTo>
                <a:lnTo>
                  <a:pt x="416188" y="9058061"/>
                </a:lnTo>
                <a:lnTo>
                  <a:pt x="387731" y="9050947"/>
                </a:lnTo>
                <a:lnTo>
                  <a:pt x="360798" y="9042816"/>
                </a:lnTo>
                <a:lnTo>
                  <a:pt x="333865" y="9033669"/>
                </a:lnTo>
                <a:lnTo>
                  <a:pt x="308456" y="9023506"/>
                </a:lnTo>
                <a:lnTo>
                  <a:pt x="284064" y="9011310"/>
                </a:lnTo>
                <a:lnTo>
                  <a:pt x="260181" y="8999114"/>
                </a:lnTo>
                <a:lnTo>
                  <a:pt x="237313" y="8985393"/>
                </a:lnTo>
                <a:lnTo>
                  <a:pt x="214954" y="8970148"/>
                </a:lnTo>
                <a:lnTo>
                  <a:pt x="194119" y="8954395"/>
                </a:lnTo>
                <a:lnTo>
                  <a:pt x="174301" y="8937117"/>
                </a:lnTo>
                <a:lnTo>
                  <a:pt x="154990" y="8918823"/>
                </a:lnTo>
                <a:lnTo>
                  <a:pt x="136696" y="8900529"/>
                </a:lnTo>
                <a:lnTo>
                  <a:pt x="119419" y="8879695"/>
                </a:lnTo>
                <a:lnTo>
                  <a:pt x="103666" y="8858860"/>
                </a:lnTo>
                <a:lnTo>
                  <a:pt x="88929" y="8837517"/>
                </a:lnTo>
                <a:lnTo>
                  <a:pt x="74700" y="8814141"/>
                </a:lnTo>
                <a:lnTo>
                  <a:pt x="62504" y="8790257"/>
                </a:lnTo>
                <a:lnTo>
                  <a:pt x="50816" y="8765357"/>
                </a:lnTo>
                <a:lnTo>
                  <a:pt x="40145" y="8739949"/>
                </a:lnTo>
                <a:lnTo>
                  <a:pt x="30998" y="8713524"/>
                </a:lnTo>
                <a:lnTo>
                  <a:pt x="22867" y="8686083"/>
                </a:lnTo>
                <a:lnTo>
                  <a:pt x="15753" y="8658134"/>
                </a:lnTo>
                <a:lnTo>
                  <a:pt x="10163" y="8628661"/>
                </a:lnTo>
                <a:lnTo>
                  <a:pt x="5590" y="8599187"/>
                </a:lnTo>
                <a:lnTo>
                  <a:pt x="3049" y="8568697"/>
                </a:lnTo>
                <a:lnTo>
                  <a:pt x="508" y="8537191"/>
                </a:lnTo>
                <a:lnTo>
                  <a:pt x="0" y="8505176"/>
                </a:lnTo>
                <a:lnTo>
                  <a:pt x="0" y="620472"/>
                </a:lnTo>
                <a:lnTo>
                  <a:pt x="508" y="587441"/>
                </a:lnTo>
                <a:lnTo>
                  <a:pt x="1524" y="555426"/>
                </a:lnTo>
                <a:lnTo>
                  <a:pt x="4065" y="523411"/>
                </a:lnTo>
                <a:lnTo>
                  <a:pt x="7622" y="492922"/>
                </a:lnTo>
                <a:lnTo>
                  <a:pt x="11179" y="462432"/>
                </a:lnTo>
                <a:lnTo>
                  <a:pt x="16261" y="431942"/>
                </a:lnTo>
                <a:lnTo>
                  <a:pt x="22867" y="402976"/>
                </a:lnTo>
                <a:lnTo>
                  <a:pt x="29982" y="375027"/>
                </a:lnTo>
                <a:lnTo>
                  <a:pt x="38112" y="347078"/>
                </a:lnTo>
                <a:lnTo>
                  <a:pt x="47259" y="320654"/>
                </a:lnTo>
                <a:lnTo>
                  <a:pt x="56914" y="294228"/>
                </a:lnTo>
                <a:lnTo>
                  <a:pt x="68094" y="269329"/>
                </a:lnTo>
                <a:lnTo>
                  <a:pt x="79782" y="244936"/>
                </a:lnTo>
                <a:lnTo>
                  <a:pt x="92486" y="221561"/>
                </a:lnTo>
                <a:lnTo>
                  <a:pt x="106715" y="199710"/>
                </a:lnTo>
                <a:lnTo>
                  <a:pt x="121451" y="177859"/>
                </a:lnTo>
                <a:lnTo>
                  <a:pt x="137713" y="157532"/>
                </a:lnTo>
                <a:lnTo>
                  <a:pt x="154990" y="138221"/>
                </a:lnTo>
                <a:lnTo>
                  <a:pt x="172268" y="120436"/>
                </a:lnTo>
                <a:lnTo>
                  <a:pt x="191578" y="103158"/>
                </a:lnTo>
                <a:lnTo>
                  <a:pt x="211905" y="87405"/>
                </a:lnTo>
                <a:lnTo>
                  <a:pt x="233248" y="73177"/>
                </a:lnTo>
                <a:lnTo>
                  <a:pt x="255099" y="59456"/>
                </a:lnTo>
                <a:lnTo>
                  <a:pt x="278475" y="47768"/>
                </a:lnTo>
                <a:lnTo>
                  <a:pt x="302867" y="36081"/>
                </a:lnTo>
                <a:lnTo>
                  <a:pt x="328275" y="27441"/>
                </a:lnTo>
                <a:lnTo>
                  <a:pt x="355208" y="18802"/>
                </a:lnTo>
                <a:lnTo>
                  <a:pt x="382141" y="12704"/>
                </a:lnTo>
                <a:lnTo>
                  <a:pt x="411106" y="6606"/>
                </a:lnTo>
                <a:lnTo>
                  <a:pt x="441088" y="3049"/>
                </a:lnTo>
                <a:lnTo>
                  <a:pt x="472086" y="508"/>
                </a:lnTo>
                <a:lnTo>
                  <a:pt x="504100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3" name="Рисунок 3"/>
          <p:cNvSpPr>
            <a:spLocks noGrp="1"/>
          </p:cNvSpPr>
          <p:nvPr>
            <p:ph type="pic" sz="quarter" idx="21"/>
          </p:nvPr>
        </p:nvSpPr>
        <p:spPr>
          <a:xfrm>
            <a:off x="10750375" y="5188996"/>
            <a:ext cx="5634175" cy="12096552"/>
          </a:xfrm>
          <a:custGeom>
            <a:avLst/>
            <a:gdLst>
              <a:gd name="connsiteX0" fmla="*/ 504100 w 4225907"/>
              <a:gd name="connsiteY0" fmla="*/ 0 h 9073814"/>
              <a:gd name="connsiteX1" fmla="*/ 930960 w 4225907"/>
              <a:gd name="connsiteY1" fmla="*/ 0 h 9073814"/>
              <a:gd name="connsiteX2" fmla="*/ 937566 w 4225907"/>
              <a:gd name="connsiteY2" fmla="*/ 1017 h 9073814"/>
              <a:gd name="connsiteX3" fmla="*/ 943156 w 4225907"/>
              <a:gd name="connsiteY3" fmla="*/ 4066 h 9073814"/>
              <a:gd name="connsiteX4" fmla="*/ 948237 w 4225907"/>
              <a:gd name="connsiteY4" fmla="*/ 8640 h 9073814"/>
              <a:gd name="connsiteX5" fmla="*/ 952303 w 4225907"/>
              <a:gd name="connsiteY5" fmla="*/ 14229 h 9073814"/>
              <a:gd name="connsiteX6" fmla="*/ 956368 w 4225907"/>
              <a:gd name="connsiteY6" fmla="*/ 22360 h 9073814"/>
              <a:gd name="connsiteX7" fmla="*/ 959417 w 4225907"/>
              <a:gd name="connsiteY7" fmla="*/ 30999 h 9073814"/>
              <a:gd name="connsiteX8" fmla="*/ 962466 w 4225907"/>
              <a:gd name="connsiteY8" fmla="*/ 41162 h 9073814"/>
              <a:gd name="connsiteX9" fmla="*/ 964499 w 4225907"/>
              <a:gd name="connsiteY9" fmla="*/ 52850 h 9073814"/>
              <a:gd name="connsiteX10" fmla="*/ 969072 w 4225907"/>
              <a:gd name="connsiteY10" fmla="*/ 77750 h 9073814"/>
              <a:gd name="connsiteX11" fmla="*/ 974154 w 4225907"/>
              <a:gd name="connsiteY11" fmla="*/ 106716 h 9073814"/>
              <a:gd name="connsiteX12" fmla="*/ 977203 w 4225907"/>
              <a:gd name="connsiteY12" fmla="*/ 121452 h 9073814"/>
              <a:gd name="connsiteX13" fmla="*/ 980760 w 4225907"/>
              <a:gd name="connsiteY13" fmla="*/ 136697 h 9073814"/>
              <a:gd name="connsiteX14" fmla="*/ 983809 w 4225907"/>
              <a:gd name="connsiteY14" fmla="*/ 152451 h 9073814"/>
              <a:gd name="connsiteX15" fmla="*/ 988382 w 4225907"/>
              <a:gd name="connsiteY15" fmla="*/ 167695 h 9073814"/>
              <a:gd name="connsiteX16" fmla="*/ 993464 w 4225907"/>
              <a:gd name="connsiteY16" fmla="*/ 183957 h 9073814"/>
              <a:gd name="connsiteX17" fmla="*/ 999562 w 4225907"/>
              <a:gd name="connsiteY17" fmla="*/ 199710 h 9073814"/>
              <a:gd name="connsiteX18" fmla="*/ 1006168 w 4225907"/>
              <a:gd name="connsiteY18" fmla="*/ 214954 h 9073814"/>
              <a:gd name="connsiteX19" fmla="*/ 1014299 w 4225907"/>
              <a:gd name="connsiteY19" fmla="*/ 229691 h 9073814"/>
              <a:gd name="connsiteX20" fmla="*/ 1022430 w 4225907"/>
              <a:gd name="connsiteY20" fmla="*/ 244429 h 9073814"/>
              <a:gd name="connsiteX21" fmla="*/ 1032593 w 4225907"/>
              <a:gd name="connsiteY21" fmla="*/ 258149 h 9073814"/>
              <a:gd name="connsiteX22" fmla="*/ 1044789 w 4225907"/>
              <a:gd name="connsiteY22" fmla="*/ 270853 h 9073814"/>
              <a:gd name="connsiteX23" fmla="*/ 1058001 w 4225907"/>
              <a:gd name="connsiteY23" fmla="*/ 283557 h 9073814"/>
              <a:gd name="connsiteX24" fmla="*/ 1071722 w 4225907"/>
              <a:gd name="connsiteY24" fmla="*/ 294737 h 9073814"/>
              <a:gd name="connsiteX25" fmla="*/ 1088491 w 4225907"/>
              <a:gd name="connsiteY25" fmla="*/ 304900 h 9073814"/>
              <a:gd name="connsiteX26" fmla="*/ 1106277 w 4225907"/>
              <a:gd name="connsiteY26" fmla="*/ 314047 h 9073814"/>
              <a:gd name="connsiteX27" fmla="*/ 1126604 w 4225907"/>
              <a:gd name="connsiteY27" fmla="*/ 321670 h 9073814"/>
              <a:gd name="connsiteX28" fmla="*/ 1148455 w 4225907"/>
              <a:gd name="connsiteY28" fmla="*/ 327768 h 9073814"/>
              <a:gd name="connsiteX29" fmla="*/ 1172847 w 4225907"/>
              <a:gd name="connsiteY29" fmla="*/ 332341 h 9073814"/>
              <a:gd name="connsiteX30" fmla="*/ 1198763 w 4225907"/>
              <a:gd name="connsiteY30" fmla="*/ 335390 h 9073814"/>
              <a:gd name="connsiteX31" fmla="*/ 1227729 w 4225907"/>
              <a:gd name="connsiteY31" fmla="*/ 336406 h 9073814"/>
              <a:gd name="connsiteX32" fmla="*/ 2998178 w 4225907"/>
              <a:gd name="connsiteY32" fmla="*/ 336406 h 9073814"/>
              <a:gd name="connsiteX33" fmla="*/ 3027144 w 4225907"/>
              <a:gd name="connsiteY33" fmla="*/ 335390 h 9073814"/>
              <a:gd name="connsiteX34" fmla="*/ 3053060 w 4225907"/>
              <a:gd name="connsiteY34" fmla="*/ 332341 h 9073814"/>
              <a:gd name="connsiteX35" fmla="*/ 3077452 w 4225907"/>
              <a:gd name="connsiteY35" fmla="*/ 327768 h 9073814"/>
              <a:gd name="connsiteX36" fmla="*/ 3099303 w 4225907"/>
              <a:gd name="connsiteY36" fmla="*/ 321670 h 9073814"/>
              <a:gd name="connsiteX37" fmla="*/ 3119630 w 4225907"/>
              <a:gd name="connsiteY37" fmla="*/ 314047 h 9073814"/>
              <a:gd name="connsiteX38" fmla="*/ 3137416 w 4225907"/>
              <a:gd name="connsiteY38" fmla="*/ 304900 h 9073814"/>
              <a:gd name="connsiteX39" fmla="*/ 3154185 w 4225907"/>
              <a:gd name="connsiteY39" fmla="*/ 294737 h 9073814"/>
              <a:gd name="connsiteX40" fmla="*/ 3167906 w 4225907"/>
              <a:gd name="connsiteY40" fmla="*/ 283557 h 9073814"/>
              <a:gd name="connsiteX41" fmla="*/ 3181118 w 4225907"/>
              <a:gd name="connsiteY41" fmla="*/ 270853 h 9073814"/>
              <a:gd name="connsiteX42" fmla="*/ 3193314 w 4225907"/>
              <a:gd name="connsiteY42" fmla="*/ 258149 h 9073814"/>
              <a:gd name="connsiteX43" fmla="*/ 3203477 w 4225907"/>
              <a:gd name="connsiteY43" fmla="*/ 244429 h 9073814"/>
              <a:gd name="connsiteX44" fmla="*/ 3211608 w 4225907"/>
              <a:gd name="connsiteY44" fmla="*/ 229691 h 9073814"/>
              <a:gd name="connsiteX45" fmla="*/ 3219739 w 4225907"/>
              <a:gd name="connsiteY45" fmla="*/ 214954 h 9073814"/>
              <a:gd name="connsiteX46" fmla="*/ 3226345 w 4225907"/>
              <a:gd name="connsiteY46" fmla="*/ 199710 h 9073814"/>
              <a:gd name="connsiteX47" fmla="*/ 3232443 w 4225907"/>
              <a:gd name="connsiteY47" fmla="*/ 183957 h 9073814"/>
              <a:gd name="connsiteX48" fmla="*/ 3237524 w 4225907"/>
              <a:gd name="connsiteY48" fmla="*/ 167695 h 9073814"/>
              <a:gd name="connsiteX49" fmla="*/ 3242098 w 4225907"/>
              <a:gd name="connsiteY49" fmla="*/ 152451 h 9073814"/>
              <a:gd name="connsiteX50" fmla="*/ 3245147 w 4225907"/>
              <a:gd name="connsiteY50" fmla="*/ 136697 h 9073814"/>
              <a:gd name="connsiteX51" fmla="*/ 3248704 w 4225907"/>
              <a:gd name="connsiteY51" fmla="*/ 121452 h 9073814"/>
              <a:gd name="connsiteX52" fmla="*/ 3251753 w 4225907"/>
              <a:gd name="connsiteY52" fmla="*/ 106716 h 9073814"/>
              <a:gd name="connsiteX53" fmla="*/ 3256835 w 4225907"/>
              <a:gd name="connsiteY53" fmla="*/ 77750 h 9073814"/>
              <a:gd name="connsiteX54" fmla="*/ 3261408 w 4225907"/>
              <a:gd name="connsiteY54" fmla="*/ 52850 h 9073814"/>
              <a:gd name="connsiteX55" fmla="*/ 3263441 w 4225907"/>
              <a:gd name="connsiteY55" fmla="*/ 41162 h 9073814"/>
              <a:gd name="connsiteX56" fmla="*/ 3266490 w 4225907"/>
              <a:gd name="connsiteY56" fmla="*/ 30999 h 9073814"/>
              <a:gd name="connsiteX57" fmla="*/ 3269539 w 4225907"/>
              <a:gd name="connsiteY57" fmla="*/ 22360 h 9073814"/>
              <a:gd name="connsiteX58" fmla="*/ 3273604 w 4225907"/>
              <a:gd name="connsiteY58" fmla="*/ 14229 h 9073814"/>
              <a:gd name="connsiteX59" fmla="*/ 3277670 w 4225907"/>
              <a:gd name="connsiteY59" fmla="*/ 8640 h 9073814"/>
              <a:gd name="connsiteX60" fmla="*/ 3282751 w 4225907"/>
              <a:gd name="connsiteY60" fmla="*/ 4066 h 9073814"/>
              <a:gd name="connsiteX61" fmla="*/ 3288341 w 4225907"/>
              <a:gd name="connsiteY61" fmla="*/ 1017 h 9073814"/>
              <a:gd name="connsiteX62" fmla="*/ 3294947 w 4225907"/>
              <a:gd name="connsiteY62" fmla="*/ 0 h 9073814"/>
              <a:gd name="connsiteX63" fmla="*/ 3721806 w 4225907"/>
              <a:gd name="connsiteY63" fmla="*/ 0 h 9073814"/>
              <a:gd name="connsiteX64" fmla="*/ 3755854 w 4225907"/>
              <a:gd name="connsiteY64" fmla="*/ 508 h 9073814"/>
              <a:gd name="connsiteX65" fmla="*/ 3788376 w 4225907"/>
              <a:gd name="connsiteY65" fmla="*/ 3557 h 9073814"/>
              <a:gd name="connsiteX66" fmla="*/ 3819882 w 4225907"/>
              <a:gd name="connsiteY66" fmla="*/ 7623 h 9073814"/>
              <a:gd name="connsiteX67" fmla="*/ 3849356 w 4225907"/>
              <a:gd name="connsiteY67" fmla="*/ 13213 h 9073814"/>
              <a:gd name="connsiteX68" fmla="*/ 3878322 w 4225907"/>
              <a:gd name="connsiteY68" fmla="*/ 19819 h 9073814"/>
              <a:gd name="connsiteX69" fmla="*/ 3905254 w 4225907"/>
              <a:gd name="connsiteY69" fmla="*/ 28966 h 9073814"/>
              <a:gd name="connsiteX70" fmla="*/ 3931679 w 4225907"/>
              <a:gd name="connsiteY70" fmla="*/ 38621 h 9073814"/>
              <a:gd name="connsiteX71" fmla="*/ 3956579 w 4225907"/>
              <a:gd name="connsiteY71" fmla="*/ 50309 h 9073814"/>
              <a:gd name="connsiteX72" fmla="*/ 3979955 w 4225907"/>
              <a:gd name="connsiteY72" fmla="*/ 63013 h 9073814"/>
              <a:gd name="connsiteX73" fmla="*/ 4002314 w 4225907"/>
              <a:gd name="connsiteY73" fmla="*/ 77750 h 9073814"/>
              <a:gd name="connsiteX74" fmla="*/ 4023657 w 4225907"/>
              <a:gd name="connsiteY74" fmla="*/ 92995 h 9073814"/>
              <a:gd name="connsiteX75" fmla="*/ 4043984 w 4225907"/>
              <a:gd name="connsiteY75" fmla="*/ 110272 h 9073814"/>
              <a:gd name="connsiteX76" fmla="*/ 4062786 w 4225907"/>
              <a:gd name="connsiteY76" fmla="*/ 128058 h 9073814"/>
              <a:gd name="connsiteX77" fmla="*/ 4080064 w 4225907"/>
              <a:gd name="connsiteY77" fmla="*/ 146861 h 9073814"/>
              <a:gd name="connsiteX78" fmla="*/ 4096833 w 4225907"/>
              <a:gd name="connsiteY78" fmla="*/ 167695 h 9073814"/>
              <a:gd name="connsiteX79" fmla="*/ 4112586 w 4225907"/>
              <a:gd name="connsiteY79" fmla="*/ 189546 h 9073814"/>
              <a:gd name="connsiteX80" fmla="*/ 4126815 w 4225907"/>
              <a:gd name="connsiteY80" fmla="*/ 211398 h 9073814"/>
              <a:gd name="connsiteX81" fmla="*/ 4140027 w 4225907"/>
              <a:gd name="connsiteY81" fmla="*/ 235282 h 9073814"/>
              <a:gd name="connsiteX82" fmla="*/ 4152731 w 4225907"/>
              <a:gd name="connsiteY82" fmla="*/ 260181 h 9073814"/>
              <a:gd name="connsiteX83" fmla="*/ 4163402 w 4225907"/>
              <a:gd name="connsiteY83" fmla="*/ 285590 h 9073814"/>
              <a:gd name="connsiteX84" fmla="*/ 4174074 w 4225907"/>
              <a:gd name="connsiteY84" fmla="*/ 312522 h 9073814"/>
              <a:gd name="connsiteX85" fmla="*/ 4183221 w 4225907"/>
              <a:gd name="connsiteY85" fmla="*/ 340471 h 9073814"/>
              <a:gd name="connsiteX86" fmla="*/ 4191860 w 4225907"/>
              <a:gd name="connsiteY86" fmla="*/ 368421 h 9073814"/>
              <a:gd name="connsiteX87" fmla="*/ 4199482 w 4225907"/>
              <a:gd name="connsiteY87" fmla="*/ 397894 h 9073814"/>
              <a:gd name="connsiteX88" fmla="*/ 4205580 w 4225907"/>
              <a:gd name="connsiteY88" fmla="*/ 428384 h 9073814"/>
              <a:gd name="connsiteX89" fmla="*/ 4211170 w 4225907"/>
              <a:gd name="connsiteY89" fmla="*/ 459383 h 9073814"/>
              <a:gd name="connsiteX90" fmla="*/ 4215744 w 4225907"/>
              <a:gd name="connsiteY90" fmla="*/ 490889 h 9073814"/>
              <a:gd name="connsiteX91" fmla="*/ 4219809 w 4225907"/>
              <a:gd name="connsiteY91" fmla="*/ 523411 h 9073814"/>
              <a:gd name="connsiteX92" fmla="*/ 4222350 w 4225907"/>
              <a:gd name="connsiteY92" fmla="*/ 556442 h 9073814"/>
              <a:gd name="connsiteX93" fmla="*/ 4224382 w 4225907"/>
              <a:gd name="connsiteY93" fmla="*/ 590490 h 9073814"/>
              <a:gd name="connsiteX94" fmla="*/ 4225399 w 4225907"/>
              <a:gd name="connsiteY94" fmla="*/ 624536 h 9073814"/>
              <a:gd name="connsiteX95" fmla="*/ 4225907 w 4225907"/>
              <a:gd name="connsiteY95" fmla="*/ 659092 h 9073814"/>
              <a:gd name="connsiteX96" fmla="*/ 4225907 w 4225907"/>
              <a:gd name="connsiteY96" fmla="*/ 8479260 h 9073814"/>
              <a:gd name="connsiteX97" fmla="*/ 4225399 w 4225907"/>
              <a:gd name="connsiteY97" fmla="*/ 8512799 h 9073814"/>
              <a:gd name="connsiteX98" fmla="*/ 4223874 w 4225907"/>
              <a:gd name="connsiteY98" fmla="*/ 8546338 h 9073814"/>
              <a:gd name="connsiteX99" fmla="*/ 4220317 w 4225907"/>
              <a:gd name="connsiteY99" fmla="*/ 8578352 h 9073814"/>
              <a:gd name="connsiteX100" fmla="*/ 4216252 w 4225907"/>
              <a:gd name="connsiteY100" fmla="*/ 8609858 h 9073814"/>
              <a:gd name="connsiteX101" fmla="*/ 4211170 w 4225907"/>
              <a:gd name="connsiteY101" fmla="*/ 8640348 h 9073814"/>
              <a:gd name="connsiteX102" fmla="*/ 4204564 w 4225907"/>
              <a:gd name="connsiteY102" fmla="*/ 8669822 h 9073814"/>
              <a:gd name="connsiteX103" fmla="*/ 4196434 w 4225907"/>
              <a:gd name="connsiteY103" fmla="*/ 8698279 h 9073814"/>
              <a:gd name="connsiteX104" fmla="*/ 4187794 w 4225907"/>
              <a:gd name="connsiteY104" fmla="*/ 8726228 h 9073814"/>
              <a:gd name="connsiteX105" fmla="*/ 4177631 w 4225907"/>
              <a:gd name="connsiteY105" fmla="*/ 8753161 h 9073814"/>
              <a:gd name="connsiteX106" fmla="*/ 4166960 w 4225907"/>
              <a:gd name="connsiteY106" fmla="*/ 8779078 h 9073814"/>
              <a:gd name="connsiteX107" fmla="*/ 4154256 w 4225907"/>
              <a:gd name="connsiteY107" fmla="*/ 8803978 h 9073814"/>
              <a:gd name="connsiteX108" fmla="*/ 4141552 w 4225907"/>
              <a:gd name="connsiteY108" fmla="*/ 8828370 h 9073814"/>
              <a:gd name="connsiteX109" fmla="*/ 4126815 w 4225907"/>
              <a:gd name="connsiteY109" fmla="*/ 8850729 h 9073814"/>
              <a:gd name="connsiteX110" fmla="*/ 4111570 w 4225907"/>
              <a:gd name="connsiteY110" fmla="*/ 8873088 h 9073814"/>
              <a:gd name="connsiteX111" fmla="*/ 4094800 w 4225907"/>
              <a:gd name="connsiteY111" fmla="*/ 8893923 h 9073814"/>
              <a:gd name="connsiteX112" fmla="*/ 4076506 w 4225907"/>
              <a:gd name="connsiteY112" fmla="*/ 8913742 h 9073814"/>
              <a:gd name="connsiteX113" fmla="*/ 4058212 w 4225907"/>
              <a:gd name="connsiteY113" fmla="*/ 8932544 h 9073814"/>
              <a:gd name="connsiteX114" fmla="*/ 4038902 w 4225907"/>
              <a:gd name="connsiteY114" fmla="*/ 8950330 h 9073814"/>
              <a:gd name="connsiteX115" fmla="*/ 4017559 w 4225907"/>
              <a:gd name="connsiteY115" fmla="*/ 8966591 h 9073814"/>
              <a:gd name="connsiteX116" fmla="*/ 3995708 w 4225907"/>
              <a:gd name="connsiteY116" fmla="*/ 8981836 h 9073814"/>
              <a:gd name="connsiteX117" fmla="*/ 3972840 w 4225907"/>
              <a:gd name="connsiteY117" fmla="*/ 8996573 h 9073814"/>
              <a:gd name="connsiteX118" fmla="*/ 3948957 w 4225907"/>
              <a:gd name="connsiteY118" fmla="*/ 9009785 h 9073814"/>
              <a:gd name="connsiteX119" fmla="*/ 3924056 w 4225907"/>
              <a:gd name="connsiteY119" fmla="*/ 9021473 h 9073814"/>
              <a:gd name="connsiteX120" fmla="*/ 3898648 w 4225907"/>
              <a:gd name="connsiteY120" fmla="*/ 9032653 h 9073814"/>
              <a:gd name="connsiteX121" fmla="*/ 3871207 w 4225907"/>
              <a:gd name="connsiteY121" fmla="*/ 9042308 h 9073814"/>
              <a:gd name="connsiteX122" fmla="*/ 3843766 w 4225907"/>
              <a:gd name="connsiteY122" fmla="*/ 9050438 h 9073814"/>
              <a:gd name="connsiteX123" fmla="*/ 3815309 w 4225907"/>
              <a:gd name="connsiteY123" fmla="*/ 9057553 h 9073814"/>
              <a:gd name="connsiteX124" fmla="*/ 3785327 w 4225907"/>
              <a:gd name="connsiteY124" fmla="*/ 9063143 h 9073814"/>
              <a:gd name="connsiteX125" fmla="*/ 3754837 w 4225907"/>
              <a:gd name="connsiteY125" fmla="*/ 9068224 h 9073814"/>
              <a:gd name="connsiteX126" fmla="*/ 3723331 w 4225907"/>
              <a:gd name="connsiteY126" fmla="*/ 9070765 h 9073814"/>
              <a:gd name="connsiteX127" fmla="*/ 3690300 w 4225907"/>
              <a:gd name="connsiteY127" fmla="*/ 9073306 h 9073814"/>
              <a:gd name="connsiteX128" fmla="*/ 3657270 w 4225907"/>
              <a:gd name="connsiteY128" fmla="*/ 9073814 h 9073814"/>
              <a:gd name="connsiteX129" fmla="*/ 568638 w 4225907"/>
              <a:gd name="connsiteY129" fmla="*/ 9073814 h 9073814"/>
              <a:gd name="connsiteX130" fmla="*/ 536623 w 4225907"/>
              <a:gd name="connsiteY130" fmla="*/ 9073306 h 9073814"/>
              <a:gd name="connsiteX131" fmla="*/ 505117 w 4225907"/>
              <a:gd name="connsiteY131" fmla="*/ 9070765 h 9073814"/>
              <a:gd name="connsiteX132" fmla="*/ 474627 w 4225907"/>
              <a:gd name="connsiteY132" fmla="*/ 9068224 h 9073814"/>
              <a:gd name="connsiteX133" fmla="*/ 445153 w 4225907"/>
              <a:gd name="connsiteY133" fmla="*/ 9063651 h 9073814"/>
              <a:gd name="connsiteX134" fmla="*/ 416188 w 4225907"/>
              <a:gd name="connsiteY134" fmla="*/ 9058061 h 9073814"/>
              <a:gd name="connsiteX135" fmla="*/ 387731 w 4225907"/>
              <a:gd name="connsiteY135" fmla="*/ 9050947 h 9073814"/>
              <a:gd name="connsiteX136" fmla="*/ 360798 w 4225907"/>
              <a:gd name="connsiteY136" fmla="*/ 9042816 h 9073814"/>
              <a:gd name="connsiteX137" fmla="*/ 333865 w 4225907"/>
              <a:gd name="connsiteY137" fmla="*/ 9033669 h 9073814"/>
              <a:gd name="connsiteX138" fmla="*/ 308456 w 4225907"/>
              <a:gd name="connsiteY138" fmla="*/ 9023506 h 9073814"/>
              <a:gd name="connsiteX139" fmla="*/ 284064 w 4225907"/>
              <a:gd name="connsiteY139" fmla="*/ 9011310 h 9073814"/>
              <a:gd name="connsiteX140" fmla="*/ 260181 w 4225907"/>
              <a:gd name="connsiteY140" fmla="*/ 8999114 h 9073814"/>
              <a:gd name="connsiteX141" fmla="*/ 237313 w 4225907"/>
              <a:gd name="connsiteY141" fmla="*/ 8985393 h 9073814"/>
              <a:gd name="connsiteX142" fmla="*/ 214954 w 4225907"/>
              <a:gd name="connsiteY142" fmla="*/ 8970148 h 9073814"/>
              <a:gd name="connsiteX143" fmla="*/ 194119 w 4225907"/>
              <a:gd name="connsiteY143" fmla="*/ 8954395 h 9073814"/>
              <a:gd name="connsiteX144" fmla="*/ 174301 w 4225907"/>
              <a:gd name="connsiteY144" fmla="*/ 8937117 h 9073814"/>
              <a:gd name="connsiteX145" fmla="*/ 154990 w 4225907"/>
              <a:gd name="connsiteY145" fmla="*/ 8918823 h 9073814"/>
              <a:gd name="connsiteX146" fmla="*/ 136696 w 4225907"/>
              <a:gd name="connsiteY146" fmla="*/ 8900529 h 9073814"/>
              <a:gd name="connsiteX147" fmla="*/ 119419 w 4225907"/>
              <a:gd name="connsiteY147" fmla="*/ 8879695 h 9073814"/>
              <a:gd name="connsiteX148" fmla="*/ 103666 w 4225907"/>
              <a:gd name="connsiteY148" fmla="*/ 8858860 h 9073814"/>
              <a:gd name="connsiteX149" fmla="*/ 88929 w 4225907"/>
              <a:gd name="connsiteY149" fmla="*/ 8837517 h 9073814"/>
              <a:gd name="connsiteX150" fmla="*/ 74700 w 4225907"/>
              <a:gd name="connsiteY150" fmla="*/ 8814141 h 9073814"/>
              <a:gd name="connsiteX151" fmla="*/ 62504 w 4225907"/>
              <a:gd name="connsiteY151" fmla="*/ 8790257 h 9073814"/>
              <a:gd name="connsiteX152" fmla="*/ 50816 w 4225907"/>
              <a:gd name="connsiteY152" fmla="*/ 8765357 h 9073814"/>
              <a:gd name="connsiteX153" fmla="*/ 40145 w 4225907"/>
              <a:gd name="connsiteY153" fmla="*/ 8739949 h 9073814"/>
              <a:gd name="connsiteX154" fmla="*/ 30998 w 4225907"/>
              <a:gd name="connsiteY154" fmla="*/ 8713524 h 9073814"/>
              <a:gd name="connsiteX155" fmla="*/ 22867 w 4225907"/>
              <a:gd name="connsiteY155" fmla="*/ 8686083 h 9073814"/>
              <a:gd name="connsiteX156" fmla="*/ 15753 w 4225907"/>
              <a:gd name="connsiteY156" fmla="*/ 8658134 h 9073814"/>
              <a:gd name="connsiteX157" fmla="*/ 10163 w 4225907"/>
              <a:gd name="connsiteY157" fmla="*/ 8628661 h 9073814"/>
              <a:gd name="connsiteX158" fmla="*/ 5590 w 4225907"/>
              <a:gd name="connsiteY158" fmla="*/ 8599187 h 9073814"/>
              <a:gd name="connsiteX159" fmla="*/ 3049 w 4225907"/>
              <a:gd name="connsiteY159" fmla="*/ 8568697 h 9073814"/>
              <a:gd name="connsiteX160" fmla="*/ 508 w 4225907"/>
              <a:gd name="connsiteY160" fmla="*/ 8537191 h 9073814"/>
              <a:gd name="connsiteX161" fmla="*/ 0 w 4225907"/>
              <a:gd name="connsiteY161" fmla="*/ 8505176 h 9073814"/>
              <a:gd name="connsiteX162" fmla="*/ 0 w 4225907"/>
              <a:gd name="connsiteY162" fmla="*/ 620472 h 9073814"/>
              <a:gd name="connsiteX163" fmla="*/ 508 w 4225907"/>
              <a:gd name="connsiteY163" fmla="*/ 587441 h 9073814"/>
              <a:gd name="connsiteX164" fmla="*/ 1524 w 4225907"/>
              <a:gd name="connsiteY164" fmla="*/ 555426 h 9073814"/>
              <a:gd name="connsiteX165" fmla="*/ 4065 w 4225907"/>
              <a:gd name="connsiteY165" fmla="*/ 523411 h 9073814"/>
              <a:gd name="connsiteX166" fmla="*/ 7622 w 4225907"/>
              <a:gd name="connsiteY166" fmla="*/ 492922 h 9073814"/>
              <a:gd name="connsiteX167" fmla="*/ 11179 w 4225907"/>
              <a:gd name="connsiteY167" fmla="*/ 462432 h 9073814"/>
              <a:gd name="connsiteX168" fmla="*/ 16261 w 4225907"/>
              <a:gd name="connsiteY168" fmla="*/ 431942 h 9073814"/>
              <a:gd name="connsiteX169" fmla="*/ 22867 w 4225907"/>
              <a:gd name="connsiteY169" fmla="*/ 402976 h 9073814"/>
              <a:gd name="connsiteX170" fmla="*/ 29982 w 4225907"/>
              <a:gd name="connsiteY170" fmla="*/ 375027 h 9073814"/>
              <a:gd name="connsiteX171" fmla="*/ 38112 w 4225907"/>
              <a:gd name="connsiteY171" fmla="*/ 347078 h 9073814"/>
              <a:gd name="connsiteX172" fmla="*/ 47259 w 4225907"/>
              <a:gd name="connsiteY172" fmla="*/ 320654 h 9073814"/>
              <a:gd name="connsiteX173" fmla="*/ 56914 w 4225907"/>
              <a:gd name="connsiteY173" fmla="*/ 294228 h 9073814"/>
              <a:gd name="connsiteX174" fmla="*/ 68094 w 4225907"/>
              <a:gd name="connsiteY174" fmla="*/ 269329 h 9073814"/>
              <a:gd name="connsiteX175" fmla="*/ 79782 w 4225907"/>
              <a:gd name="connsiteY175" fmla="*/ 244936 h 9073814"/>
              <a:gd name="connsiteX176" fmla="*/ 92486 w 4225907"/>
              <a:gd name="connsiteY176" fmla="*/ 221561 h 9073814"/>
              <a:gd name="connsiteX177" fmla="*/ 106715 w 4225907"/>
              <a:gd name="connsiteY177" fmla="*/ 199710 h 9073814"/>
              <a:gd name="connsiteX178" fmla="*/ 121451 w 4225907"/>
              <a:gd name="connsiteY178" fmla="*/ 177859 h 9073814"/>
              <a:gd name="connsiteX179" fmla="*/ 137713 w 4225907"/>
              <a:gd name="connsiteY179" fmla="*/ 157532 h 9073814"/>
              <a:gd name="connsiteX180" fmla="*/ 154990 w 4225907"/>
              <a:gd name="connsiteY180" fmla="*/ 138221 h 9073814"/>
              <a:gd name="connsiteX181" fmla="*/ 172268 w 4225907"/>
              <a:gd name="connsiteY181" fmla="*/ 120436 h 9073814"/>
              <a:gd name="connsiteX182" fmla="*/ 191578 w 4225907"/>
              <a:gd name="connsiteY182" fmla="*/ 103158 h 9073814"/>
              <a:gd name="connsiteX183" fmla="*/ 211905 w 4225907"/>
              <a:gd name="connsiteY183" fmla="*/ 87405 h 9073814"/>
              <a:gd name="connsiteX184" fmla="*/ 233248 w 4225907"/>
              <a:gd name="connsiteY184" fmla="*/ 73177 h 9073814"/>
              <a:gd name="connsiteX185" fmla="*/ 255099 w 4225907"/>
              <a:gd name="connsiteY185" fmla="*/ 59456 h 9073814"/>
              <a:gd name="connsiteX186" fmla="*/ 278475 w 4225907"/>
              <a:gd name="connsiteY186" fmla="*/ 47768 h 9073814"/>
              <a:gd name="connsiteX187" fmla="*/ 302867 w 4225907"/>
              <a:gd name="connsiteY187" fmla="*/ 36081 h 9073814"/>
              <a:gd name="connsiteX188" fmla="*/ 328275 w 4225907"/>
              <a:gd name="connsiteY188" fmla="*/ 27441 h 9073814"/>
              <a:gd name="connsiteX189" fmla="*/ 355208 w 4225907"/>
              <a:gd name="connsiteY189" fmla="*/ 18802 h 9073814"/>
              <a:gd name="connsiteX190" fmla="*/ 382141 w 4225907"/>
              <a:gd name="connsiteY190" fmla="*/ 12704 h 9073814"/>
              <a:gd name="connsiteX191" fmla="*/ 411106 w 4225907"/>
              <a:gd name="connsiteY191" fmla="*/ 6606 h 9073814"/>
              <a:gd name="connsiteX192" fmla="*/ 441088 w 4225907"/>
              <a:gd name="connsiteY192" fmla="*/ 3049 h 9073814"/>
              <a:gd name="connsiteX193" fmla="*/ 472086 w 4225907"/>
              <a:gd name="connsiteY193" fmla="*/ 508 h 9073814"/>
              <a:gd name="connsiteX194" fmla="*/ 504100 w 4225907"/>
              <a:gd name="connsiteY194" fmla="*/ 0 h 907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4225907" h="9073814">
                <a:moveTo>
                  <a:pt x="504100" y="0"/>
                </a:moveTo>
                <a:lnTo>
                  <a:pt x="930960" y="0"/>
                </a:lnTo>
                <a:lnTo>
                  <a:pt x="937566" y="1017"/>
                </a:lnTo>
                <a:lnTo>
                  <a:pt x="943156" y="4066"/>
                </a:lnTo>
                <a:lnTo>
                  <a:pt x="948237" y="8640"/>
                </a:lnTo>
                <a:lnTo>
                  <a:pt x="952303" y="14229"/>
                </a:lnTo>
                <a:lnTo>
                  <a:pt x="956368" y="22360"/>
                </a:lnTo>
                <a:lnTo>
                  <a:pt x="959417" y="30999"/>
                </a:lnTo>
                <a:lnTo>
                  <a:pt x="962466" y="41162"/>
                </a:lnTo>
                <a:lnTo>
                  <a:pt x="964499" y="52850"/>
                </a:lnTo>
                <a:lnTo>
                  <a:pt x="969072" y="77750"/>
                </a:lnTo>
                <a:lnTo>
                  <a:pt x="974154" y="106716"/>
                </a:lnTo>
                <a:lnTo>
                  <a:pt x="977203" y="121452"/>
                </a:lnTo>
                <a:lnTo>
                  <a:pt x="980760" y="136697"/>
                </a:lnTo>
                <a:lnTo>
                  <a:pt x="983809" y="152451"/>
                </a:lnTo>
                <a:lnTo>
                  <a:pt x="988382" y="167695"/>
                </a:lnTo>
                <a:lnTo>
                  <a:pt x="993464" y="183957"/>
                </a:lnTo>
                <a:lnTo>
                  <a:pt x="999562" y="199710"/>
                </a:lnTo>
                <a:lnTo>
                  <a:pt x="1006168" y="214954"/>
                </a:lnTo>
                <a:lnTo>
                  <a:pt x="1014299" y="229691"/>
                </a:lnTo>
                <a:lnTo>
                  <a:pt x="1022430" y="244429"/>
                </a:lnTo>
                <a:lnTo>
                  <a:pt x="1032593" y="258149"/>
                </a:lnTo>
                <a:lnTo>
                  <a:pt x="1044789" y="270853"/>
                </a:lnTo>
                <a:lnTo>
                  <a:pt x="1058001" y="283557"/>
                </a:lnTo>
                <a:lnTo>
                  <a:pt x="1071722" y="294737"/>
                </a:lnTo>
                <a:lnTo>
                  <a:pt x="1088491" y="304900"/>
                </a:lnTo>
                <a:lnTo>
                  <a:pt x="1106277" y="314047"/>
                </a:lnTo>
                <a:lnTo>
                  <a:pt x="1126604" y="321670"/>
                </a:lnTo>
                <a:lnTo>
                  <a:pt x="1148455" y="327768"/>
                </a:lnTo>
                <a:lnTo>
                  <a:pt x="1172847" y="332341"/>
                </a:lnTo>
                <a:lnTo>
                  <a:pt x="1198763" y="335390"/>
                </a:lnTo>
                <a:lnTo>
                  <a:pt x="1227729" y="336406"/>
                </a:lnTo>
                <a:lnTo>
                  <a:pt x="2998178" y="336406"/>
                </a:lnTo>
                <a:lnTo>
                  <a:pt x="3027144" y="335390"/>
                </a:lnTo>
                <a:lnTo>
                  <a:pt x="3053060" y="332341"/>
                </a:lnTo>
                <a:lnTo>
                  <a:pt x="3077452" y="327768"/>
                </a:lnTo>
                <a:lnTo>
                  <a:pt x="3099303" y="321670"/>
                </a:lnTo>
                <a:lnTo>
                  <a:pt x="3119630" y="314047"/>
                </a:lnTo>
                <a:lnTo>
                  <a:pt x="3137416" y="304900"/>
                </a:lnTo>
                <a:lnTo>
                  <a:pt x="3154185" y="294737"/>
                </a:lnTo>
                <a:lnTo>
                  <a:pt x="3167906" y="283557"/>
                </a:lnTo>
                <a:lnTo>
                  <a:pt x="3181118" y="270853"/>
                </a:lnTo>
                <a:lnTo>
                  <a:pt x="3193314" y="258149"/>
                </a:lnTo>
                <a:lnTo>
                  <a:pt x="3203477" y="244429"/>
                </a:lnTo>
                <a:lnTo>
                  <a:pt x="3211608" y="229691"/>
                </a:lnTo>
                <a:lnTo>
                  <a:pt x="3219739" y="214954"/>
                </a:lnTo>
                <a:lnTo>
                  <a:pt x="3226345" y="199710"/>
                </a:lnTo>
                <a:lnTo>
                  <a:pt x="3232443" y="183957"/>
                </a:lnTo>
                <a:lnTo>
                  <a:pt x="3237524" y="167695"/>
                </a:lnTo>
                <a:lnTo>
                  <a:pt x="3242098" y="152451"/>
                </a:lnTo>
                <a:lnTo>
                  <a:pt x="3245147" y="136697"/>
                </a:lnTo>
                <a:lnTo>
                  <a:pt x="3248704" y="121452"/>
                </a:lnTo>
                <a:lnTo>
                  <a:pt x="3251753" y="106716"/>
                </a:lnTo>
                <a:lnTo>
                  <a:pt x="3256835" y="77750"/>
                </a:lnTo>
                <a:lnTo>
                  <a:pt x="3261408" y="52850"/>
                </a:lnTo>
                <a:lnTo>
                  <a:pt x="3263441" y="41162"/>
                </a:lnTo>
                <a:lnTo>
                  <a:pt x="3266490" y="30999"/>
                </a:lnTo>
                <a:lnTo>
                  <a:pt x="3269539" y="22360"/>
                </a:lnTo>
                <a:lnTo>
                  <a:pt x="3273604" y="14229"/>
                </a:lnTo>
                <a:lnTo>
                  <a:pt x="3277670" y="8640"/>
                </a:lnTo>
                <a:lnTo>
                  <a:pt x="3282751" y="4066"/>
                </a:lnTo>
                <a:lnTo>
                  <a:pt x="3288341" y="1017"/>
                </a:lnTo>
                <a:lnTo>
                  <a:pt x="3294947" y="0"/>
                </a:lnTo>
                <a:lnTo>
                  <a:pt x="3721806" y="0"/>
                </a:lnTo>
                <a:lnTo>
                  <a:pt x="3755854" y="508"/>
                </a:lnTo>
                <a:lnTo>
                  <a:pt x="3788376" y="3557"/>
                </a:lnTo>
                <a:lnTo>
                  <a:pt x="3819882" y="7623"/>
                </a:lnTo>
                <a:lnTo>
                  <a:pt x="3849356" y="13213"/>
                </a:lnTo>
                <a:lnTo>
                  <a:pt x="3878322" y="19819"/>
                </a:lnTo>
                <a:lnTo>
                  <a:pt x="3905254" y="28966"/>
                </a:lnTo>
                <a:lnTo>
                  <a:pt x="3931679" y="38621"/>
                </a:lnTo>
                <a:lnTo>
                  <a:pt x="3956579" y="50309"/>
                </a:lnTo>
                <a:lnTo>
                  <a:pt x="3979955" y="63013"/>
                </a:lnTo>
                <a:lnTo>
                  <a:pt x="4002314" y="77750"/>
                </a:lnTo>
                <a:lnTo>
                  <a:pt x="4023657" y="92995"/>
                </a:lnTo>
                <a:lnTo>
                  <a:pt x="4043984" y="110272"/>
                </a:lnTo>
                <a:lnTo>
                  <a:pt x="4062786" y="128058"/>
                </a:lnTo>
                <a:lnTo>
                  <a:pt x="4080064" y="146861"/>
                </a:lnTo>
                <a:lnTo>
                  <a:pt x="4096833" y="167695"/>
                </a:lnTo>
                <a:lnTo>
                  <a:pt x="4112586" y="189546"/>
                </a:lnTo>
                <a:lnTo>
                  <a:pt x="4126815" y="211398"/>
                </a:lnTo>
                <a:lnTo>
                  <a:pt x="4140027" y="235282"/>
                </a:lnTo>
                <a:lnTo>
                  <a:pt x="4152731" y="260181"/>
                </a:lnTo>
                <a:lnTo>
                  <a:pt x="4163402" y="285590"/>
                </a:lnTo>
                <a:lnTo>
                  <a:pt x="4174074" y="312522"/>
                </a:lnTo>
                <a:lnTo>
                  <a:pt x="4183221" y="340471"/>
                </a:lnTo>
                <a:lnTo>
                  <a:pt x="4191860" y="368421"/>
                </a:lnTo>
                <a:lnTo>
                  <a:pt x="4199482" y="397894"/>
                </a:lnTo>
                <a:lnTo>
                  <a:pt x="4205580" y="428384"/>
                </a:lnTo>
                <a:lnTo>
                  <a:pt x="4211170" y="459383"/>
                </a:lnTo>
                <a:lnTo>
                  <a:pt x="4215744" y="490889"/>
                </a:lnTo>
                <a:lnTo>
                  <a:pt x="4219809" y="523411"/>
                </a:lnTo>
                <a:lnTo>
                  <a:pt x="4222350" y="556442"/>
                </a:lnTo>
                <a:lnTo>
                  <a:pt x="4224382" y="590490"/>
                </a:lnTo>
                <a:lnTo>
                  <a:pt x="4225399" y="624536"/>
                </a:lnTo>
                <a:lnTo>
                  <a:pt x="4225907" y="659092"/>
                </a:lnTo>
                <a:lnTo>
                  <a:pt x="4225907" y="8479260"/>
                </a:lnTo>
                <a:lnTo>
                  <a:pt x="4225399" y="8512799"/>
                </a:lnTo>
                <a:lnTo>
                  <a:pt x="4223874" y="8546338"/>
                </a:lnTo>
                <a:lnTo>
                  <a:pt x="4220317" y="8578352"/>
                </a:lnTo>
                <a:lnTo>
                  <a:pt x="4216252" y="8609858"/>
                </a:lnTo>
                <a:lnTo>
                  <a:pt x="4211170" y="8640348"/>
                </a:lnTo>
                <a:lnTo>
                  <a:pt x="4204564" y="8669822"/>
                </a:lnTo>
                <a:lnTo>
                  <a:pt x="4196434" y="8698279"/>
                </a:lnTo>
                <a:lnTo>
                  <a:pt x="4187794" y="8726228"/>
                </a:lnTo>
                <a:lnTo>
                  <a:pt x="4177631" y="8753161"/>
                </a:lnTo>
                <a:lnTo>
                  <a:pt x="4166960" y="8779078"/>
                </a:lnTo>
                <a:lnTo>
                  <a:pt x="4154256" y="8803978"/>
                </a:lnTo>
                <a:lnTo>
                  <a:pt x="4141552" y="8828370"/>
                </a:lnTo>
                <a:lnTo>
                  <a:pt x="4126815" y="8850729"/>
                </a:lnTo>
                <a:lnTo>
                  <a:pt x="4111570" y="8873088"/>
                </a:lnTo>
                <a:lnTo>
                  <a:pt x="4094800" y="8893923"/>
                </a:lnTo>
                <a:lnTo>
                  <a:pt x="4076506" y="8913742"/>
                </a:lnTo>
                <a:lnTo>
                  <a:pt x="4058212" y="8932544"/>
                </a:lnTo>
                <a:lnTo>
                  <a:pt x="4038902" y="8950330"/>
                </a:lnTo>
                <a:lnTo>
                  <a:pt x="4017559" y="8966591"/>
                </a:lnTo>
                <a:lnTo>
                  <a:pt x="3995708" y="8981836"/>
                </a:lnTo>
                <a:lnTo>
                  <a:pt x="3972840" y="8996573"/>
                </a:lnTo>
                <a:lnTo>
                  <a:pt x="3948957" y="9009785"/>
                </a:lnTo>
                <a:lnTo>
                  <a:pt x="3924056" y="9021473"/>
                </a:lnTo>
                <a:lnTo>
                  <a:pt x="3898648" y="9032653"/>
                </a:lnTo>
                <a:lnTo>
                  <a:pt x="3871207" y="9042308"/>
                </a:lnTo>
                <a:lnTo>
                  <a:pt x="3843766" y="9050438"/>
                </a:lnTo>
                <a:lnTo>
                  <a:pt x="3815309" y="9057553"/>
                </a:lnTo>
                <a:lnTo>
                  <a:pt x="3785327" y="9063143"/>
                </a:lnTo>
                <a:lnTo>
                  <a:pt x="3754837" y="9068224"/>
                </a:lnTo>
                <a:lnTo>
                  <a:pt x="3723331" y="9070765"/>
                </a:lnTo>
                <a:lnTo>
                  <a:pt x="3690300" y="9073306"/>
                </a:lnTo>
                <a:lnTo>
                  <a:pt x="3657270" y="9073814"/>
                </a:lnTo>
                <a:lnTo>
                  <a:pt x="568638" y="9073814"/>
                </a:lnTo>
                <a:lnTo>
                  <a:pt x="536623" y="9073306"/>
                </a:lnTo>
                <a:lnTo>
                  <a:pt x="505117" y="9070765"/>
                </a:lnTo>
                <a:lnTo>
                  <a:pt x="474627" y="9068224"/>
                </a:lnTo>
                <a:lnTo>
                  <a:pt x="445153" y="9063651"/>
                </a:lnTo>
                <a:lnTo>
                  <a:pt x="416188" y="9058061"/>
                </a:lnTo>
                <a:lnTo>
                  <a:pt x="387731" y="9050947"/>
                </a:lnTo>
                <a:lnTo>
                  <a:pt x="360798" y="9042816"/>
                </a:lnTo>
                <a:lnTo>
                  <a:pt x="333865" y="9033669"/>
                </a:lnTo>
                <a:lnTo>
                  <a:pt x="308456" y="9023506"/>
                </a:lnTo>
                <a:lnTo>
                  <a:pt x="284064" y="9011310"/>
                </a:lnTo>
                <a:lnTo>
                  <a:pt x="260181" y="8999114"/>
                </a:lnTo>
                <a:lnTo>
                  <a:pt x="237313" y="8985393"/>
                </a:lnTo>
                <a:lnTo>
                  <a:pt x="214954" y="8970148"/>
                </a:lnTo>
                <a:lnTo>
                  <a:pt x="194119" y="8954395"/>
                </a:lnTo>
                <a:lnTo>
                  <a:pt x="174301" y="8937117"/>
                </a:lnTo>
                <a:lnTo>
                  <a:pt x="154990" y="8918823"/>
                </a:lnTo>
                <a:lnTo>
                  <a:pt x="136696" y="8900529"/>
                </a:lnTo>
                <a:lnTo>
                  <a:pt x="119419" y="8879695"/>
                </a:lnTo>
                <a:lnTo>
                  <a:pt x="103666" y="8858860"/>
                </a:lnTo>
                <a:lnTo>
                  <a:pt x="88929" y="8837517"/>
                </a:lnTo>
                <a:lnTo>
                  <a:pt x="74700" y="8814141"/>
                </a:lnTo>
                <a:lnTo>
                  <a:pt x="62504" y="8790257"/>
                </a:lnTo>
                <a:lnTo>
                  <a:pt x="50816" y="8765357"/>
                </a:lnTo>
                <a:lnTo>
                  <a:pt x="40145" y="8739949"/>
                </a:lnTo>
                <a:lnTo>
                  <a:pt x="30998" y="8713524"/>
                </a:lnTo>
                <a:lnTo>
                  <a:pt x="22867" y="8686083"/>
                </a:lnTo>
                <a:lnTo>
                  <a:pt x="15753" y="8658134"/>
                </a:lnTo>
                <a:lnTo>
                  <a:pt x="10163" y="8628661"/>
                </a:lnTo>
                <a:lnTo>
                  <a:pt x="5590" y="8599187"/>
                </a:lnTo>
                <a:lnTo>
                  <a:pt x="3049" y="8568697"/>
                </a:lnTo>
                <a:lnTo>
                  <a:pt x="508" y="8537191"/>
                </a:lnTo>
                <a:lnTo>
                  <a:pt x="0" y="8505176"/>
                </a:lnTo>
                <a:lnTo>
                  <a:pt x="0" y="620472"/>
                </a:lnTo>
                <a:lnTo>
                  <a:pt x="508" y="587441"/>
                </a:lnTo>
                <a:lnTo>
                  <a:pt x="1524" y="555426"/>
                </a:lnTo>
                <a:lnTo>
                  <a:pt x="4065" y="523411"/>
                </a:lnTo>
                <a:lnTo>
                  <a:pt x="7622" y="492922"/>
                </a:lnTo>
                <a:lnTo>
                  <a:pt x="11179" y="462432"/>
                </a:lnTo>
                <a:lnTo>
                  <a:pt x="16261" y="431942"/>
                </a:lnTo>
                <a:lnTo>
                  <a:pt x="22867" y="402976"/>
                </a:lnTo>
                <a:lnTo>
                  <a:pt x="29982" y="375027"/>
                </a:lnTo>
                <a:lnTo>
                  <a:pt x="38112" y="347078"/>
                </a:lnTo>
                <a:lnTo>
                  <a:pt x="47259" y="320654"/>
                </a:lnTo>
                <a:lnTo>
                  <a:pt x="56914" y="294228"/>
                </a:lnTo>
                <a:lnTo>
                  <a:pt x="68094" y="269329"/>
                </a:lnTo>
                <a:lnTo>
                  <a:pt x="79782" y="244936"/>
                </a:lnTo>
                <a:lnTo>
                  <a:pt x="92486" y="221561"/>
                </a:lnTo>
                <a:lnTo>
                  <a:pt x="106715" y="199710"/>
                </a:lnTo>
                <a:lnTo>
                  <a:pt x="121451" y="177859"/>
                </a:lnTo>
                <a:lnTo>
                  <a:pt x="137713" y="157532"/>
                </a:lnTo>
                <a:lnTo>
                  <a:pt x="154990" y="138221"/>
                </a:lnTo>
                <a:lnTo>
                  <a:pt x="172268" y="120436"/>
                </a:lnTo>
                <a:lnTo>
                  <a:pt x="191578" y="103158"/>
                </a:lnTo>
                <a:lnTo>
                  <a:pt x="211905" y="87405"/>
                </a:lnTo>
                <a:lnTo>
                  <a:pt x="233248" y="73177"/>
                </a:lnTo>
                <a:lnTo>
                  <a:pt x="255099" y="59456"/>
                </a:lnTo>
                <a:lnTo>
                  <a:pt x="278475" y="47768"/>
                </a:lnTo>
                <a:lnTo>
                  <a:pt x="302867" y="36081"/>
                </a:lnTo>
                <a:lnTo>
                  <a:pt x="328275" y="27441"/>
                </a:lnTo>
                <a:lnTo>
                  <a:pt x="355208" y="18802"/>
                </a:lnTo>
                <a:lnTo>
                  <a:pt x="382141" y="12704"/>
                </a:lnTo>
                <a:lnTo>
                  <a:pt x="411106" y="6606"/>
                </a:lnTo>
                <a:lnTo>
                  <a:pt x="441088" y="3049"/>
                </a:lnTo>
                <a:lnTo>
                  <a:pt x="472086" y="508"/>
                </a:lnTo>
                <a:lnTo>
                  <a:pt x="504100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4" name="Рисунок 3"/>
          <p:cNvSpPr>
            <a:spLocks noGrp="1"/>
          </p:cNvSpPr>
          <p:nvPr>
            <p:ph type="pic" sz="quarter" idx="22"/>
          </p:nvPr>
        </p:nvSpPr>
        <p:spPr>
          <a:xfrm>
            <a:off x="17534722" y="-3449426"/>
            <a:ext cx="5634175" cy="12096552"/>
          </a:xfrm>
          <a:custGeom>
            <a:avLst/>
            <a:gdLst>
              <a:gd name="connsiteX0" fmla="*/ 504100 w 4225907"/>
              <a:gd name="connsiteY0" fmla="*/ 0 h 9073814"/>
              <a:gd name="connsiteX1" fmla="*/ 930960 w 4225907"/>
              <a:gd name="connsiteY1" fmla="*/ 0 h 9073814"/>
              <a:gd name="connsiteX2" fmla="*/ 937566 w 4225907"/>
              <a:gd name="connsiteY2" fmla="*/ 1017 h 9073814"/>
              <a:gd name="connsiteX3" fmla="*/ 943156 w 4225907"/>
              <a:gd name="connsiteY3" fmla="*/ 4066 h 9073814"/>
              <a:gd name="connsiteX4" fmla="*/ 948237 w 4225907"/>
              <a:gd name="connsiteY4" fmla="*/ 8640 h 9073814"/>
              <a:gd name="connsiteX5" fmla="*/ 952303 w 4225907"/>
              <a:gd name="connsiteY5" fmla="*/ 14229 h 9073814"/>
              <a:gd name="connsiteX6" fmla="*/ 956368 w 4225907"/>
              <a:gd name="connsiteY6" fmla="*/ 22360 h 9073814"/>
              <a:gd name="connsiteX7" fmla="*/ 959417 w 4225907"/>
              <a:gd name="connsiteY7" fmla="*/ 30999 h 9073814"/>
              <a:gd name="connsiteX8" fmla="*/ 962466 w 4225907"/>
              <a:gd name="connsiteY8" fmla="*/ 41162 h 9073814"/>
              <a:gd name="connsiteX9" fmla="*/ 964499 w 4225907"/>
              <a:gd name="connsiteY9" fmla="*/ 52850 h 9073814"/>
              <a:gd name="connsiteX10" fmla="*/ 969072 w 4225907"/>
              <a:gd name="connsiteY10" fmla="*/ 77750 h 9073814"/>
              <a:gd name="connsiteX11" fmla="*/ 974154 w 4225907"/>
              <a:gd name="connsiteY11" fmla="*/ 106716 h 9073814"/>
              <a:gd name="connsiteX12" fmla="*/ 977203 w 4225907"/>
              <a:gd name="connsiteY12" fmla="*/ 121452 h 9073814"/>
              <a:gd name="connsiteX13" fmla="*/ 980760 w 4225907"/>
              <a:gd name="connsiteY13" fmla="*/ 136697 h 9073814"/>
              <a:gd name="connsiteX14" fmla="*/ 983809 w 4225907"/>
              <a:gd name="connsiteY14" fmla="*/ 152451 h 9073814"/>
              <a:gd name="connsiteX15" fmla="*/ 988382 w 4225907"/>
              <a:gd name="connsiteY15" fmla="*/ 167695 h 9073814"/>
              <a:gd name="connsiteX16" fmla="*/ 993464 w 4225907"/>
              <a:gd name="connsiteY16" fmla="*/ 183957 h 9073814"/>
              <a:gd name="connsiteX17" fmla="*/ 999562 w 4225907"/>
              <a:gd name="connsiteY17" fmla="*/ 199710 h 9073814"/>
              <a:gd name="connsiteX18" fmla="*/ 1006168 w 4225907"/>
              <a:gd name="connsiteY18" fmla="*/ 214954 h 9073814"/>
              <a:gd name="connsiteX19" fmla="*/ 1014299 w 4225907"/>
              <a:gd name="connsiteY19" fmla="*/ 229691 h 9073814"/>
              <a:gd name="connsiteX20" fmla="*/ 1022430 w 4225907"/>
              <a:gd name="connsiteY20" fmla="*/ 244429 h 9073814"/>
              <a:gd name="connsiteX21" fmla="*/ 1032593 w 4225907"/>
              <a:gd name="connsiteY21" fmla="*/ 258149 h 9073814"/>
              <a:gd name="connsiteX22" fmla="*/ 1044789 w 4225907"/>
              <a:gd name="connsiteY22" fmla="*/ 270853 h 9073814"/>
              <a:gd name="connsiteX23" fmla="*/ 1058001 w 4225907"/>
              <a:gd name="connsiteY23" fmla="*/ 283557 h 9073814"/>
              <a:gd name="connsiteX24" fmla="*/ 1071722 w 4225907"/>
              <a:gd name="connsiteY24" fmla="*/ 294737 h 9073814"/>
              <a:gd name="connsiteX25" fmla="*/ 1088491 w 4225907"/>
              <a:gd name="connsiteY25" fmla="*/ 304900 h 9073814"/>
              <a:gd name="connsiteX26" fmla="*/ 1106277 w 4225907"/>
              <a:gd name="connsiteY26" fmla="*/ 314047 h 9073814"/>
              <a:gd name="connsiteX27" fmla="*/ 1126604 w 4225907"/>
              <a:gd name="connsiteY27" fmla="*/ 321670 h 9073814"/>
              <a:gd name="connsiteX28" fmla="*/ 1148455 w 4225907"/>
              <a:gd name="connsiteY28" fmla="*/ 327768 h 9073814"/>
              <a:gd name="connsiteX29" fmla="*/ 1172847 w 4225907"/>
              <a:gd name="connsiteY29" fmla="*/ 332341 h 9073814"/>
              <a:gd name="connsiteX30" fmla="*/ 1198763 w 4225907"/>
              <a:gd name="connsiteY30" fmla="*/ 335390 h 9073814"/>
              <a:gd name="connsiteX31" fmla="*/ 1227729 w 4225907"/>
              <a:gd name="connsiteY31" fmla="*/ 336406 h 9073814"/>
              <a:gd name="connsiteX32" fmla="*/ 2998178 w 4225907"/>
              <a:gd name="connsiteY32" fmla="*/ 336406 h 9073814"/>
              <a:gd name="connsiteX33" fmla="*/ 3027144 w 4225907"/>
              <a:gd name="connsiteY33" fmla="*/ 335390 h 9073814"/>
              <a:gd name="connsiteX34" fmla="*/ 3053060 w 4225907"/>
              <a:gd name="connsiteY34" fmla="*/ 332341 h 9073814"/>
              <a:gd name="connsiteX35" fmla="*/ 3077452 w 4225907"/>
              <a:gd name="connsiteY35" fmla="*/ 327768 h 9073814"/>
              <a:gd name="connsiteX36" fmla="*/ 3099303 w 4225907"/>
              <a:gd name="connsiteY36" fmla="*/ 321670 h 9073814"/>
              <a:gd name="connsiteX37" fmla="*/ 3119630 w 4225907"/>
              <a:gd name="connsiteY37" fmla="*/ 314047 h 9073814"/>
              <a:gd name="connsiteX38" fmla="*/ 3137416 w 4225907"/>
              <a:gd name="connsiteY38" fmla="*/ 304900 h 9073814"/>
              <a:gd name="connsiteX39" fmla="*/ 3154185 w 4225907"/>
              <a:gd name="connsiteY39" fmla="*/ 294737 h 9073814"/>
              <a:gd name="connsiteX40" fmla="*/ 3167906 w 4225907"/>
              <a:gd name="connsiteY40" fmla="*/ 283557 h 9073814"/>
              <a:gd name="connsiteX41" fmla="*/ 3181118 w 4225907"/>
              <a:gd name="connsiteY41" fmla="*/ 270853 h 9073814"/>
              <a:gd name="connsiteX42" fmla="*/ 3193314 w 4225907"/>
              <a:gd name="connsiteY42" fmla="*/ 258149 h 9073814"/>
              <a:gd name="connsiteX43" fmla="*/ 3203477 w 4225907"/>
              <a:gd name="connsiteY43" fmla="*/ 244429 h 9073814"/>
              <a:gd name="connsiteX44" fmla="*/ 3211608 w 4225907"/>
              <a:gd name="connsiteY44" fmla="*/ 229691 h 9073814"/>
              <a:gd name="connsiteX45" fmla="*/ 3219739 w 4225907"/>
              <a:gd name="connsiteY45" fmla="*/ 214954 h 9073814"/>
              <a:gd name="connsiteX46" fmla="*/ 3226345 w 4225907"/>
              <a:gd name="connsiteY46" fmla="*/ 199710 h 9073814"/>
              <a:gd name="connsiteX47" fmla="*/ 3232443 w 4225907"/>
              <a:gd name="connsiteY47" fmla="*/ 183957 h 9073814"/>
              <a:gd name="connsiteX48" fmla="*/ 3237524 w 4225907"/>
              <a:gd name="connsiteY48" fmla="*/ 167695 h 9073814"/>
              <a:gd name="connsiteX49" fmla="*/ 3242098 w 4225907"/>
              <a:gd name="connsiteY49" fmla="*/ 152451 h 9073814"/>
              <a:gd name="connsiteX50" fmla="*/ 3245147 w 4225907"/>
              <a:gd name="connsiteY50" fmla="*/ 136697 h 9073814"/>
              <a:gd name="connsiteX51" fmla="*/ 3248704 w 4225907"/>
              <a:gd name="connsiteY51" fmla="*/ 121452 h 9073814"/>
              <a:gd name="connsiteX52" fmla="*/ 3251753 w 4225907"/>
              <a:gd name="connsiteY52" fmla="*/ 106716 h 9073814"/>
              <a:gd name="connsiteX53" fmla="*/ 3256835 w 4225907"/>
              <a:gd name="connsiteY53" fmla="*/ 77750 h 9073814"/>
              <a:gd name="connsiteX54" fmla="*/ 3261408 w 4225907"/>
              <a:gd name="connsiteY54" fmla="*/ 52850 h 9073814"/>
              <a:gd name="connsiteX55" fmla="*/ 3263441 w 4225907"/>
              <a:gd name="connsiteY55" fmla="*/ 41162 h 9073814"/>
              <a:gd name="connsiteX56" fmla="*/ 3266490 w 4225907"/>
              <a:gd name="connsiteY56" fmla="*/ 30999 h 9073814"/>
              <a:gd name="connsiteX57" fmla="*/ 3269539 w 4225907"/>
              <a:gd name="connsiteY57" fmla="*/ 22360 h 9073814"/>
              <a:gd name="connsiteX58" fmla="*/ 3273604 w 4225907"/>
              <a:gd name="connsiteY58" fmla="*/ 14229 h 9073814"/>
              <a:gd name="connsiteX59" fmla="*/ 3277670 w 4225907"/>
              <a:gd name="connsiteY59" fmla="*/ 8640 h 9073814"/>
              <a:gd name="connsiteX60" fmla="*/ 3282751 w 4225907"/>
              <a:gd name="connsiteY60" fmla="*/ 4066 h 9073814"/>
              <a:gd name="connsiteX61" fmla="*/ 3288341 w 4225907"/>
              <a:gd name="connsiteY61" fmla="*/ 1017 h 9073814"/>
              <a:gd name="connsiteX62" fmla="*/ 3294947 w 4225907"/>
              <a:gd name="connsiteY62" fmla="*/ 0 h 9073814"/>
              <a:gd name="connsiteX63" fmla="*/ 3721806 w 4225907"/>
              <a:gd name="connsiteY63" fmla="*/ 0 h 9073814"/>
              <a:gd name="connsiteX64" fmla="*/ 3755854 w 4225907"/>
              <a:gd name="connsiteY64" fmla="*/ 508 h 9073814"/>
              <a:gd name="connsiteX65" fmla="*/ 3788376 w 4225907"/>
              <a:gd name="connsiteY65" fmla="*/ 3557 h 9073814"/>
              <a:gd name="connsiteX66" fmla="*/ 3819882 w 4225907"/>
              <a:gd name="connsiteY66" fmla="*/ 7623 h 9073814"/>
              <a:gd name="connsiteX67" fmla="*/ 3849356 w 4225907"/>
              <a:gd name="connsiteY67" fmla="*/ 13213 h 9073814"/>
              <a:gd name="connsiteX68" fmla="*/ 3878322 w 4225907"/>
              <a:gd name="connsiteY68" fmla="*/ 19819 h 9073814"/>
              <a:gd name="connsiteX69" fmla="*/ 3905254 w 4225907"/>
              <a:gd name="connsiteY69" fmla="*/ 28966 h 9073814"/>
              <a:gd name="connsiteX70" fmla="*/ 3931679 w 4225907"/>
              <a:gd name="connsiteY70" fmla="*/ 38621 h 9073814"/>
              <a:gd name="connsiteX71" fmla="*/ 3956579 w 4225907"/>
              <a:gd name="connsiteY71" fmla="*/ 50309 h 9073814"/>
              <a:gd name="connsiteX72" fmla="*/ 3979955 w 4225907"/>
              <a:gd name="connsiteY72" fmla="*/ 63013 h 9073814"/>
              <a:gd name="connsiteX73" fmla="*/ 4002314 w 4225907"/>
              <a:gd name="connsiteY73" fmla="*/ 77750 h 9073814"/>
              <a:gd name="connsiteX74" fmla="*/ 4023657 w 4225907"/>
              <a:gd name="connsiteY74" fmla="*/ 92995 h 9073814"/>
              <a:gd name="connsiteX75" fmla="*/ 4043984 w 4225907"/>
              <a:gd name="connsiteY75" fmla="*/ 110272 h 9073814"/>
              <a:gd name="connsiteX76" fmla="*/ 4062786 w 4225907"/>
              <a:gd name="connsiteY76" fmla="*/ 128058 h 9073814"/>
              <a:gd name="connsiteX77" fmla="*/ 4080064 w 4225907"/>
              <a:gd name="connsiteY77" fmla="*/ 146861 h 9073814"/>
              <a:gd name="connsiteX78" fmla="*/ 4096833 w 4225907"/>
              <a:gd name="connsiteY78" fmla="*/ 167695 h 9073814"/>
              <a:gd name="connsiteX79" fmla="*/ 4112586 w 4225907"/>
              <a:gd name="connsiteY79" fmla="*/ 189546 h 9073814"/>
              <a:gd name="connsiteX80" fmla="*/ 4126815 w 4225907"/>
              <a:gd name="connsiteY80" fmla="*/ 211398 h 9073814"/>
              <a:gd name="connsiteX81" fmla="*/ 4140027 w 4225907"/>
              <a:gd name="connsiteY81" fmla="*/ 235282 h 9073814"/>
              <a:gd name="connsiteX82" fmla="*/ 4152731 w 4225907"/>
              <a:gd name="connsiteY82" fmla="*/ 260181 h 9073814"/>
              <a:gd name="connsiteX83" fmla="*/ 4163402 w 4225907"/>
              <a:gd name="connsiteY83" fmla="*/ 285590 h 9073814"/>
              <a:gd name="connsiteX84" fmla="*/ 4174074 w 4225907"/>
              <a:gd name="connsiteY84" fmla="*/ 312522 h 9073814"/>
              <a:gd name="connsiteX85" fmla="*/ 4183221 w 4225907"/>
              <a:gd name="connsiteY85" fmla="*/ 340471 h 9073814"/>
              <a:gd name="connsiteX86" fmla="*/ 4191860 w 4225907"/>
              <a:gd name="connsiteY86" fmla="*/ 368421 h 9073814"/>
              <a:gd name="connsiteX87" fmla="*/ 4199482 w 4225907"/>
              <a:gd name="connsiteY87" fmla="*/ 397894 h 9073814"/>
              <a:gd name="connsiteX88" fmla="*/ 4205580 w 4225907"/>
              <a:gd name="connsiteY88" fmla="*/ 428384 h 9073814"/>
              <a:gd name="connsiteX89" fmla="*/ 4211170 w 4225907"/>
              <a:gd name="connsiteY89" fmla="*/ 459383 h 9073814"/>
              <a:gd name="connsiteX90" fmla="*/ 4215744 w 4225907"/>
              <a:gd name="connsiteY90" fmla="*/ 490889 h 9073814"/>
              <a:gd name="connsiteX91" fmla="*/ 4219809 w 4225907"/>
              <a:gd name="connsiteY91" fmla="*/ 523411 h 9073814"/>
              <a:gd name="connsiteX92" fmla="*/ 4222350 w 4225907"/>
              <a:gd name="connsiteY92" fmla="*/ 556442 h 9073814"/>
              <a:gd name="connsiteX93" fmla="*/ 4224382 w 4225907"/>
              <a:gd name="connsiteY93" fmla="*/ 590490 h 9073814"/>
              <a:gd name="connsiteX94" fmla="*/ 4225399 w 4225907"/>
              <a:gd name="connsiteY94" fmla="*/ 624536 h 9073814"/>
              <a:gd name="connsiteX95" fmla="*/ 4225907 w 4225907"/>
              <a:gd name="connsiteY95" fmla="*/ 659092 h 9073814"/>
              <a:gd name="connsiteX96" fmla="*/ 4225907 w 4225907"/>
              <a:gd name="connsiteY96" fmla="*/ 8479260 h 9073814"/>
              <a:gd name="connsiteX97" fmla="*/ 4225399 w 4225907"/>
              <a:gd name="connsiteY97" fmla="*/ 8512799 h 9073814"/>
              <a:gd name="connsiteX98" fmla="*/ 4223874 w 4225907"/>
              <a:gd name="connsiteY98" fmla="*/ 8546338 h 9073814"/>
              <a:gd name="connsiteX99" fmla="*/ 4220317 w 4225907"/>
              <a:gd name="connsiteY99" fmla="*/ 8578352 h 9073814"/>
              <a:gd name="connsiteX100" fmla="*/ 4216252 w 4225907"/>
              <a:gd name="connsiteY100" fmla="*/ 8609858 h 9073814"/>
              <a:gd name="connsiteX101" fmla="*/ 4211170 w 4225907"/>
              <a:gd name="connsiteY101" fmla="*/ 8640348 h 9073814"/>
              <a:gd name="connsiteX102" fmla="*/ 4204564 w 4225907"/>
              <a:gd name="connsiteY102" fmla="*/ 8669822 h 9073814"/>
              <a:gd name="connsiteX103" fmla="*/ 4196434 w 4225907"/>
              <a:gd name="connsiteY103" fmla="*/ 8698279 h 9073814"/>
              <a:gd name="connsiteX104" fmla="*/ 4187794 w 4225907"/>
              <a:gd name="connsiteY104" fmla="*/ 8726228 h 9073814"/>
              <a:gd name="connsiteX105" fmla="*/ 4177631 w 4225907"/>
              <a:gd name="connsiteY105" fmla="*/ 8753161 h 9073814"/>
              <a:gd name="connsiteX106" fmla="*/ 4166960 w 4225907"/>
              <a:gd name="connsiteY106" fmla="*/ 8779078 h 9073814"/>
              <a:gd name="connsiteX107" fmla="*/ 4154256 w 4225907"/>
              <a:gd name="connsiteY107" fmla="*/ 8803978 h 9073814"/>
              <a:gd name="connsiteX108" fmla="*/ 4141552 w 4225907"/>
              <a:gd name="connsiteY108" fmla="*/ 8828370 h 9073814"/>
              <a:gd name="connsiteX109" fmla="*/ 4126815 w 4225907"/>
              <a:gd name="connsiteY109" fmla="*/ 8850729 h 9073814"/>
              <a:gd name="connsiteX110" fmla="*/ 4111570 w 4225907"/>
              <a:gd name="connsiteY110" fmla="*/ 8873088 h 9073814"/>
              <a:gd name="connsiteX111" fmla="*/ 4094800 w 4225907"/>
              <a:gd name="connsiteY111" fmla="*/ 8893923 h 9073814"/>
              <a:gd name="connsiteX112" fmla="*/ 4076506 w 4225907"/>
              <a:gd name="connsiteY112" fmla="*/ 8913742 h 9073814"/>
              <a:gd name="connsiteX113" fmla="*/ 4058212 w 4225907"/>
              <a:gd name="connsiteY113" fmla="*/ 8932544 h 9073814"/>
              <a:gd name="connsiteX114" fmla="*/ 4038902 w 4225907"/>
              <a:gd name="connsiteY114" fmla="*/ 8950330 h 9073814"/>
              <a:gd name="connsiteX115" fmla="*/ 4017559 w 4225907"/>
              <a:gd name="connsiteY115" fmla="*/ 8966591 h 9073814"/>
              <a:gd name="connsiteX116" fmla="*/ 3995708 w 4225907"/>
              <a:gd name="connsiteY116" fmla="*/ 8981836 h 9073814"/>
              <a:gd name="connsiteX117" fmla="*/ 3972840 w 4225907"/>
              <a:gd name="connsiteY117" fmla="*/ 8996573 h 9073814"/>
              <a:gd name="connsiteX118" fmla="*/ 3948957 w 4225907"/>
              <a:gd name="connsiteY118" fmla="*/ 9009785 h 9073814"/>
              <a:gd name="connsiteX119" fmla="*/ 3924056 w 4225907"/>
              <a:gd name="connsiteY119" fmla="*/ 9021473 h 9073814"/>
              <a:gd name="connsiteX120" fmla="*/ 3898648 w 4225907"/>
              <a:gd name="connsiteY120" fmla="*/ 9032653 h 9073814"/>
              <a:gd name="connsiteX121" fmla="*/ 3871207 w 4225907"/>
              <a:gd name="connsiteY121" fmla="*/ 9042308 h 9073814"/>
              <a:gd name="connsiteX122" fmla="*/ 3843766 w 4225907"/>
              <a:gd name="connsiteY122" fmla="*/ 9050438 h 9073814"/>
              <a:gd name="connsiteX123" fmla="*/ 3815309 w 4225907"/>
              <a:gd name="connsiteY123" fmla="*/ 9057553 h 9073814"/>
              <a:gd name="connsiteX124" fmla="*/ 3785327 w 4225907"/>
              <a:gd name="connsiteY124" fmla="*/ 9063143 h 9073814"/>
              <a:gd name="connsiteX125" fmla="*/ 3754837 w 4225907"/>
              <a:gd name="connsiteY125" fmla="*/ 9068224 h 9073814"/>
              <a:gd name="connsiteX126" fmla="*/ 3723331 w 4225907"/>
              <a:gd name="connsiteY126" fmla="*/ 9070765 h 9073814"/>
              <a:gd name="connsiteX127" fmla="*/ 3690300 w 4225907"/>
              <a:gd name="connsiteY127" fmla="*/ 9073306 h 9073814"/>
              <a:gd name="connsiteX128" fmla="*/ 3657270 w 4225907"/>
              <a:gd name="connsiteY128" fmla="*/ 9073814 h 9073814"/>
              <a:gd name="connsiteX129" fmla="*/ 568638 w 4225907"/>
              <a:gd name="connsiteY129" fmla="*/ 9073814 h 9073814"/>
              <a:gd name="connsiteX130" fmla="*/ 536623 w 4225907"/>
              <a:gd name="connsiteY130" fmla="*/ 9073306 h 9073814"/>
              <a:gd name="connsiteX131" fmla="*/ 505117 w 4225907"/>
              <a:gd name="connsiteY131" fmla="*/ 9070765 h 9073814"/>
              <a:gd name="connsiteX132" fmla="*/ 474627 w 4225907"/>
              <a:gd name="connsiteY132" fmla="*/ 9068224 h 9073814"/>
              <a:gd name="connsiteX133" fmla="*/ 445153 w 4225907"/>
              <a:gd name="connsiteY133" fmla="*/ 9063651 h 9073814"/>
              <a:gd name="connsiteX134" fmla="*/ 416188 w 4225907"/>
              <a:gd name="connsiteY134" fmla="*/ 9058061 h 9073814"/>
              <a:gd name="connsiteX135" fmla="*/ 387731 w 4225907"/>
              <a:gd name="connsiteY135" fmla="*/ 9050947 h 9073814"/>
              <a:gd name="connsiteX136" fmla="*/ 360798 w 4225907"/>
              <a:gd name="connsiteY136" fmla="*/ 9042816 h 9073814"/>
              <a:gd name="connsiteX137" fmla="*/ 333865 w 4225907"/>
              <a:gd name="connsiteY137" fmla="*/ 9033669 h 9073814"/>
              <a:gd name="connsiteX138" fmla="*/ 308456 w 4225907"/>
              <a:gd name="connsiteY138" fmla="*/ 9023506 h 9073814"/>
              <a:gd name="connsiteX139" fmla="*/ 284064 w 4225907"/>
              <a:gd name="connsiteY139" fmla="*/ 9011310 h 9073814"/>
              <a:gd name="connsiteX140" fmla="*/ 260181 w 4225907"/>
              <a:gd name="connsiteY140" fmla="*/ 8999114 h 9073814"/>
              <a:gd name="connsiteX141" fmla="*/ 237313 w 4225907"/>
              <a:gd name="connsiteY141" fmla="*/ 8985393 h 9073814"/>
              <a:gd name="connsiteX142" fmla="*/ 214954 w 4225907"/>
              <a:gd name="connsiteY142" fmla="*/ 8970148 h 9073814"/>
              <a:gd name="connsiteX143" fmla="*/ 194119 w 4225907"/>
              <a:gd name="connsiteY143" fmla="*/ 8954395 h 9073814"/>
              <a:gd name="connsiteX144" fmla="*/ 174301 w 4225907"/>
              <a:gd name="connsiteY144" fmla="*/ 8937117 h 9073814"/>
              <a:gd name="connsiteX145" fmla="*/ 154990 w 4225907"/>
              <a:gd name="connsiteY145" fmla="*/ 8918823 h 9073814"/>
              <a:gd name="connsiteX146" fmla="*/ 136696 w 4225907"/>
              <a:gd name="connsiteY146" fmla="*/ 8900529 h 9073814"/>
              <a:gd name="connsiteX147" fmla="*/ 119419 w 4225907"/>
              <a:gd name="connsiteY147" fmla="*/ 8879695 h 9073814"/>
              <a:gd name="connsiteX148" fmla="*/ 103666 w 4225907"/>
              <a:gd name="connsiteY148" fmla="*/ 8858860 h 9073814"/>
              <a:gd name="connsiteX149" fmla="*/ 88929 w 4225907"/>
              <a:gd name="connsiteY149" fmla="*/ 8837517 h 9073814"/>
              <a:gd name="connsiteX150" fmla="*/ 74700 w 4225907"/>
              <a:gd name="connsiteY150" fmla="*/ 8814141 h 9073814"/>
              <a:gd name="connsiteX151" fmla="*/ 62504 w 4225907"/>
              <a:gd name="connsiteY151" fmla="*/ 8790257 h 9073814"/>
              <a:gd name="connsiteX152" fmla="*/ 50816 w 4225907"/>
              <a:gd name="connsiteY152" fmla="*/ 8765357 h 9073814"/>
              <a:gd name="connsiteX153" fmla="*/ 40145 w 4225907"/>
              <a:gd name="connsiteY153" fmla="*/ 8739949 h 9073814"/>
              <a:gd name="connsiteX154" fmla="*/ 30998 w 4225907"/>
              <a:gd name="connsiteY154" fmla="*/ 8713524 h 9073814"/>
              <a:gd name="connsiteX155" fmla="*/ 22867 w 4225907"/>
              <a:gd name="connsiteY155" fmla="*/ 8686083 h 9073814"/>
              <a:gd name="connsiteX156" fmla="*/ 15753 w 4225907"/>
              <a:gd name="connsiteY156" fmla="*/ 8658134 h 9073814"/>
              <a:gd name="connsiteX157" fmla="*/ 10163 w 4225907"/>
              <a:gd name="connsiteY157" fmla="*/ 8628661 h 9073814"/>
              <a:gd name="connsiteX158" fmla="*/ 5590 w 4225907"/>
              <a:gd name="connsiteY158" fmla="*/ 8599187 h 9073814"/>
              <a:gd name="connsiteX159" fmla="*/ 3049 w 4225907"/>
              <a:gd name="connsiteY159" fmla="*/ 8568697 h 9073814"/>
              <a:gd name="connsiteX160" fmla="*/ 508 w 4225907"/>
              <a:gd name="connsiteY160" fmla="*/ 8537191 h 9073814"/>
              <a:gd name="connsiteX161" fmla="*/ 0 w 4225907"/>
              <a:gd name="connsiteY161" fmla="*/ 8505176 h 9073814"/>
              <a:gd name="connsiteX162" fmla="*/ 0 w 4225907"/>
              <a:gd name="connsiteY162" fmla="*/ 620472 h 9073814"/>
              <a:gd name="connsiteX163" fmla="*/ 508 w 4225907"/>
              <a:gd name="connsiteY163" fmla="*/ 587441 h 9073814"/>
              <a:gd name="connsiteX164" fmla="*/ 1524 w 4225907"/>
              <a:gd name="connsiteY164" fmla="*/ 555426 h 9073814"/>
              <a:gd name="connsiteX165" fmla="*/ 4065 w 4225907"/>
              <a:gd name="connsiteY165" fmla="*/ 523411 h 9073814"/>
              <a:gd name="connsiteX166" fmla="*/ 7622 w 4225907"/>
              <a:gd name="connsiteY166" fmla="*/ 492922 h 9073814"/>
              <a:gd name="connsiteX167" fmla="*/ 11179 w 4225907"/>
              <a:gd name="connsiteY167" fmla="*/ 462432 h 9073814"/>
              <a:gd name="connsiteX168" fmla="*/ 16261 w 4225907"/>
              <a:gd name="connsiteY168" fmla="*/ 431942 h 9073814"/>
              <a:gd name="connsiteX169" fmla="*/ 22867 w 4225907"/>
              <a:gd name="connsiteY169" fmla="*/ 402976 h 9073814"/>
              <a:gd name="connsiteX170" fmla="*/ 29982 w 4225907"/>
              <a:gd name="connsiteY170" fmla="*/ 375027 h 9073814"/>
              <a:gd name="connsiteX171" fmla="*/ 38112 w 4225907"/>
              <a:gd name="connsiteY171" fmla="*/ 347078 h 9073814"/>
              <a:gd name="connsiteX172" fmla="*/ 47259 w 4225907"/>
              <a:gd name="connsiteY172" fmla="*/ 320654 h 9073814"/>
              <a:gd name="connsiteX173" fmla="*/ 56914 w 4225907"/>
              <a:gd name="connsiteY173" fmla="*/ 294228 h 9073814"/>
              <a:gd name="connsiteX174" fmla="*/ 68094 w 4225907"/>
              <a:gd name="connsiteY174" fmla="*/ 269329 h 9073814"/>
              <a:gd name="connsiteX175" fmla="*/ 79782 w 4225907"/>
              <a:gd name="connsiteY175" fmla="*/ 244936 h 9073814"/>
              <a:gd name="connsiteX176" fmla="*/ 92486 w 4225907"/>
              <a:gd name="connsiteY176" fmla="*/ 221561 h 9073814"/>
              <a:gd name="connsiteX177" fmla="*/ 106715 w 4225907"/>
              <a:gd name="connsiteY177" fmla="*/ 199710 h 9073814"/>
              <a:gd name="connsiteX178" fmla="*/ 121451 w 4225907"/>
              <a:gd name="connsiteY178" fmla="*/ 177859 h 9073814"/>
              <a:gd name="connsiteX179" fmla="*/ 137713 w 4225907"/>
              <a:gd name="connsiteY179" fmla="*/ 157532 h 9073814"/>
              <a:gd name="connsiteX180" fmla="*/ 154990 w 4225907"/>
              <a:gd name="connsiteY180" fmla="*/ 138221 h 9073814"/>
              <a:gd name="connsiteX181" fmla="*/ 172268 w 4225907"/>
              <a:gd name="connsiteY181" fmla="*/ 120436 h 9073814"/>
              <a:gd name="connsiteX182" fmla="*/ 191578 w 4225907"/>
              <a:gd name="connsiteY182" fmla="*/ 103158 h 9073814"/>
              <a:gd name="connsiteX183" fmla="*/ 211905 w 4225907"/>
              <a:gd name="connsiteY183" fmla="*/ 87405 h 9073814"/>
              <a:gd name="connsiteX184" fmla="*/ 233248 w 4225907"/>
              <a:gd name="connsiteY184" fmla="*/ 73177 h 9073814"/>
              <a:gd name="connsiteX185" fmla="*/ 255099 w 4225907"/>
              <a:gd name="connsiteY185" fmla="*/ 59456 h 9073814"/>
              <a:gd name="connsiteX186" fmla="*/ 278475 w 4225907"/>
              <a:gd name="connsiteY186" fmla="*/ 47768 h 9073814"/>
              <a:gd name="connsiteX187" fmla="*/ 302867 w 4225907"/>
              <a:gd name="connsiteY187" fmla="*/ 36081 h 9073814"/>
              <a:gd name="connsiteX188" fmla="*/ 328275 w 4225907"/>
              <a:gd name="connsiteY188" fmla="*/ 27441 h 9073814"/>
              <a:gd name="connsiteX189" fmla="*/ 355208 w 4225907"/>
              <a:gd name="connsiteY189" fmla="*/ 18802 h 9073814"/>
              <a:gd name="connsiteX190" fmla="*/ 382141 w 4225907"/>
              <a:gd name="connsiteY190" fmla="*/ 12704 h 9073814"/>
              <a:gd name="connsiteX191" fmla="*/ 411106 w 4225907"/>
              <a:gd name="connsiteY191" fmla="*/ 6606 h 9073814"/>
              <a:gd name="connsiteX192" fmla="*/ 441088 w 4225907"/>
              <a:gd name="connsiteY192" fmla="*/ 3049 h 9073814"/>
              <a:gd name="connsiteX193" fmla="*/ 472086 w 4225907"/>
              <a:gd name="connsiteY193" fmla="*/ 508 h 9073814"/>
              <a:gd name="connsiteX194" fmla="*/ 504100 w 4225907"/>
              <a:gd name="connsiteY194" fmla="*/ 0 h 907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4225907" h="9073814">
                <a:moveTo>
                  <a:pt x="504100" y="0"/>
                </a:moveTo>
                <a:lnTo>
                  <a:pt x="930960" y="0"/>
                </a:lnTo>
                <a:lnTo>
                  <a:pt x="937566" y="1017"/>
                </a:lnTo>
                <a:lnTo>
                  <a:pt x="943156" y="4066"/>
                </a:lnTo>
                <a:lnTo>
                  <a:pt x="948237" y="8640"/>
                </a:lnTo>
                <a:lnTo>
                  <a:pt x="952303" y="14229"/>
                </a:lnTo>
                <a:lnTo>
                  <a:pt x="956368" y="22360"/>
                </a:lnTo>
                <a:lnTo>
                  <a:pt x="959417" y="30999"/>
                </a:lnTo>
                <a:lnTo>
                  <a:pt x="962466" y="41162"/>
                </a:lnTo>
                <a:lnTo>
                  <a:pt x="964499" y="52850"/>
                </a:lnTo>
                <a:lnTo>
                  <a:pt x="969072" y="77750"/>
                </a:lnTo>
                <a:lnTo>
                  <a:pt x="974154" y="106716"/>
                </a:lnTo>
                <a:lnTo>
                  <a:pt x="977203" y="121452"/>
                </a:lnTo>
                <a:lnTo>
                  <a:pt x="980760" y="136697"/>
                </a:lnTo>
                <a:lnTo>
                  <a:pt x="983809" y="152451"/>
                </a:lnTo>
                <a:lnTo>
                  <a:pt x="988382" y="167695"/>
                </a:lnTo>
                <a:lnTo>
                  <a:pt x="993464" y="183957"/>
                </a:lnTo>
                <a:lnTo>
                  <a:pt x="999562" y="199710"/>
                </a:lnTo>
                <a:lnTo>
                  <a:pt x="1006168" y="214954"/>
                </a:lnTo>
                <a:lnTo>
                  <a:pt x="1014299" y="229691"/>
                </a:lnTo>
                <a:lnTo>
                  <a:pt x="1022430" y="244429"/>
                </a:lnTo>
                <a:lnTo>
                  <a:pt x="1032593" y="258149"/>
                </a:lnTo>
                <a:lnTo>
                  <a:pt x="1044789" y="270853"/>
                </a:lnTo>
                <a:lnTo>
                  <a:pt x="1058001" y="283557"/>
                </a:lnTo>
                <a:lnTo>
                  <a:pt x="1071722" y="294737"/>
                </a:lnTo>
                <a:lnTo>
                  <a:pt x="1088491" y="304900"/>
                </a:lnTo>
                <a:lnTo>
                  <a:pt x="1106277" y="314047"/>
                </a:lnTo>
                <a:lnTo>
                  <a:pt x="1126604" y="321670"/>
                </a:lnTo>
                <a:lnTo>
                  <a:pt x="1148455" y="327768"/>
                </a:lnTo>
                <a:lnTo>
                  <a:pt x="1172847" y="332341"/>
                </a:lnTo>
                <a:lnTo>
                  <a:pt x="1198763" y="335390"/>
                </a:lnTo>
                <a:lnTo>
                  <a:pt x="1227729" y="336406"/>
                </a:lnTo>
                <a:lnTo>
                  <a:pt x="2998178" y="336406"/>
                </a:lnTo>
                <a:lnTo>
                  <a:pt x="3027144" y="335390"/>
                </a:lnTo>
                <a:lnTo>
                  <a:pt x="3053060" y="332341"/>
                </a:lnTo>
                <a:lnTo>
                  <a:pt x="3077452" y="327768"/>
                </a:lnTo>
                <a:lnTo>
                  <a:pt x="3099303" y="321670"/>
                </a:lnTo>
                <a:lnTo>
                  <a:pt x="3119630" y="314047"/>
                </a:lnTo>
                <a:lnTo>
                  <a:pt x="3137416" y="304900"/>
                </a:lnTo>
                <a:lnTo>
                  <a:pt x="3154185" y="294737"/>
                </a:lnTo>
                <a:lnTo>
                  <a:pt x="3167906" y="283557"/>
                </a:lnTo>
                <a:lnTo>
                  <a:pt x="3181118" y="270853"/>
                </a:lnTo>
                <a:lnTo>
                  <a:pt x="3193314" y="258149"/>
                </a:lnTo>
                <a:lnTo>
                  <a:pt x="3203477" y="244429"/>
                </a:lnTo>
                <a:lnTo>
                  <a:pt x="3211608" y="229691"/>
                </a:lnTo>
                <a:lnTo>
                  <a:pt x="3219739" y="214954"/>
                </a:lnTo>
                <a:lnTo>
                  <a:pt x="3226345" y="199710"/>
                </a:lnTo>
                <a:lnTo>
                  <a:pt x="3232443" y="183957"/>
                </a:lnTo>
                <a:lnTo>
                  <a:pt x="3237524" y="167695"/>
                </a:lnTo>
                <a:lnTo>
                  <a:pt x="3242098" y="152451"/>
                </a:lnTo>
                <a:lnTo>
                  <a:pt x="3245147" y="136697"/>
                </a:lnTo>
                <a:lnTo>
                  <a:pt x="3248704" y="121452"/>
                </a:lnTo>
                <a:lnTo>
                  <a:pt x="3251753" y="106716"/>
                </a:lnTo>
                <a:lnTo>
                  <a:pt x="3256835" y="77750"/>
                </a:lnTo>
                <a:lnTo>
                  <a:pt x="3261408" y="52850"/>
                </a:lnTo>
                <a:lnTo>
                  <a:pt x="3263441" y="41162"/>
                </a:lnTo>
                <a:lnTo>
                  <a:pt x="3266490" y="30999"/>
                </a:lnTo>
                <a:lnTo>
                  <a:pt x="3269539" y="22360"/>
                </a:lnTo>
                <a:lnTo>
                  <a:pt x="3273604" y="14229"/>
                </a:lnTo>
                <a:lnTo>
                  <a:pt x="3277670" y="8640"/>
                </a:lnTo>
                <a:lnTo>
                  <a:pt x="3282751" y="4066"/>
                </a:lnTo>
                <a:lnTo>
                  <a:pt x="3288341" y="1017"/>
                </a:lnTo>
                <a:lnTo>
                  <a:pt x="3294947" y="0"/>
                </a:lnTo>
                <a:lnTo>
                  <a:pt x="3721806" y="0"/>
                </a:lnTo>
                <a:lnTo>
                  <a:pt x="3755854" y="508"/>
                </a:lnTo>
                <a:lnTo>
                  <a:pt x="3788376" y="3557"/>
                </a:lnTo>
                <a:lnTo>
                  <a:pt x="3819882" y="7623"/>
                </a:lnTo>
                <a:lnTo>
                  <a:pt x="3849356" y="13213"/>
                </a:lnTo>
                <a:lnTo>
                  <a:pt x="3878322" y="19819"/>
                </a:lnTo>
                <a:lnTo>
                  <a:pt x="3905254" y="28966"/>
                </a:lnTo>
                <a:lnTo>
                  <a:pt x="3931679" y="38621"/>
                </a:lnTo>
                <a:lnTo>
                  <a:pt x="3956579" y="50309"/>
                </a:lnTo>
                <a:lnTo>
                  <a:pt x="3979955" y="63013"/>
                </a:lnTo>
                <a:lnTo>
                  <a:pt x="4002314" y="77750"/>
                </a:lnTo>
                <a:lnTo>
                  <a:pt x="4023657" y="92995"/>
                </a:lnTo>
                <a:lnTo>
                  <a:pt x="4043984" y="110272"/>
                </a:lnTo>
                <a:lnTo>
                  <a:pt x="4062786" y="128058"/>
                </a:lnTo>
                <a:lnTo>
                  <a:pt x="4080064" y="146861"/>
                </a:lnTo>
                <a:lnTo>
                  <a:pt x="4096833" y="167695"/>
                </a:lnTo>
                <a:lnTo>
                  <a:pt x="4112586" y="189546"/>
                </a:lnTo>
                <a:lnTo>
                  <a:pt x="4126815" y="211398"/>
                </a:lnTo>
                <a:lnTo>
                  <a:pt x="4140027" y="235282"/>
                </a:lnTo>
                <a:lnTo>
                  <a:pt x="4152731" y="260181"/>
                </a:lnTo>
                <a:lnTo>
                  <a:pt x="4163402" y="285590"/>
                </a:lnTo>
                <a:lnTo>
                  <a:pt x="4174074" y="312522"/>
                </a:lnTo>
                <a:lnTo>
                  <a:pt x="4183221" y="340471"/>
                </a:lnTo>
                <a:lnTo>
                  <a:pt x="4191860" y="368421"/>
                </a:lnTo>
                <a:lnTo>
                  <a:pt x="4199482" y="397894"/>
                </a:lnTo>
                <a:lnTo>
                  <a:pt x="4205580" y="428384"/>
                </a:lnTo>
                <a:lnTo>
                  <a:pt x="4211170" y="459383"/>
                </a:lnTo>
                <a:lnTo>
                  <a:pt x="4215744" y="490889"/>
                </a:lnTo>
                <a:lnTo>
                  <a:pt x="4219809" y="523411"/>
                </a:lnTo>
                <a:lnTo>
                  <a:pt x="4222350" y="556442"/>
                </a:lnTo>
                <a:lnTo>
                  <a:pt x="4224382" y="590490"/>
                </a:lnTo>
                <a:lnTo>
                  <a:pt x="4225399" y="624536"/>
                </a:lnTo>
                <a:lnTo>
                  <a:pt x="4225907" y="659092"/>
                </a:lnTo>
                <a:lnTo>
                  <a:pt x="4225907" y="8479260"/>
                </a:lnTo>
                <a:lnTo>
                  <a:pt x="4225399" y="8512799"/>
                </a:lnTo>
                <a:lnTo>
                  <a:pt x="4223874" y="8546338"/>
                </a:lnTo>
                <a:lnTo>
                  <a:pt x="4220317" y="8578352"/>
                </a:lnTo>
                <a:lnTo>
                  <a:pt x="4216252" y="8609858"/>
                </a:lnTo>
                <a:lnTo>
                  <a:pt x="4211170" y="8640348"/>
                </a:lnTo>
                <a:lnTo>
                  <a:pt x="4204564" y="8669822"/>
                </a:lnTo>
                <a:lnTo>
                  <a:pt x="4196434" y="8698279"/>
                </a:lnTo>
                <a:lnTo>
                  <a:pt x="4187794" y="8726228"/>
                </a:lnTo>
                <a:lnTo>
                  <a:pt x="4177631" y="8753161"/>
                </a:lnTo>
                <a:lnTo>
                  <a:pt x="4166960" y="8779078"/>
                </a:lnTo>
                <a:lnTo>
                  <a:pt x="4154256" y="8803978"/>
                </a:lnTo>
                <a:lnTo>
                  <a:pt x="4141552" y="8828370"/>
                </a:lnTo>
                <a:lnTo>
                  <a:pt x="4126815" y="8850729"/>
                </a:lnTo>
                <a:lnTo>
                  <a:pt x="4111570" y="8873088"/>
                </a:lnTo>
                <a:lnTo>
                  <a:pt x="4094800" y="8893923"/>
                </a:lnTo>
                <a:lnTo>
                  <a:pt x="4076506" y="8913742"/>
                </a:lnTo>
                <a:lnTo>
                  <a:pt x="4058212" y="8932544"/>
                </a:lnTo>
                <a:lnTo>
                  <a:pt x="4038902" y="8950330"/>
                </a:lnTo>
                <a:lnTo>
                  <a:pt x="4017559" y="8966591"/>
                </a:lnTo>
                <a:lnTo>
                  <a:pt x="3995708" y="8981836"/>
                </a:lnTo>
                <a:lnTo>
                  <a:pt x="3972840" y="8996573"/>
                </a:lnTo>
                <a:lnTo>
                  <a:pt x="3948957" y="9009785"/>
                </a:lnTo>
                <a:lnTo>
                  <a:pt x="3924056" y="9021473"/>
                </a:lnTo>
                <a:lnTo>
                  <a:pt x="3898648" y="9032653"/>
                </a:lnTo>
                <a:lnTo>
                  <a:pt x="3871207" y="9042308"/>
                </a:lnTo>
                <a:lnTo>
                  <a:pt x="3843766" y="9050438"/>
                </a:lnTo>
                <a:lnTo>
                  <a:pt x="3815309" y="9057553"/>
                </a:lnTo>
                <a:lnTo>
                  <a:pt x="3785327" y="9063143"/>
                </a:lnTo>
                <a:lnTo>
                  <a:pt x="3754837" y="9068224"/>
                </a:lnTo>
                <a:lnTo>
                  <a:pt x="3723331" y="9070765"/>
                </a:lnTo>
                <a:lnTo>
                  <a:pt x="3690300" y="9073306"/>
                </a:lnTo>
                <a:lnTo>
                  <a:pt x="3657270" y="9073814"/>
                </a:lnTo>
                <a:lnTo>
                  <a:pt x="568638" y="9073814"/>
                </a:lnTo>
                <a:lnTo>
                  <a:pt x="536623" y="9073306"/>
                </a:lnTo>
                <a:lnTo>
                  <a:pt x="505117" y="9070765"/>
                </a:lnTo>
                <a:lnTo>
                  <a:pt x="474627" y="9068224"/>
                </a:lnTo>
                <a:lnTo>
                  <a:pt x="445153" y="9063651"/>
                </a:lnTo>
                <a:lnTo>
                  <a:pt x="416188" y="9058061"/>
                </a:lnTo>
                <a:lnTo>
                  <a:pt x="387731" y="9050947"/>
                </a:lnTo>
                <a:lnTo>
                  <a:pt x="360798" y="9042816"/>
                </a:lnTo>
                <a:lnTo>
                  <a:pt x="333865" y="9033669"/>
                </a:lnTo>
                <a:lnTo>
                  <a:pt x="308456" y="9023506"/>
                </a:lnTo>
                <a:lnTo>
                  <a:pt x="284064" y="9011310"/>
                </a:lnTo>
                <a:lnTo>
                  <a:pt x="260181" y="8999114"/>
                </a:lnTo>
                <a:lnTo>
                  <a:pt x="237313" y="8985393"/>
                </a:lnTo>
                <a:lnTo>
                  <a:pt x="214954" y="8970148"/>
                </a:lnTo>
                <a:lnTo>
                  <a:pt x="194119" y="8954395"/>
                </a:lnTo>
                <a:lnTo>
                  <a:pt x="174301" y="8937117"/>
                </a:lnTo>
                <a:lnTo>
                  <a:pt x="154990" y="8918823"/>
                </a:lnTo>
                <a:lnTo>
                  <a:pt x="136696" y="8900529"/>
                </a:lnTo>
                <a:lnTo>
                  <a:pt x="119419" y="8879695"/>
                </a:lnTo>
                <a:lnTo>
                  <a:pt x="103666" y="8858860"/>
                </a:lnTo>
                <a:lnTo>
                  <a:pt x="88929" y="8837517"/>
                </a:lnTo>
                <a:lnTo>
                  <a:pt x="74700" y="8814141"/>
                </a:lnTo>
                <a:lnTo>
                  <a:pt x="62504" y="8790257"/>
                </a:lnTo>
                <a:lnTo>
                  <a:pt x="50816" y="8765357"/>
                </a:lnTo>
                <a:lnTo>
                  <a:pt x="40145" y="8739949"/>
                </a:lnTo>
                <a:lnTo>
                  <a:pt x="30998" y="8713524"/>
                </a:lnTo>
                <a:lnTo>
                  <a:pt x="22867" y="8686083"/>
                </a:lnTo>
                <a:lnTo>
                  <a:pt x="15753" y="8658134"/>
                </a:lnTo>
                <a:lnTo>
                  <a:pt x="10163" y="8628661"/>
                </a:lnTo>
                <a:lnTo>
                  <a:pt x="5590" y="8599187"/>
                </a:lnTo>
                <a:lnTo>
                  <a:pt x="3049" y="8568697"/>
                </a:lnTo>
                <a:lnTo>
                  <a:pt x="508" y="8537191"/>
                </a:lnTo>
                <a:lnTo>
                  <a:pt x="0" y="8505176"/>
                </a:lnTo>
                <a:lnTo>
                  <a:pt x="0" y="620472"/>
                </a:lnTo>
                <a:lnTo>
                  <a:pt x="508" y="587441"/>
                </a:lnTo>
                <a:lnTo>
                  <a:pt x="1524" y="555426"/>
                </a:lnTo>
                <a:lnTo>
                  <a:pt x="4065" y="523411"/>
                </a:lnTo>
                <a:lnTo>
                  <a:pt x="7622" y="492922"/>
                </a:lnTo>
                <a:lnTo>
                  <a:pt x="11179" y="462432"/>
                </a:lnTo>
                <a:lnTo>
                  <a:pt x="16261" y="431942"/>
                </a:lnTo>
                <a:lnTo>
                  <a:pt x="22867" y="402976"/>
                </a:lnTo>
                <a:lnTo>
                  <a:pt x="29982" y="375027"/>
                </a:lnTo>
                <a:lnTo>
                  <a:pt x="38112" y="347078"/>
                </a:lnTo>
                <a:lnTo>
                  <a:pt x="47259" y="320654"/>
                </a:lnTo>
                <a:lnTo>
                  <a:pt x="56914" y="294228"/>
                </a:lnTo>
                <a:lnTo>
                  <a:pt x="68094" y="269329"/>
                </a:lnTo>
                <a:lnTo>
                  <a:pt x="79782" y="244936"/>
                </a:lnTo>
                <a:lnTo>
                  <a:pt x="92486" y="221561"/>
                </a:lnTo>
                <a:lnTo>
                  <a:pt x="106715" y="199710"/>
                </a:lnTo>
                <a:lnTo>
                  <a:pt x="121451" y="177859"/>
                </a:lnTo>
                <a:lnTo>
                  <a:pt x="137713" y="157532"/>
                </a:lnTo>
                <a:lnTo>
                  <a:pt x="154990" y="138221"/>
                </a:lnTo>
                <a:lnTo>
                  <a:pt x="172268" y="120436"/>
                </a:lnTo>
                <a:lnTo>
                  <a:pt x="191578" y="103158"/>
                </a:lnTo>
                <a:lnTo>
                  <a:pt x="211905" y="87405"/>
                </a:lnTo>
                <a:lnTo>
                  <a:pt x="233248" y="73177"/>
                </a:lnTo>
                <a:lnTo>
                  <a:pt x="255099" y="59456"/>
                </a:lnTo>
                <a:lnTo>
                  <a:pt x="278475" y="47768"/>
                </a:lnTo>
                <a:lnTo>
                  <a:pt x="302867" y="36081"/>
                </a:lnTo>
                <a:lnTo>
                  <a:pt x="328275" y="27441"/>
                </a:lnTo>
                <a:lnTo>
                  <a:pt x="355208" y="18802"/>
                </a:lnTo>
                <a:lnTo>
                  <a:pt x="382141" y="12704"/>
                </a:lnTo>
                <a:lnTo>
                  <a:pt x="411106" y="6606"/>
                </a:lnTo>
                <a:lnTo>
                  <a:pt x="441088" y="3049"/>
                </a:lnTo>
                <a:lnTo>
                  <a:pt x="472086" y="508"/>
                </a:lnTo>
                <a:lnTo>
                  <a:pt x="504100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5" name="Рисунок 3"/>
          <p:cNvSpPr>
            <a:spLocks noGrp="1"/>
          </p:cNvSpPr>
          <p:nvPr>
            <p:ph type="pic" sz="quarter" idx="23"/>
          </p:nvPr>
        </p:nvSpPr>
        <p:spPr>
          <a:xfrm>
            <a:off x="17534722" y="9814304"/>
            <a:ext cx="5634175" cy="12096552"/>
          </a:xfrm>
          <a:custGeom>
            <a:avLst/>
            <a:gdLst>
              <a:gd name="connsiteX0" fmla="*/ 504100 w 4225907"/>
              <a:gd name="connsiteY0" fmla="*/ 0 h 9073814"/>
              <a:gd name="connsiteX1" fmla="*/ 930960 w 4225907"/>
              <a:gd name="connsiteY1" fmla="*/ 0 h 9073814"/>
              <a:gd name="connsiteX2" fmla="*/ 937566 w 4225907"/>
              <a:gd name="connsiteY2" fmla="*/ 1017 h 9073814"/>
              <a:gd name="connsiteX3" fmla="*/ 943156 w 4225907"/>
              <a:gd name="connsiteY3" fmla="*/ 4066 h 9073814"/>
              <a:gd name="connsiteX4" fmla="*/ 948237 w 4225907"/>
              <a:gd name="connsiteY4" fmla="*/ 8640 h 9073814"/>
              <a:gd name="connsiteX5" fmla="*/ 952303 w 4225907"/>
              <a:gd name="connsiteY5" fmla="*/ 14229 h 9073814"/>
              <a:gd name="connsiteX6" fmla="*/ 956368 w 4225907"/>
              <a:gd name="connsiteY6" fmla="*/ 22360 h 9073814"/>
              <a:gd name="connsiteX7" fmla="*/ 959417 w 4225907"/>
              <a:gd name="connsiteY7" fmla="*/ 30999 h 9073814"/>
              <a:gd name="connsiteX8" fmla="*/ 962466 w 4225907"/>
              <a:gd name="connsiteY8" fmla="*/ 41162 h 9073814"/>
              <a:gd name="connsiteX9" fmla="*/ 964499 w 4225907"/>
              <a:gd name="connsiteY9" fmla="*/ 52850 h 9073814"/>
              <a:gd name="connsiteX10" fmla="*/ 969072 w 4225907"/>
              <a:gd name="connsiteY10" fmla="*/ 77750 h 9073814"/>
              <a:gd name="connsiteX11" fmla="*/ 974154 w 4225907"/>
              <a:gd name="connsiteY11" fmla="*/ 106716 h 9073814"/>
              <a:gd name="connsiteX12" fmla="*/ 977203 w 4225907"/>
              <a:gd name="connsiteY12" fmla="*/ 121452 h 9073814"/>
              <a:gd name="connsiteX13" fmla="*/ 980760 w 4225907"/>
              <a:gd name="connsiteY13" fmla="*/ 136697 h 9073814"/>
              <a:gd name="connsiteX14" fmla="*/ 983809 w 4225907"/>
              <a:gd name="connsiteY14" fmla="*/ 152451 h 9073814"/>
              <a:gd name="connsiteX15" fmla="*/ 988382 w 4225907"/>
              <a:gd name="connsiteY15" fmla="*/ 167695 h 9073814"/>
              <a:gd name="connsiteX16" fmla="*/ 993464 w 4225907"/>
              <a:gd name="connsiteY16" fmla="*/ 183957 h 9073814"/>
              <a:gd name="connsiteX17" fmla="*/ 999562 w 4225907"/>
              <a:gd name="connsiteY17" fmla="*/ 199710 h 9073814"/>
              <a:gd name="connsiteX18" fmla="*/ 1006168 w 4225907"/>
              <a:gd name="connsiteY18" fmla="*/ 214954 h 9073814"/>
              <a:gd name="connsiteX19" fmla="*/ 1014299 w 4225907"/>
              <a:gd name="connsiteY19" fmla="*/ 229691 h 9073814"/>
              <a:gd name="connsiteX20" fmla="*/ 1022430 w 4225907"/>
              <a:gd name="connsiteY20" fmla="*/ 244429 h 9073814"/>
              <a:gd name="connsiteX21" fmla="*/ 1032593 w 4225907"/>
              <a:gd name="connsiteY21" fmla="*/ 258149 h 9073814"/>
              <a:gd name="connsiteX22" fmla="*/ 1044789 w 4225907"/>
              <a:gd name="connsiteY22" fmla="*/ 270853 h 9073814"/>
              <a:gd name="connsiteX23" fmla="*/ 1058001 w 4225907"/>
              <a:gd name="connsiteY23" fmla="*/ 283557 h 9073814"/>
              <a:gd name="connsiteX24" fmla="*/ 1071722 w 4225907"/>
              <a:gd name="connsiteY24" fmla="*/ 294737 h 9073814"/>
              <a:gd name="connsiteX25" fmla="*/ 1088491 w 4225907"/>
              <a:gd name="connsiteY25" fmla="*/ 304900 h 9073814"/>
              <a:gd name="connsiteX26" fmla="*/ 1106277 w 4225907"/>
              <a:gd name="connsiteY26" fmla="*/ 314047 h 9073814"/>
              <a:gd name="connsiteX27" fmla="*/ 1126604 w 4225907"/>
              <a:gd name="connsiteY27" fmla="*/ 321670 h 9073814"/>
              <a:gd name="connsiteX28" fmla="*/ 1148455 w 4225907"/>
              <a:gd name="connsiteY28" fmla="*/ 327768 h 9073814"/>
              <a:gd name="connsiteX29" fmla="*/ 1172847 w 4225907"/>
              <a:gd name="connsiteY29" fmla="*/ 332341 h 9073814"/>
              <a:gd name="connsiteX30" fmla="*/ 1198763 w 4225907"/>
              <a:gd name="connsiteY30" fmla="*/ 335390 h 9073814"/>
              <a:gd name="connsiteX31" fmla="*/ 1227729 w 4225907"/>
              <a:gd name="connsiteY31" fmla="*/ 336406 h 9073814"/>
              <a:gd name="connsiteX32" fmla="*/ 2998178 w 4225907"/>
              <a:gd name="connsiteY32" fmla="*/ 336406 h 9073814"/>
              <a:gd name="connsiteX33" fmla="*/ 3027144 w 4225907"/>
              <a:gd name="connsiteY33" fmla="*/ 335390 h 9073814"/>
              <a:gd name="connsiteX34" fmla="*/ 3053060 w 4225907"/>
              <a:gd name="connsiteY34" fmla="*/ 332341 h 9073814"/>
              <a:gd name="connsiteX35" fmla="*/ 3077452 w 4225907"/>
              <a:gd name="connsiteY35" fmla="*/ 327768 h 9073814"/>
              <a:gd name="connsiteX36" fmla="*/ 3099303 w 4225907"/>
              <a:gd name="connsiteY36" fmla="*/ 321670 h 9073814"/>
              <a:gd name="connsiteX37" fmla="*/ 3119630 w 4225907"/>
              <a:gd name="connsiteY37" fmla="*/ 314047 h 9073814"/>
              <a:gd name="connsiteX38" fmla="*/ 3137416 w 4225907"/>
              <a:gd name="connsiteY38" fmla="*/ 304900 h 9073814"/>
              <a:gd name="connsiteX39" fmla="*/ 3154185 w 4225907"/>
              <a:gd name="connsiteY39" fmla="*/ 294737 h 9073814"/>
              <a:gd name="connsiteX40" fmla="*/ 3167906 w 4225907"/>
              <a:gd name="connsiteY40" fmla="*/ 283557 h 9073814"/>
              <a:gd name="connsiteX41" fmla="*/ 3181118 w 4225907"/>
              <a:gd name="connsiteY41" fmla="*/ 270853 h 9073814"/>
              <a:gd name="connsiteX42" fmla="*/ 3193314 w 4225907"/>
              <a:gd name="connsiteY42" fmla="*/ 258149 h 9073814"/>
              <a:gd name="connsiteX43" fmla="*/ 3203477 w 4225907"/>
              <a:gd name="connsiteY43" fmla="*/ 244429 h 9073814"/>
              <a:gd name="connsiteX44" fmla="*/ 3211608 w 4225907"/>
              <a:gd name="connsiteY44" fmla="*/ 229691 h 9073814"/>
              <a:gd name="connsiteX45" fmla="*/ 3219739 w 4225907"/>
              <a:gd name="connsiteY45" fmla="*/ 214954 h 9073814"/>
              <a:gd name="connsiteX46" fmla="*/ 3226345 w 4225907"/>
              <a:gd name="connsiteY46" fmla="*/ 199710 h 9073814"/>
              <a:gd name="connsiteX47" fmla="*/ 3232443 w 4225907"/>
              <a:gd name="connsiteY47" fmla="*/ 183957 h 9073814"/>
              <a:gd name="connsiteX48" fmla="*/ 3237524 w 4225907"/>
              <a:gd name="connsiteY48" fmla="*/ 167695 h 9073814"/>
              <a:gd name="connsiteX49" fmla="*/ 3242098 w 4225907"/>
              <a:gd name="connsiteY49" fmla="*/ 152451 h 9073814"/>
              <a:gd name="connsiteX50" fmla="*/ 3245147 w 4225907"/>
              <a:gd name="connsiteY50" fmla="*/ 136697 h 9073814"/>
              <a:gd name="connsiteX51" fmla="*/ 3248704 w 4225907"/>
              <a:gd name="connsiteY51" fmla="*/ 121452 h 9073814"/>
              <a:gd name="connsiteX52" fmla="*/ 3251753 w 4225907"/>
              <a:gd name="connsiteY52" fmla="*/ 106716 h 9073814"/>
              <a:gd name="connsiteX53" fmla="*/ 3256835 w 4225907"/>
              <a:gd name="connsiteY53" fmla="*/ 77750 h 9073814"/>
              <a:gd name="connsiteX54" fmla="*/ 3261408 w 4225907"/>
              <a:gd name="connsiteY54" fmla="*/ 52850 h 9073814"/>
              <a:gd name="connsiteX55" fmla="*/ 3263441 w 4225907"/>
              <a:gd name="connsiteY55" fmla="*/ 41162 h 9073814"/>
              <a:gd name="connsiteX56" fmla="*/ 3266490 w 4225907"/>
              <a:gd name="connsiteY56" fmla="*/ 30999 h 9073814"/>
              <a:gd name="connsiteX57" fmla="*/ 3269539 w 4225907"/>
              <a:gd name="connsiteY57" fmla="*/ 22360 h 9073814"/>
              <a:gd name="connsiteX58" fmla="*/ 3273604 w 4225907"/>
              <a:gd name="connsiteY58" fmla="*/ 14229 h 9073814"/>
              <a:gd name="connsiteX59" fmla="*/ 3277670 w 4225907"/>
              <a:gd name="connsiteY59" fmla="*/ 8640 h 9073814"/>
              <a:gd name="connsiteX60" fmla="*/ 3282751 w 4225907"/>
              <a:gd name="connsiteY60" fmla="*/ 4066 h 9073814"/>
              <a:gd name="connsiteX61" fmla="*/ 3288341 w 4225907"/>
              <a:gd name="connsiteY61" fmla="*/ 1017 h 9073814"/>
              <a:gd name="connsiteX62" fmla="*/ 3294947 w 4225907"/>
              <a:gd name="connsiteY62" fmla="*/ 0 h 9073814"/>
              <a:gd name="connsiteX63" fmla="*/ 3721806 w 4225907"/>
              <a:gd name="connsiteY63" fmla="*/ 0 h 9073814"/>
              <a:gd name="connsiteX64" fmla="*/ 3755854 w 4225907"/>
              <a:gd name="connsiteY64" fmla="*/ 508 h 9073814"/>
              <a:gd name="connsiteX65" fmla="*/ 3788376 w 4225907"/>
              <a:gd name="connsiteY65" fmla="*/ 3557 h 9073814"/>
              <a:gd name="connsiteX66" fmla="*/ 3819882 w 4225907"/>
              <a:gd name="connsiteY66" fmla="*/ 7623 h 9073814"/>
              <a:gd name="connsiteX67" fmla="*/ 3849356 w 4225907"/>
              <a:gd name="connsiteY67" fmla="*/ 13213 h 9073814"/>
              <a:gd name="connsiteX68" fmla="*/ 3878322 w 4225907"/>
              <a:gd name="connsiteY68" fmla="*/ 19819 h 9073814"/>
              <a:gd name="connsiteX69" fmla="*/ 3905254 w 4225907"/>
              <a:gd name="connsiteY69" fmla="*/ 28966 h 9073814"/>
              <a:gd name="connsiteX70" fmla="*/ 3931679 w 4225907"/>
              <a:gd name="connsiteY70" fmla="*/ 38621 h 9073814"/>
              <a:gd name="connsiteX71" fmla="*/ 3956579 w 4225907"/>
              <a:gd name="connsiteY71" fmla="*/ 50309 h 9073814"/>
              <a:gd name="connsiteX72" fmla="*/ 3979955 w 4225907"/>
              <a:gd name="connsiteY72" fmla="*/ 63013 h 9073814"/>
              <a:gd name="connsiteX73" fmla="*/ 4002314 w 4225907"/>
              <a:gd name="connsiteY73" fmla="*/ 77750 h 9073814"/>
              <a:gd name="connsiteX74" fmla="*/ 4023657 w 4225907"/>
              <a:gd name="connsiteY74" fmla="*/ 92995 h 9073814"/>
              <a:gd name="connsiteX75" fmla="*/ 4043984 w 4225907"/>
              <a:gd name="connsiteY75" fmla="*/ 110272 h 9073814"/>
              <a:gd name="connsiteX76" fmla="*/ 4062786 w 4225907"/>
              <a:gd name="connsiteY76" fmla="*/ 128058 h 9073814"/>
              <a:gd name="connsiteX77" fmla="*/ 4080064 w 4225907"/>
              <a:gd name="connsiteY77" fmla="*/ 146861 h 9073814"/>
              <a:gd name="connsiteX78" fmla="*/ 4096833 w 4225907"/>
              <a:gd name="connsiteY78" fmla="*/ 167695 h 9073814"/>
              <a:gd name="connsiteX79" fmla="*/ 4112586 w 4225907"/>
              <a:gd name="connsiteY79" fmla="*/ 189546 h 9073814"/>
              <a:gd name="connsiteX80" fmla="*/ 4126815 w 4225907"/>
              <a:gd name="connsiteY80" fmla="*/ 211398 h 9073814"/>
              <a:gd name="connsiteX81" fmla="*/ 4140027 w 4225907"/>
              <a:gd name="connsiteY81" fmla="*/ 235282 h 9073814"/>
              <a:gd name="connsiteX82" fmla="*/ 4152731 w 4225907"/>
              <a:gd name="connsiteY82" fmla="*/ 260181 h 9073814"/>
              <a:gd name="connsiteX83" fmla="*/ 4163402 w 4225907"/>
              <a:gd name="connsiteY83" fmla="*/ 285590 h 9073814"/>
              <a:gd name="connsiteX84" fmla="*/ 4174074 w 4225907"/>
              <a:gd name="connsiteY84" fmla="*/ 312522 h 9073814"/>
              <a:gd name="connsiteX85" fmla="*/ 4183221 w 4225907"/>
              <a:gd name="connsiteY85" fmla="*/ 340471 h 9073814"/>
              <a:gd name="connsiteX86" fmla="*/ 4191860 w 4225907"/>
              <a:gd name="connsiteY86" fmla="*/ 368421 h 9073814"/>
              <a:gd name="connsiteX87" fmla="*/ 4199482 w 4225907"/>
              <a:gd name="connsiteY87" fmla="*/ 397894 h 9073814"/>
              <a:gd name="connsiteX88" fmla="*/ 4205580 w 4225907"/>
              <a:gd name="connsiteY88" fmla="*/ 428384 h 9073814"/>
              <a:gd name="connsiteX89" fmla="*/ 4211170 w 4225907"/>
              <a:gd name="connsiteY89" fmla="*/ 459383 h 9073814"/>
              <a:gd name="connsiteX90" fmla="*/ 4215744 w 4225907"/>
              <a:gd name="connsiteY90" fmla="*/ 490889 h 9073814"/>
              <a:gd name="connsiteX91" fmla="*/ 4219809 w 4225907"/>
              <a:gd name="connsiteY91" fmla="*/ 523411 h 9073814"/>
              <a:gd name="connsiteX92" fmla="*/ 4222350 w 4225907"/>
              <a:gd name="connsiteY92" fmla="*/ 556442 h 9073814"/>
              <a:gd name="connsiteX93" fmla="*/ 4224382 w 4225907"/>
              <a:gd name="connsiteY93" fmla="*/ 590490 h 9073814"/>
              <a:gd name="connsiteX94" fmla="*/ 4225399 w 4225907"/>
              <a:gd name="connsiteY94" fmla="*/ 624536 h 9073814"/>
              <a:gd name="connsiteX95" fmla="*/ 4225907 w 4225907"/>
              <a:gd name="connsiteY95" fmla="*/ 659092 h 9073814"/>
              <a:gd name="connsiteX96" fmla="*/ 4225907 w 4225907"/>
              <a:gd name="connsiteY96" fmla="*/ 8479260 h 9073814"/>
              <a:gd name="connsiteX97" fmla="*/ 4225399 w 4225907"/>
              <a:gd name="connsiteY97" fmla="*/ 8512799 h 9073814"/>
              <a:gd name="connsiteX98" fmla="*/ 4223874 w 4225907"/>
              <a:gd name="connsiteY98" fmla="*/ 8546338 h 9073814"/>
              <a:gd name="connsiteX99" fmla="*/ 4220317 w 4225907"/>
              <a:gd name="connsiteY99" fmla="*/ 8578352 h 9073814"/>
              <a:gd name="connsiteX100" fmla="*/ 4216252 w 4225907"/>
              <a:gd name="connsiteY100" fmla="*/ 8609858 h 9073814"/>
              <a:gd name="connsiteX101" fmla="*/ 4211170 w 4225907"/>
              <a:gd name="connsiteY101" fmla="*/ 8640348 h 9073814"/>
              <a:gd name="connsiteX102" fmla="*/ 4204564 w 4225907"/>
              <a:gd name="connsiteY102" fmla="*/ 8669822 h 9073814"/>
              <a:gd name="connsiteX103" fmla="*/ 4196434 w 4225907"/>
              <a:gd name="connsiteY103" fmla="*/ 8698279 h 9073814"/>
              <a:gd name="connsiteX104" fmla="*/ 4187794 w 4225907"/>
              <a:gd name="connsiteY104" fmla="*/ 8726228 h 9073814"/>
              <a:gd name="connsiteX105" fmla="*/ 4177631 w 4225907"/>
              <a:gd name="connsiteY105" fmla="*/ 8753161 h 9073814"/>
              <a:gd name="connsiteX106" fmla="*/ 4166960 w 4225907"/>
              <a:gd name="connsiteY106" fmla="*/ 8779078 h 9073814"/>
              <a:gd name="connsiteX107" fmla="*/ 4154256 w 4225907"/>
              <a:gd name="connsiteY107" fmla="*/ 8803978 h 9073814"/>
              <a:gd name="connsiteX108" fmla="*/ 4141552 w 4225907"/>
              <a:gd name="connsiteY108" fmla="*/ 8828370 h 9073814"/>
              <a:gd name="connsiteX109" fmla="*/ 4126815 w 4225907"/>
              <a:gd name="connsiteY109" fmla="*/ 8850729 h 9073814"/>
              <a:gd name="connsiteX110" fmla="*/ 4111570 w 4225907"/>
              <a:gd name="connsiteY110" fmla="*/ 8873088 h 9073814"/>
              <a:gd name="connsiteX111" fmla="*/ 4094800 w 4225907"/>
              <a:gd name="connsiteY111" fmla="*/ 8893923 h 9073814"/>
              <a:gd name="connsiteX112" fmla="*/ 4076506 w 4225907"/>
              <a:gd name="connsiteY112" fmla="*/ 8913742 h 9073814"/>
              <a:gd name="connsiteX113" fmla="*/ 4058212 w 4225907"/>
              <a:gd name="connsiteY113" fmla="*/ 8932544 h 9073814"/>
              <a:gd name="connsiteX114" fmla="*/ 4038902 w 4225907"/>
              <a:gd name="connsiteY114" fmla="*/ 8950330 h 9073814"/>
              <a:gd name="connsiteX115" fmla="*/ 4017559 w 4225907"/>
              <a:gd name="connsiteY115" fmla="*/ 8966591 h 9073814"/>
              <a:gd name="connsiteX116" fmla="*/ 3995708 w 4225907"/>
              <a:gd name="connsiteY116" fmla="*/ 8981836 h 9073814"/>
              <a:gd name="connsiteX117" fmla="*/ 3972840 w 4225907"/>
              <a:gd name="connsiteY117" fmla="*/ 8996573 h 9073814"/>
              <a:gd name="connsiteX118" fmla="*/ 3948957 w 4225907"/>
              <a:gd name="connsiteY118" fmla="*/ 9009785 h 9073814"/>
              <a:gd name="connsiteX119" fmla="*/ 3924056 w 4225907"/>
              <a:gd name="connsiteY119" fmla="*/ 9021473 h 9073814"/>
              <a:gd name="connsiteX120" fmla="*/ 3898648 w 4225907"/>
              <a:gd name="connsiteY120" fmla="*/ 9032653 h 9073814"/>
              <a:gd name="connsiteX121" fmla="*/ 3871207 w 4225907"/>
              <a:gd name="connsiteY121" fmla="*/ 9042308 h 9073814"/>
              <a:gd name="connsiteX122" fmla="*/ 3843766 w 4225907"/>
              <a:gd name="connsiteY122" fmla="*/ 9050438 h 9073814"/>
              <a:gd name="connsiteX123" fmla="*/ 3815309 w 4225907"/>
              <a:gd name="connsiteY123" fmla="*/ 9057553 h 9073814"/>
              <a:gd name="connsiteX124" fmla="*/ 3785327 w 4225907"/>
              <a:gd name="connsiteY124" fmla="*/ 9063143 h 9073814"/>
              <a:gd name="connsiteX125" fmla="*/ 3754837 w 4225907"/>
              <a:gd name="connsiteY125" fmla="*/ 9068224 h 9073814"/>
              <a:gd name="connsiteX126" fmla="*/ 3723331 w 4225907"/>
              <a:gd name="connsiteY126" fmla="*/ 9070765 h 9073814"/>
              <a:gd name="connsiteX127" fmla="*/ 3690300 w 4225907"/>
              <a:gd name="connsiteY127" fmla="*/ 9073306 h 9073814"/>
              <a:gd name="connsiteX128" fmla="*/ 3657270 w 4225907"/>
              <a:gd name="connsiteY128" fmla="*/ 9073814 h 9073814"/>
              <a:gd name="connsiteX129" fmla="*/ 568638 w 4225907"/>
              <a:gd name="connsiteY129" fmla="*/ 9073814 h 9073814"/>
              <a:gd name="connsiteX130" fmla="*/ 536623 w 4225907"/>
              <a:gd name="connsiteY130" fmla="*/ 9073306 h 9073814"/>
              <a:gd name="connsiteX131" fmla="*/ 505117 w 4225907"/>
              <a:gd name="connsiteY131" fmla="*/ 9070765 h 9073814"/>
              <a:gd name="connsiteX132" fmla="*/ 474627 w 4225907"/>
              <a:gd name="connsiteY132" fmla="*/ 9068224 h 9073814"/>
              <a:gd name="connsiteX133" fmla="*/ 445153 w 4225907"/>
              <a:gd name="connsiteY133" fmla="*/ 9063651 h 9073814"/>
              <a:gd name="connsiteX134" fmla="*/ 416188 w 4225907"/>
              <a:gd name="connsiteY134" fmla="*/ 9058061 h 9073814"/>
              <a:gd name="connsiteX135" fmla="*/ 387731 w 4225907"/>
              <a:gd name="connsiteY135" fmla="*/ 9050947 h 9073814"/>
              <a:gd name="connsiteX136" fmla="*/ 360798 w 4225907"/>
              <a:gd name="connsiteY136" fmla="*/ 9042816 h 9073814"/>
              <a:gd name="connsiteX137" fmla="*/ 333865 w 4225907"/>
              <a:gd name="connsiteY137" fmla="*/ 9033669 h 9073814"/>
              <a:gd name="connsiteX138" fmla="*/ 308456 w 4225907"/>
              <a:gd name="connsiteY138" fmla="*/ 9023506 h 9073814"/>
              <a:gd name="connsiteX139" fmla="*/ 284064 w 4225907"/>
              <a:gd name="connsiteY139" fmla="*/ 9011310 h 9073814"/>
              <a:gd name="connsiteX140" fmla="*/ 260181 w 4225907"/>
              <a:gd name="connsiteY140" fmla="*/ 8999114 h 9073814"/>
              <a:gd name="connsiteX141" fmla="*/ 237313 w 4225907"/>
              <a:gd name="connsiteY141" fmla="*/ 8985393 h 9073814"/>
              <a:gd name="connsiteX142" fmla="*/ 214954 w 4225907"/>
              <a:gd name="connsiteY142" fmla="*/ 8970148 h 9073814"/>
              <a:gd name="connsiteX143" fmla="*/ 194119 w 4225907"/>
              <a:gd name="connsiteY143" fmla="*/ 8954395 h 9073814"/>
              <a:gd name="connsiteX144" fmla="*/ 174301 w 4225907"/>
              <a:gd name="connsiteY144" fmla="*/ 8937117 h 9073814"/>
              <a:gd name="connsiteX145" fmla="*/ 154990 w 4225907"/>
              <a:gd name="connsiteY145" fmla="*/ 8918823 h 9073814"/>
              <a:gd name="connsiteX146" fmla="*/ 136696 w 4225907"/>
              <a:gd name="connsiteY146" fmla="*/ 8900529 h 9073814"/>
              <a:gd name="connsiteX147" fmla="*/ 119419 w 4225907"/>
              <a:gd name="connsiteY147" fmla="*/ 8879695 h 9073814"/>
              <a:gd name="connsiteX148" fmla="*/ 103666 w 4225907"/>
              <a:gd name="connsiteY148" fmla="*/ 8858860 h 9073814"/>
              <a:gd name="connsiteX149" fmla="*/ 88929 w 4225907"/>
              <a:gd name="connsiteY149" fmla="*/ 8837517 h 9073814"/>
              <a:gd name="connsiteX150" fmla="*/ 74700 w 4225907"/>
              <a:gd name="connsiteY150" fmla="*/ 8814141 h 9073814"/>
              <a:gd name="connsiteX151" fmla="*/ 62504 w 4225907"/>
              <a:gd name="connsiteY151" fmla="*/ 8790257 h 9073814"/>
              <a:gd name="connsiteX152" fmla="*/ 50816 w 4225907"/>
              <a:gd name="connsiteY152" fmla="*/ 8765357 h 9073814"/>
              <a:gd name="connsiteX153" fmla="*/ 40145 w 4225907"/>
              <a:gd name="connsiteY153" fmla="*/ 8739949 h 9073814"/>
              <a:gd name="connsiteX154" fmla="*/ 30998 w 4225907"/>
              <a:gd name="connsiteY154" fmla="*/ 8713524 h 9073814"/>
              <a:gd name="connsiteX155" fmla="*/ 22867 w 4225907"/>
              <a:gd name="connsiteY155" fmla="*/ 8686083 h 9073814"/>
              <a:gd name="connsiteX156" fmla="*/ 15753 w 4225907"/>
              <a:gd name="connsiteY156" fmla="*/ 8658134 h 9073814"/>
              <a:gd name="connsiteX157" fmla="*/ 10163 w 4225907"/>
              <a:gd name="connsiteY157" fmla="*/ 8628661 h 9073814"/>
              <a:gd name="connsiteX158" fmla="*/ 5590 w 4225907"/>
              <a:gd name="connsiteY158" fmla="*/ 8599187 h 9073814"/>
              <a:gd name="connsiteX159" fmla="*/ 3049 w 4225907"/>
              <a:gd name="connsiteY159" fmla="*/ 8568697 h 9073814"/>
              <a:gd name="connsiteX160" fmla="*/ 508 w 4225907"/>
              <a:gd name="connsiteY160" fmla="*/ 8537191 h 9073814"/>
              <a:gd name="connsiteX161" fmla="*/ 0 w 4225907"/>
              <a:gd name="connsiteY161" fmla="*/ 8505176 h 9073814"/>
              <a:gd name="connsiteX162" fmla="*/ 0 w 4225907"/>
              <a:gd name="connsiteY162" fmla="*/ 620472 h 9073814"/>
              <a:gd name="connsiteX163" fmla="*/ 508 w 4225907"/>
              <a:gd name="connsiteY163" fmla="*/ 587441 h 9073814"/>
              <a:gd name="connsiteX164" fmla="*/ 1524 w 4225907"/>
              <a:gd name="connsiteY164" fmla="*/ 555426 h 9073814"/>
              <a:gd name="connsiteX165" fmla="*/ 4065 w 4225907"/>
              <a:gd name="connsiteY165" fmla="*/ 523411 h 9073814"/>
              <a:gd name="connsiteX166" fmla="*/ 7622 w 4225907"/>
              <a:gd name="connsiteY166" fmla="*/ 492922 h 9073814"/>
              <a:gd name="connsiteX167" fmla="*/ 11179 w 4225907"/>
              <a:gd name="connsiteY167" fmla="*/ 462432 h 9073814"/>
              <a:gd name="connsiteX168" fmla="*/ 16261 w 4225907"/>
              <a:gd name="connsiteY168" fmla="*/ 431942 h 9073814"/>
              <a:gd name="connsiteX169" fmla="*/ 22867 w 4225907"/>
              <a:gd name="connsiteY169" fmla="*/ 402976 h 9073814"/>
              <a:gd name="connsiteX170" fmla="*/ 29982 w 4225907"/>
              <a:gd name="connsiteY170" fmla="*/ 375027 h 9073814"/>
              <a:gd name="connsiteX171" fmla="*/ 38112 w 4225907"/>
              <a:gd name="connsiteY171" fmla="*/ 347078 h 9073814"/>
              <a:gd name="connsiteX172" fmla="*/ 47259 w 4225907"/>
              <a:gd name="connsiteY172" fmla="*/ 320654 h 9073814"/>
              <a:gd name="connsiteX173" fmla="*/ 56914 w 4225907"/>
              <a:gd name="connsiteY173" fmla="*/ 294228 h 9073814"/>
              <a:gd name="connsiteX174" fmla="*/ 68094 w 4225907"/>
              <a:gd name="connsiteY174" fmla="*/ 269329 h 9073814"/>
              <a:gd name="connsiteX175" fmla="*/ 79782 w 4225907"/>
              <a:gd name="connsiteY175" fmla="*/ 244936 h 9073814"/>
              <a:gd name="connsiteX176" fmla="*/ 92486 w 4225907"/>
              <a:gd name="connsiteY176" fmla="*/ 221561 h 9073814"/>
              <a:gd name="connsiteX177" fmla="*/ 106715 w 4225907"/>
              <a:gd name="connsiteY177" fmla="*/ 199710 h 9073814"/>
              <a:gd name="connsiteX178" fmla="*/ 121451 w 4225907"/>
              <a:gd name="connsiteY178" fmla="*/ 177859 h 9073814"/>
              <a:gd name="connsiteX179" fmla="*/ 137713 w 4225907"/>
              <a:gd name="connsiteY179" fmla="*/ 157532 h 9073814"/>
              <a:gd name="connsiteX180" fmla="*/ 154990 w 4225907"/>
              <a:gd name="connsiteY180" fmla="*/ 138221 h 9073814"/>
              <a:gd name="connsiteX181" fmla="*/ 172268 w 4225907"/>
              <a:gd name="connsiteY181" fmla="*/ 120436 h 9073814"/>
              <a:gd name="connsiteX182" fmla="*/ 191578 w 4225907"/>
              <a:gd name="connsiteY182" fmla="*/ 103158 h 9073814"/>
              <a:gd name="connsiteX183" fmla="*/ 211905 w 4225907"/>
              <a:gd name="connsiteY183" fmla="*/ 87405 h 9073814"/>
              <a:gd name="connsiteX184" fmla="*/ 233248 w 4225907"/>
              <a:gd name="connsiteY184" fmla="*/ 73177 h 9073814"/>
              <a:gd name="connsiteX185" fmla="*/ 255099 w 4225907"/>
              <a:gd name="connsiteY185" fmla="*/ 59456 h 9073814"/>
              <a:gd name="connsiteX186" fmla="*/ 278475 w 4225907"/>
              <a:gd name="connsiteY186" fmla="*/ 47768 h 9073814"/>
              <a:gd name="connsiteX187" fmla="*/ 302867 w 4225907"/>
              <a:gd name="connsiteY187" fmla="*/ 36081 h 9073814"/>
              <a:gd name="connsiteX188" fmla="*/ 328275 w 4225907"/>
              <a:gd name="connsiteY188" fmla="*/ 27441 h 9073814"/>
              <a:gd name="connsiteX189" fmla="*/ 355208 w 4225907"/>
              <a:gd name="connsiteY189" fmla="*/ 18802 h 9073814"/>
              <a:gd name="connsiteX190" fmla="*/ 382141 w 4225907"/>
              <a:gd name="connsiteY190" fmla="*/ 12704 h 9073814"/>
              <a:gd name="connsiteX191" fmla="*/ 411106 w 4225907"/>
              <a:gd name="connsiteY191" fmla="*/ 6606 h 9073814"/>
              <a:gd name="connsiteX192" fmla="*/ 441088 w 4225907"/>
              <a:gd name="connsiteY192" fmla="*/ 3049 h 9073814"/>
              <a:gd name="connsiteX193" fmla="*/ 472086 w 4225907"/>
              <a:gd name="connsiteY193" fmla="*/ 508 h 9073814"/>
              <a:gd name="connsiteX194" fmla="*/ 504100 w 4225907"/>
              <a:gd name="connsiteY194" fmla="*/ 0 h 907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4225907" h="9073814">
                <a:moveTo>
                  <a:pt x="504100" y="0"/>
                </a:moveTo>
                <a:lnTo>
                  <a:pt x="930960" y="0"/>
                </a:lnTo>
                <a:lnTo>
                  <a:pt x="937566" y="1017"/>
                </a:lnTo>
                <a:lnTo>
                  <a:pt x="943156" y="4066"/>
                </a:lnTo>
                <a:lnTo>
                  <a:pt x="948237" y="8640"/>
                </a:lnTo>
                <a:lnTo>
                  <a:pt x="952303" y="14229"/>
                </a:lnTo>
                <a:lnTo>
                  <a:pt x="956368" y="22360"/>
                </a:lnTo>
                <a:lnTo>
                  <a:pt x="959417" y="30999"/>
                </a:lnTo>
                <a:lnTo>
                  <a:pt x="962466" y="41162"/>
                </a:lnTo>
                <a:lnTo>
                  <a:pt x="964499" y="52850"/>
                </a:lnTo>
                <a:lnTo>
                  <a:pt x="969072" y="77750"/>
                </a:lnTo>
                <a:lnTo>
                  <a:pt x="974154" y="106716"/>
                </a:lnTo>
                <a:lnTo>
                  <a:pt x="977203" y="121452"/>
                </a:lnTo>
                <a:lnTo>
                  <a:pt x="980760" y="136697"/>
                </a:lnTo>
                <a:lnTo>
                  <a:pt x="983809" y="152451"/>
                </a:lnTo>
                <a:lnTo>
                  <a:pt x="988382" y="167695"/>
                </a:lnTo>
                <a:lnTo>
                  <a:pt x="993464" y="183957"/>
                </a:lnTo>
                <a:lnTo>
                  <a:pt x="999562" y="199710"/>
                </a:lnTo>
                <a:lnTo>
                  <a:pt x="1006168" y="214954"/>
                </a:lnTo>
                <a:lnTo>
                  <a:pt x="1014299" y="229691"/>
                </a:lnTo>
                <a:lnTo>
                  <a:pt x="1022430" y="244429"/>
                </a:lnTo>
                <a:lnTo>
                  <a:pt x="1032593" y="258149"/>
                </a:lnTo>
                <a:lnTo>
                  <a:pt x="1044789" y="270853"/>
                </a:lnTo>
                <a:lnTo>
                  <a:pt x="1058001" y="283557"/>
                </a:lnTo>
                <a:lnTo>
                  <a:pt x="1071722" y="294737"/>
                </a:lnTo>
                <a:lnTo>
                  <a:pt x="1088491" y="304900"/>
                </a:lnTo>
                <a:lnTo>
                  <a:pt x="1106277" y="314047"/>
                </a:lnTo>
                <a:lnTo>
                  <a:pt x="1126604" y="321670"/>
                </a:lnTo>
                <a:lnTo>
                  <a:pt x="1148455" y="327768"/>
                </a:lnTo>
                <a:lnTo>
                  <a:pt x="1172847" y="332341"/>
                </a:lnTo>
                <a:lnTo>
                  <a:pt x="1198763" y="335390"/>
                </a:lnTo>
                <a:lnTo>
                  <a:pt x="1227729" y="336406"/>
                </a:lnTo>
                <a:lnTo>
                  <a:pt x="2998178" y="336406"/>
                </a:lnTo>
                <a:lnTo>
                  <a:pt x="3027144" y="335390"/>
                </a:lnTo>
                <a:lnTo>
                  <a:pt x="3053060" y="332341"/>
                </a:lnTo>
                <a:lnTo>
                  <a:pt x="3077452" y="327768"/>
                </a:lnTo>
                <a:lnTo>
                  <a:pt x="3099303" y="321670"/>
                </a:lnTo>
                <a:lnTo>
                  <a:pt x="3119630" y="314047"/>
                </a:lnTo>
                <a:lnTo>
                  <a:pt x="3137416" y="304900"/>
                </a:lnTo>
                <a:lnTo>
                  <a:pt x="3154185" y="294737"/>
                </a:lnTo>
                <a:lnTo>
                  <a:pt x="3167906" y="283557"/>
                </a:lnTo>
                <a:lnTo>
                  <a:pt x="3181118" y="270853"/>
                </a:lnTo>
                <a:lnTo>
                  <a:pt x="3193314" y="258149"/>
                </a:lnTo>
                <a:lnTo>
                  <a:pt x="3203477" y="244429"/>
                </a:lnTo>
                <a:lnTo>
                  <a:pt x="3211608" y="229691"/>
                </a:lnTo>
                <a:lnTo>
                  <a:pt x="3219739" y="214954"/>
                </a:lnTo>
                <a:lnTo>
                  <a:pt x="3226345" y="199710"/>
                </a:lnTo>
                <a:lnTo>
                  <a:pt x="3232443" y="183957"/>
                </a:lnTo>
                <a:lnTo>
                  <a:pt x="3237524" y="167695"/>
                </a:lnTo>
                <a:lnTo>
                  <a:pt x="3242098" y="152451"/>
                </a:lnTo>
                <a:lnTo>
                  <a:pt x="3245147" y="136697"/>
                </a:lnTo>
                <a:lnTo>
                  <a:pt x="3248704" y="121452"/>
                </a:lnTo>
                <a:lnTo>
                  <a:pt x="3251753" y="106716"/>
                </a:lnTo>
                <a:lnTo>
                  <a:pt x="3256835" y="77750"/>
                </a:lnTo>
                <a:lnTo>
                  <a:pt x="3261408" y="52850"/>
                </a:lnTo>
                <a:lnTo>
                  <a:pt x="3263441" y="41162"/>
                </a:lnTo>
                <a:lnTo>
                  <a:pt x="3266490" y="30999"/>
                </a:lnTo>
                <a:lnTo>
                  <a:pt x="3269539" y="22360"/>
                </a:lnTo>
                <a:lnTo>
                  <a:pt x="3273604" y="14229"/>
                </a:lnTo>
                <a:lnTo>
                  <a:pt x="3277670" y="8640"/>
                </a:lnTo>
                <a:lnTo>
                  <a:pt x="3282751" y="4066"/>
                </a:lnTo>
                <a:lnTo>
                  <a:pt x="3288341" y="1017"/>
                </a:lnTo>
                <a:lnTo>
                  <a:pt x="3294947" y="0"/>
                </a:lnTo>
                <a:lnTo>
                  <a:pt x="3721806" y="0"/>
                </a:lnTo>
                <a:lnTo>
                  <a:pt x="3755854" y="508"/>
                </a:lnTo>
                <a:lnTo>
                  <a:pt x="3788376" y="3557"/>
                </a:lnTo>
                <a:lnTo>
                  <a:pt x="3819882" y="7623"/>
                </a:lnTo>
                <a:lnTo>
                  <a:pt x="3849356" y="13213"/>
                </a:lnTo>
                <a:lnTo>
                  <a:pt x="3878322" y="19819"/>
                </a:lnTo>
                <a:lnTo>
                  <a:pt x="3905254" y="28966"/>
                </a:lnTo>
                <a:lnTo>
                  <a:pt x="3931679" y="38621"/>
                </a:lnTo>
                <a:lnTo>
                  <a:pt x="3956579" y="50309"/>
                </a:lnTo>
                <a:lnTo>
                  <a:pt x="3979955" y="63013"/>
                </a:lnTo>
                <a:lnTo>
                  <a:pt x="4002314" y="77750"/>
                </a:lnTo>
                <a:lnTo>
                  <a:pt x="4023657" y="92995"/>
                </a:lnTo>
                <a:lnTo>
                  <a:pt x="4043984" y="110272"/>
                </a:lnTo>
                <a:lnTo>
                  <a:pt x="4062786" y="128058"/>
                </a:lnTo>
                <a:lnTo>
                  <a:pt x="4080064" y="146861"/>
                </a:lnTo>
                <a:lnTo>
                  <a:pt x="4096833" y="167695"/>
                </a:lnTo>
                <a:lnTo>
                  <a:pt x="4112586" y="189546"/>
                </a:lnTo>
                <a:lnTo>
                  <a:pt x="4126815" y="211398"/>
                </a:lnTo>
                <a:lnTo>
                  <a:pt x="4140027" y="235282"/>
                </a:lnTo>
                <a:lnTo>
                  <a:pt x="4152731" y="260181"/>
                </a:lnTo>
                <a:lnTo>
                  <a:pt x="4163402" y="285590"/>
                </a:lnTo>
                <a:lnTo>
                  <a:pt x="4174074" y="312522"/>
                </a:lnTo>
                <a:lnTo>
                  <a:pt x="4183221" y="340471"/>
                </a:lnTo>
                <a:lnTo>
                  <a:pt x="4191860" y="368421"/>
                </a:lnTo>
                <a:lnTo>
                  <a:pt x="4199482" y="397894"/>
                </a:lnTo>
                <a:lnTo>
                  <a:pt x="4205580" y="428384"/>
                </a:lnTo>
                <a:lnTo>
                  <a:pt x="4211170" y="459383"/>
                </a:lnTo>
                <a:lnTo>
                  <a:pt x="4215744" y="490889"/>
                </a:lnTo>
                <a:lnTo>
                  <a:pt x="4219809" y="523411"/>
                </a:lnTo>
                <a:lnTo>
                  <a:pt x="4222350" y="556442"/>
                </a:lnTo>
                <a:lnTo>
                  <a:pt x="4224382" y="590490"/>
                </a:lnTo>
                <a:lnTo>
                  <a:pt x="4225399" y="624536"/>
                </a:lnTo>
                <a:lnTo>
                  <a:pt x="4225907" y="659092"/>
                </a:lnTo>
                <a:lnTo>
                  <a:pt x="4225907" y="8479260"/>
                </a:lnTo>
                <a:lnTo>
                  <a:pt x="4225399" y="8512799"/>
                </a:lnTo>
                <a:lnTo>
                  <a:pt x="4223874" y="8546338"/>
                </a:lnTo>
                <a:lnTo>
                  <a:pt x="4220317" y="8578352"/>
                </a:lnTo>
                <a:lnTo>
                  <a:pt x="4216252" y="8609858"/>
                </a:lnTo>
                <a:lnTo>
                  <a:pt x="4211170" y="8640348"/>
                </a:lnTo>
                <a:lnTo>
                  <a:pt x="4204564" y="8669822"/>
                </a:lnTo>
                <a:lnTo>
                  <a:pt x="4196434" y="8698279"/>
                </a:lnTo>
                <a:lnTo>
                  <a:pt x="4187794" y="8726228"/>
                </a:lnTo>
                <a:lnTo>
                  <a:pt x="4177631" y="8753161"/>
                </a:lnTo>
                <a:lnTo>
                  <a:pt x="4166960" y="8779078"/>
                </a:lnTo>
                <a:lnTo>
                  <a:pt x="4154256" y="8803978"/>
                </a:lnTo>
                <a:lnTo>
                  <a:pt x="4141552" y="8828370"/>
                </a:lnTo>
                <a:lnTo>
                  <a:pt x="4126815" y="8850729"/>
                </a:lnTo>
                <a:lnTo>
                  <a:pt x="4111570" y="8873088"/>
                </a:lnTo>
                <a:lnTo>
                  <a:pt x="4094800" y="8893923"/>
                </a:lnTo>
                <a:lnTo>
                  <a:pt x="4076506" y="8913742"/>
                </a:lnTo>
                <a:lnTo>
                  <a:pt x="4058212" y="8932544"/>
                </a:lnTo>
                <a:lnTo>
                  <a:pt x="4038902" y="8950330"/>
                </a:lnTo>
                <a:lnTo>
                  <a:pt x="4017559" y="8966591"/>
                </a:lnTo>
                <a:lnTo>
                  <a:pt x="3995708" y="8981836"/>
                </a:lnTo>
                <a:lnTo>
                  <a:pt x="3972840" y="8996573"/>
                </a:lnTo>
                <a:lnTo>
                  <a:pt x="3948957" y="9009785"/>
                </a:lnTo>
                <a:lnTo>
                  <a:pt x="3924056" y="9021473"/>
                </a:lnTo>
                <a:lnTo>
                  <a:pt x="3898648" y="9032653"/>
                </a:lnTo>
                <a:lnTo>
                  <a:pt x="3871207" y="9042308"/>
                </a:lnTo>
                <a:lnTo>
                  <a:pt x="3843766" y="9050438"/>
                </a:lnTo>
                <a:lnTo>
                  <a:pt x="3815309" y="9057553"/>
                </a:lnTo>
                <a:lnTo>
                  <a:pt x="3785327" y="9063143"/>
                </a:lnTo>
                <a:lnTo>
                  <a:pt x="3754837" y="9068224"/>
                </a:lnTo>
                <a:lnTo>
                  <a:pt x="3723331" y="9070765"/>
                </a:lnTo>
                <a:lnTo>
                  <a:pt x="3690300" y="9073306"/>
                </a:lnTo>
                <a:lnTo>
                  <a:pt x="3657270" y="9073814"/>
                </a:lnTo>
                <a:lnTo>
                  <a:pt x="568638" y="9073814"/>
                </a:lnTo>
                <a:lnTo>
                  <a:pt x="536623" y="9073306"/>
                </a:lnTo>
                <a:lnTo>
                  <a:pt x="505117" y="9070765"/>
                </a:lnTo>
                <a:lnTo>
                  <a:pt x="474627" y="9068224"/>
                </a:lnTo>
                <a:lnTo>
                  <a:pt x="445153" y="9063651"/>
                </a:lnTo>
                <a:lnTo>
                  <a:pt x="416188" y="9058061"/>
                </a:lnTo>
                <a:lnTo>
                  <a:pt x="387731" y="9050947"/>
                </a:lnTo>
                <a:lnTo>
                  <a:pt x="360798" y="9042816"/>
                </a:lnTo>
                <a:lnTo>
                  <a:pt x="333865" y="9033669"/>
                </a:lnTo>
                <a:lnTo>
                  <a:pt x="308456" y="9023506"/>
                </a:lnTo>
                <a:lnTo>
                  <a:pt x="284064" y="9011310"/>
                </a:lnTo>
                <a:lnTo>
                  <a:pt x="260181" y="8999114"/>
                </a:lnTo>
                <a:lnTo>
                  <a:pt x="237313" y="8985393"/>
                </a:lnTo>
                <a:lnTo>
                  <a:pt x="214954" y="8970148"/>
                </a:lnTo>
                <a:lnTo>
                  <a:pt x="194119" y="8954395"/>
                </a:lnTo>
                <a:lnTo>
                  <a:pt x="174301" y="8937117"/>
                </a:lnTo>
                <a:lnTo>
                  <a:pt x="154990" y="8918823"/>
                </a:lnTo>
                <a:lnTo>
                  <a:pt x="136696" y="8900529"/>
                </a:lnTo>
                <a:lnTo>
                  <a:pt x="119419" y="8879695"/>
                </a:lnTo>
                <a:lnTo>
                  <a:pt x="103666" y="8858860"/>
                </a:lnTo>
                <a:lnTo>
                  <a:pt x="88929" y="8837517"/>
                </a:lnTo>
                <a:lnTo>
                  <a:pt x="74700" y="8814141"/>
                </a:lnTo>
                <a:lnTo>
                  <a:pt x="62504" y="8790257"/>
                </a:lnTo>
                <a:lnTo>
                  <a:pt x="50816" y="8765357"/>
                </a:lnTo>
                <a:lnTo>
                  <a:pt x="40145" y="8739949"/>
                </a:lnTo>
                <a:lnTo>
                  <a:pt x="30998" y="8713524"/>
                </a:lnTo>
                <a:lnTo>
                  <a:pt x="22867" y="8686083"/>
                </a:lnTo>
                <a:lnTo>
                  <a:pt x="15753" y="8658134"/>
                </a:lnTo>
                <a:lnTo>
                  <a:pt x="10163" y="8628661"/>
                </a:lnTo>
                <a:lnTo>
                  <a:pt x="5590" y="8599187"/>
                </a:lnTo>
                <a:lnTo>
                  <a:pt x="3049" y="8568697"/>
                </a:lnTo>
                <a:lnTo>
                  <a:pt x="508" y="8537191"/>
                </a:lnTo>
                <a:lnTo>
                  <a:pt x="0" y="8505176"/>
                </a:lnTo>
                <a:lnTo>
                  <a:pt x="0" y="620472"/>
                </a:lnTo>
                <a:lnTo>
                  <a:pt x="508" y="587441"/>
                </a:lnTo>
                <a:lnTo>
                  <a:pt x="1524" y="555426"/>
                </a:lnTo>
                <a:lnTo>
                  <a:pt x="4065" y="523411"/>
                </a:lnTo>
                <a:lnTo>
                  <a:pt x="7622" y="492922"/>
                </a:lnTo>
                <a:lnTo>
                  <a:pt x="11179" y="462432"/>
                </a:lnTo>
                <a:lnTo>
                  <a:pt x="16261" y="431942"/>
                </a:lnTo>
                <a:lnTo>
                  <a:pt x="22867" y="402976"/>
                </a:lnTo>
                <a:lnTo>
                  <a:pt x="29982" y="375027"/>
                </a:lnTo>
                <a:lnTo>
                  <a:pt x="38112" y="347078"/>
                </a:lnTo>
                <a:lnTo>
                  <a:pt x="47259" y="320654"/>
                </a:lnTo>
                <a:lnTo>
                  <a:pt x="56914" y="294228"/>
                </a:lnTo>
                <a:lnTo>
                  <a:pt x="68094" y="269329"/>
                </a:lnTo>
                <a:lnTo>
                  <a:pt x="79782" y="244936"/>
                </a:lnTo>
                <a:lnTo>
                  <a:pt x="92486" y="221561"/>
                </a:lnTo>
                <a:lnTo>
                  <a:pt x="106715" y="199710"/>
                </a:lnTo>
                <a:lnTo>
                  <a:pt x="121451" y="177859"/>
                </a:lnTo>
                <a:lnTo>
                  <a:pt x="137713" y="157532"/>
                </a:lnTo>
                <a:lnTo>
                  <a:pt x="154990" y="138221"/>
                </a:lnTo>
                <a:lnTo>
                  <a:pt x="172268" y="120436"/>
                </a:lnTo>
                <a:lnTo>
                  <a:pt x="191578" y="103158"/>
                </a:lnTo>
                <a:lnTo>
                  <a:pt x="211905" y="87405"/>
                </a:lnTo>
                <a:lnTo>
                  <a:pt x="233248" y="73177"/>
                </a:lnTo>
                <a:lnTo>
                  <a:pt x="255099" y="59456"/>
                </a:lnTo>
                <a:lnTo>
                  <a:pt x="278475" y="47768"/>
                </a:lnTo>
                <a:lnTo>
                  <a:pt x="302867" y="36081"/>
                </a:lnTo>
                <a:lnTo>
                  <a:pt x="328275" y="27441"/>
                </a:lnTo>
                <a:lnTo>
                  <a:pt x="355208" y="18802"/>
                </a:lnTo>
                <a:lnTo>
                  <a:pt x="382141" y="12704"/>
                </a:lnTo>
                <a:lnTo>
                  <a:pt x="411106" y="6606"/>
                </a:lnTo>
                <a:lnTo>
                  <a:pt x="441088" y="3049"/>
                </a:lnTo>
                <a:lnTo>
                  <a:pt x="472086" y="508"/>
                </a:lnTo>
                <a:lnTo>
                  <a:pt x="504100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421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vice MockUp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14"/>
          <p:cNvSpPr>
            <a:spLocks noGrp="1"/>
          </p:cNvSpPr>
          <p:nvPr>
            <p:ph type="pic" sz="quarter" idx="20"/>
          </p:nvPr>
        </p:nvSpPr>
        <p:spPr bwMode="auto">
          <a:xfrm>
            <a:off x="14986424" y="1653844"/>
            <a:ext cx="4839819" cy="10391072"/>
          </a:xfrm>
          <a:custGeom>
            <a:avLst/>
            <a:gdLst>
              <a:gd name="T0" fmla="*/ 7389 w 8316"/>
              <a:gd name="T1" fmla="*/ 17845 h 17856"/>
              <a:gd name="T2" fmla="*/ 7618 w 8316"/>
              <a:gd name="T3" fmla="*/ 17794 h 17856"/>
              <a:gd name="T4" fmla="*/ 7818 w 8316"/>
              <a:gd name="T5" fmla="*/ 17704 h 17856"/>
              <a:gd name="T6" fmla="*/ 7986 w 8316"/>
              <a:gd name="T7" fmla="*/ 17578 h 17856"/>
              <a:gd name="T8" fmla="*/ 8121 w 8316"/>
              <a:gd name="T9" fmla="*/ 17417 h 17856"/>
              <a:gd name="T10" fmla="*/ 8221 w 8316"/>
              <a:gd name="T11" fmla="*/ 17225 h 17856"/>
              <a:gd name="T12" fmla="*/ 8287 w 8316"/>
              <a:gd name="T13" fmla="*/ 17003 h 17856"/>
              <a:gd name="T14" fmla="*/ 8315 w 8316"/>
              <a:gd name="T15" fmla="*/ 16752 h 17856"/>
              <a:gd name="T16" fmla="*/ 8313 w 8316"/>
              <a:gd name="T17" fmla="*/ 1162 h 17856"/>
              <a:gd name="T18" fmla="*/ 8287 w 8316"/>
              <a:gd name="T19" fmla="*/ 904 h 17856"/>
              <a:gd name="T20" fmla="*/ 8232 w 8316"/>
              <a:gd name="T21" fmla="*/ 670 h 17856"/>
              <a:gd name="T22" fmla="*/ 8147 w 8316"/>
              <a:gd name="T23" fmla="*/ 463 h 17856"/>
              <a:gd name="T24" fmla="*/ 8029 w 8316"/>
              <a:gd name="T25" fmla="*/ 289 h 17856"/>
              <a:gd name="T26" fmla="*/ 7876 w 8316"/>
              <a:gd name="T27" fmla="*/ 153 h 17856"/>
              <a:gd name="T28" fmla="*/ 7685 w 8316"/>
              <a:gd name="T29" fmla="*/ 57 h 17856"/>
              <a:gd name="T30" fmla="*/ 7455 w 8316"/>
              <a:gd name="T31" fmla="*/ 7 h 17856"/>
              <a:gd name="T32" fmla="*/ 6471 w 8316"/>
              <a:gd name="T33" fmla="*/ 2 h 17856"/>
              <a:gd name="T34" fmla="*/ 6434 w 8316"/>
              <a:gd name="T35" fmla="*/ 44 h 17856"/>
              <a:gd name="T36" fmla="*/ 6409 w 8316"/>
              <a:gd name="T37" fmla="*/ 153 h 17856"/>
              <a:gd name="T38" fmla="*/ 6380 w 8316"/>
              <a:gd name="T39" fmla="*/ 300 h 17856"/>
              <a:gd name="T40" fmla="*/ 6336 w 8316"/>
              <a:gd name="T41" fmla="*/ 423 h 17856"/>
              <a:gd name="T42" fmla="*/ 6260 w 8316"/>
              <a:gd name="T43" fmla="*/ 533 h 17856"/>
              <a:gd name="T44" fmla="*/ 6139 w 8316"/>
              <a:gd name="T45" fmla="*/ 618 h 17856"/>
              <a:gd name="T46" fmla="*/ 5957 w 8316"/>
              <a:gd name="T47" fmla="*/ 660 h 17856"/>
              <a:gd name="T48" fmla="*/ 2308 w 8316"/>
              <a:gd name="T49" fmla="*/ 654 h 17856"/>
              <a:gd name="T50" fmla="*/ 2142 w 8316"/>
              <a:gd name="T51" fmla="*/ 600 h 17856"/>
              <a:gd name="T52" fmla="*/ 2032 w 8316"/>
              <a:gd name="T53" fmla="*/ 508 h 17856"/>
              <a:gd name="T54" fmla="*/ 1967 w 8316"/>
              <a:gd name="T55" fmla="*/ 393 h 17856"/>
              <a:gd name="T56" fmla="*/ 1930 w 8316"/>
              <a:gd name="T57" fmla="*/ 269 h 17856"/>
              <a:gd name="T58" fmla="*/ 1898 w 8316"/>
              <a:gd name="T59" fmla="*/ 104 h 17856"/>
              <a:gd name="T60" fmla="*/ 1874 w 8316"/>
              <a:gd name="T61" fmla="*/ 28 h 17856"/>
              <a:gd name="T62" fmla="*/ 1832 w 8316"/>
              <a:gd name="T63" fmla="*/ 0 h 17856"/>
              <a:gd name="T64" fmla="*/ 809 w 8316"/>
              <a:gd name="T65" fmla="*/ 13 h 17856"/>
              <a:gd name="T66" fmla="*/ 596 w 8316"/>
              <a:gd name="T67" fmla="*/ 71 h 17856"/>
              <a:gd name="T68" fmla="*/ 417 w 8316"/>
              <a:gd name="T69" fmla="*/ 172 h 17856"/>
              <a:gd name="T70" fmla="*/ 271 w 8316"/>
              <a:gd name="T71" fmla="*/ 310 h 17856"/>
              <a:gd name="T72" fmla="*/ 157 w 8316"/>
              <a:gd name="T73" fmla="*/ 482 h 17856"/>
              <a:gd name="T74" fmla="*/ 75 w 8316"/>
              <a:gd name="T75" fmla="*/ 683 h 17856"/>
              <a:gd name="T76" fmla="*/ 22 w 8316"/>
              <a:gd name="T77" fmla="*/ 910 h 17856"/>
              <a:gd name="T78" fmla="*/ 1 w 8316"/>
              <a:gd name="T79" fmla="*/ 1156 h 17856"/>
              <a:gd name="T80" fmla="*/ 6 w 8316"/>
              <a:gd name="T81" fmla="*/ 16862 h 17856"/>
              <a:gd name="T82" fmla="*/ 45 w 8316"/>
              <a:gd name="T83" fmla="*/ 17093 h 17856"/>
              <a:gd name="T84" fmla="*/ 123 w 8316"/>
              <a:gd name="T85" fmla="*/ 17298 h 17856"/>
              <a:gd name="T86" fmla="*/ 235 w 8316"/>
              <a:gd name="T87" fmla="*/ 17474 h 17856"/>
              <a:gd name="T88" fmla="*/ 382 w 8316"/>
              <a:gd name="T89" fmla="*/ 17621 h 17856"/>
              <a:gd name="T90" fmla="*/ 559 w 8316"/>
              <a:gd name="T91" fmla="*/ 17733 h 17856"/>
              <a:gd name="T92" fmla="*/ 763 w 8316"/>
              <a:gd name="T93" fmla="*/ 17811 h 17856"/>
              <a:gd name="T94" fmla="*/ 994 w 8316"/>
              <a:gd name="T95" fmla="*/ 17850 h 178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316" h="17856">
                <a:moveTo>
                  <a:pt x="7197" y="17856"/>
                </a:moveTo>
                <a:lnTo>
                  <a:pt x="7262" y="17855"/>
                </a:lnTo>
                <a:lnTo>
                  <a:pt x="7327" y="17850"/>
                </a:lnTo>
                <a:lnTo>
                  <a:pt x="7389" y="17845"/>
                </a:lnTo>
                <a:lnTo>
                  <a:pt x="7449" y="17835"/>
                </a:lnTo>
                <a:lnTo>
                  <a:pt x="7508" y="17824"/>
                </a:lnTo>
                <a:lnTo>
                  <a:pt x="7564" y="17810"/>
                </a:lnTo>
                <a:lnTo>
                  <a:pt x="7618" y="17794"/>
                </a:lnTo>
                <a:lnTo>
                  <a:pt x="7672" y="17775"/>
                </a:lnTo>
                <a:lnTo>
                  <a:pt x="7722" y="17753"/>
                </a:lnTo>
                <a:lnTo>
                  <a:pt x="7771" y="17730"/>
                </a:lnTo>
                <a:lnTo>
                  <a:pt x="7818" y="17704"/>
                </a:lnTo>
                <a:lnTo>
                  <a:pt x="7863" y="17675"/>
                </a:lnTo>
                <a:lnTo>
                  <a:pt x="7906" y="17645"/>
                </a:lnTo>
                <a:lnTo>
                  <a:pt x="7948" y="17613"/>
                </a:lnTo>
                <a:lnTo>
                  <a:pt x="7986" y="17578"/>
                </a:lnTo>
                <a:lnTo>
                  <a:pt x="8022" y="17541"/>
                </a:lnTo>
                <a:lnTo>
                  <a:pt x="8058" y="17502"/>
                </a:lnTo>
                <a:lnTo>
                  <a:pt x="8091" y="17461"/>
                </a:lnTo>
                <a:lnTo>
                  <a:pt x="8121" y="17417"/>
                </a:lnTo>
                <a:lnTo>
                  <a:pt x="8150" y="17373"/>
                </a:lnTo>
                <a:lnTo>
                  <a:pt x="8175" y="17325"/>
                </a:lnTo>
                <a:lnTo>
                  <a:pt x="8200" y="17276"/>
                </a:lnTo>
                <a:lnTo>
                  <a:pt x="8221" y="17225"/>
                </a:lnTo>
                <a:lnTo>
                  <a:pt x="8241" y="17172"/>
                </a:lnTo>
                <a:lnTo>
                  <a:pt x="8258" y="17117"/>
                </a:lnTo>
                <a:lnTo>
                  <a:pt x="8274" y="17061"/>
                </a:lnTo>
                <a:lnTo>
                  <a:pt x="8287" y="17003"/>
                </a:lnTo>
                <a:lnTo>
                  <a:pt x="8297" y="16943"/>
                </a:lnTo>
                <a:lnTo>
                  <a:pt x="8305" y="16881"/>
                </a:lnTo>
                <a:lnTo>
                  <a:pt x="8312" y="16818"/>
                </a:lnTo>
                <a:lnTo>
                  <a:pt x="8315" y="16752"/>
                </a:lnTo>
                <a:lnTo>
                  <a:pt x="8316" y="16686"/>
                </a:lnTo>
                <a:lnTo>
                  <a:pt x="8316" y="1297"/>
                </a:lnTo>
                <a:lnTo>
                  <a:pt x="8315" y="1229"/>
                </a:lnTo>
                <a:lnTo>
                  <a:pt x="8313" y="1162"/>
                </a:lnTo>
                <a:lnTo>
                  <a:pt x="8309" y="1095"/>
                </a:lnTo>
                <a:lnTo>
                  <a:pt x="8304" y="1030"/>
                </a:lnTo>
                <a:lnTo>
                  <a:pt x="8296" y="966"/>
                </a:lnTo>
                <a:lnTo>
                  <a:pt x="8287" y="904"/>
                </a:lnTo>
                <a:lnTo>
                  <a:pt x="8276" y="843"/>
                </a:lnTo>
                <a:lnTo>
                  <a:pt x="8264" y="783"/>
                </a:lnTo>
                <a:lnTo>
                  <a:pt x="8249" y="725"/>
                </a:lnTo>
                <a:lnTo>
                  <a:pt x="8232" y="670"/>
                </a:lnTo>
                <a:lnTo>
                  <a:pt x="8214" y="615"/>
                </a:lnTo>
                <a:lnTo>
                  <a:pt x="8193" y="562"/>
                </a:lnTo>
                <a:lnTo>
                  <a:pt x="8172" y="512"/>
                </a:lnTo>
                <a:lnTo>
                  <a:pt x="8147" y="463"/>
                </a:lnTo>
                <a:lnTo>
                  <a:pt x="8121" y="416"/>
                </a:lnTo>
                <a:lnTo>
                  <a:pt x="8093" y="373"/>
                </a:lnTo>
                <a:lnTo>
                  <a:pt x="8062" y="330"/>
                </a:lnTo>
                <a:lnTo>
                  <a:pt x="8029" y="289"/>
                </a:lnTo>
                <a:lnTo>
                  <a:pt x="7995" y="252"/>
                </a:lnTo>
                <a:lnTo>
                  <a:pt x="7958" y="217"/>
                </a:lnTo>
                <a:lnTo>
                  <a:pt x="7918" y="183"/>
                </a:lnTo>
                <a:lnTo>
                  <a:pt x="7876" y="153"/>
                </a:lnTo>
                <a:lnTo>
                  <a:pt x="7832" y="124"/>
                </a:lnTo>
                <a:lnTo>
                  <a:pt x="7786" y="99"/>
                </a:lnTo>
                <a:lnTo>
                  <a:pt x="7737" y="76"/>
                </a:lnTo>
                <a:lnTo>
                  <a:pt x="7685" y="57"/>
                </a:lnTo>
                <a:lnTo>
                  <a:pt x="7632" y="39"/>
                </a:lnTo>
                <a:lnTo>
                  <a:pt x="7575" y="26"/>
                </a:lnTo>
                <a:lnTo>
                  <a:pt x="7517" y="15"/>
                </a:lnTo>
                <a:lnTo>
                  <a:pt x="7455" y="7"/>
                </a:lnTo>
                <a:lnTo>
                  <a:pt x="7391" y="1"/>
                </a:lnTo>
                <a:lnTo>
                  <a:pt x="7324" y="0"/>
                </a:lnTo>
                <a:lnTo>
                  <a:pt x="6484" y="0"/>
                </a:lnTo>
                <a:lnTo>
                  <a:pt x="6471" y="2"/>
                </a:lnTo>
                <a:lnTo>
                  <a:pt x="6460" y="8"/>
                </a:lnTo>
                <a:lnTo>
                  <a:pt x="6450" y="17"/>
                </a:lnTo>
                <a:lnTo>
                  <a:pt x="6442" y="28"/>
                </a:lnTo>
                <a:lnTo>
                  <a:pt x="6434" y="44"/>
                </a:lnTo>
                <a:lnTo>
                  <a:pt x="6428" y="61"/>
                </a:lnTo>
                <a:lnTo>
                  <a:pt x="6422" y="81"/>
                </a:lnTo>
                <a:lnTo>
                  <a:pt x="6418" y="104"/>
                </a:lnTo>
                <a:lnTo>
                  <a:pt x="6409" y="153"/>
                </a:lnTo>
                <a:lnTo>
                  <a:pt x="6399" y="210"/>
                </a:lnTo>
                <a:lnTo>
                  <a:pt x="6393" y="239"/>
                </a:lnTo>
                <a:lnTo>
                  <a:pt x="6386" y="269"/>
                </a:lnTo>
                <a:lnTo>
                  <a:pt x="6380" y="300"/>
                </a:lnTo>
                <a:lnTo>
                  <a:pt x="6371" y="330"/>
                </a:lnTo>
                <a:lnTo>
                  <a:pt x="6361" y="362"/>
                </a:lnTo>
                <a:lnTo>
                  <a:pt x="6349" y="393"/>
                </a:lnTo>
                <a:lnTo>
                  <a:pt x="6336" y="423"/>
                </a:lnTo>
                <a:lnTo>
                  <a:pt x="6320" y="452"/>
                </a:lnTo>
                <a:lnTo>
                  <a:pt x="6304" y="481"/>
                </a:lnTo>
                <a:lnTo>
                  <a:pt x="6284" y="508"/>
                </a:lnTo>
                <a:lnTo>
                  <a:pt x="6260" y="533"/>
                </a:lnTo>
                <a:lnTo>
                  <a:pt x="6234" y="558"/>
                </a:lnTo>
                <a:lnTo>
                  <a:pt x="6207" y="580"/>
                </a:lnTo>
                <a:lnTo>
                  <a:pt x="6174" y="600"/>
                </a:lnTo>
                <a:lnTo>
                  <a:pt x="6139" y="618"/>
                </a:lnTo>
                <a:lnTo>
                  <a:pt x="6099" y="633"/>
                </a:lnTo>
                <a:lnTo>
                  <a:pt x="6056" y="645"/>
                </a:lnTo>
                <a:lnTo>
                  <a:pt x="6008" y="654"/>
                </a:lnTo>
                <a:lnTo>
                  <a:pt x="5957" y="660"/>
                </a:lnTo>
                <a:lnTo>
                  <a:pt x="5900" y="662"/>
                </a:lnTo>
                <a:lnTo>
                  <a:pt x="2416" y="662"/>
                </a:lnTo>
                <a:lnTo>
                  <a:pt x="2359" y="660"/>
                </a:lnTo>
                <a:lnTo>
                  <a:pt x="2308" y="654"/>
                </a:lnTo>
                <a:lnTo>
                  <a:pt x="2260" y="645"/>
                </a:lnTo>
                <a:lnTo>
                  <a:pt x="2217" y="633"/>
                </a:lnTo>
                <a:lnTo>
                  <a:pt x="2177" y="618"/>
                </a:lnTo>
                <a:lnTo>
                  <a:pt x="2142" y="600"/>
                </a:lnTo>
                <a:lnTo>
                  <a:pt x="2109" y="580"/>
                </a:lnTo>
                <a:lnTo>
                  <a:pt x="2082" y="558"/>
                </a:lnTo>
                <a:lnTo>
                  <a:pt x="2056" y="533"/>
                </a:lnTo>
                <a:lnTo>
                  <a:pt x="2032" y="508"/>
                </a:lnTo>
                <a:lnTo>
                  <a:pt x="2012" y="481"/>
                </a:lnTo>
                <a:lnTo>
                  <a:pt x="1996" y="452"/>
                </a:lnTo>
                <a:lnTo>
                  <a:pt x="1980" y="423"/>
                </a:lnTo>
                <a:lnTo>
                  <a:pt x="1967" y="393"/>
                </a:lnTo>
                <a:lnTo>
                  <a:pt x="1955" y="362"/>
                </a:lnTo>
                <a:lnTo>
                  <a:pt x="1945" y="330"/>
                </a:lnTo>
                <a:lnTo>
                  <a:pt x="1936" y="300"/>
                </a:lnTo>
                <a:lnTo>
                  <a:pt x="1930" y="269"/>
                </a:lnTo>
                <a:lnTo>
                  <a:pt x="1923" y="239"/>
                </a:lnTo>
                <a:lnTo>
                  <a:pt x="1917" y="210"/>
                </a:lnTo>
                <a:lnTo>
                  <a:pt x="1907" y="153"/>
                </a:lnTo>
                <a:lnTo>
                  <a:pt x="1898" y="104"/>
                </a:lnTo>
                <a:lnTo>
                  <a:pt x="1894" y="81"/>
                </a:lnTo>
                <a:lnTo>
                  <a:pt x="1888" y="61"/>
                </a:lnTo>
                <a:lnTo>
                  <a:pt x="1882" y="44"/>
                </a:lnTo>
                <a:lnTo>
                  <a:pt x="1874" y="28"/>
                </a:lnTo>
                <a:lnTo>
                  <a:pt x="1866" y="17"/>
                </a:lnTo>
                <a:lnTo>
                  <a:pt x="1856" y="8"/>
                </a:lnTo>
                <a:lnTo>
                  <a:pt x="1845" y="2"/>
                </a:lnTo>
                <a:lnTo>
                  <a:pt x="1832" y="0"/>
                </a:lnTo>
                <a:lnTo>
                  <a:pt x="992" y="0"/>
                </a:lnTo>
                <a:lnTo>
                  <a:pt x="929" y="1"/>
                </a:lnTo>
                <a:lnTo>
                  <a:pt x="868" y="6"/>
                </a:lnTo>
                <a:lnTo>
                  <a:pt x="809" y="13"/>
                </a:lnTo>
                <a:lnTo>
                  <a:pt x="752" y="25"/>
                </a:lnTo>
                <a:lnTo>
                  <a:pt x="699" y="37"/>
                </a:lnTo>
                <a:lnTo>
                  <a:pt x="646" y="54"/>
                </a:lnTo>
                <a:lnTo>
                  <a:pt x="596" y="71"/>
                </a:lnTo>
                <a:lnTo>
                  <a:pt x="548" y="94"/>
                </a:lnTo>
                <a:lnTo>
                  <a:pt x="502" y="117"/>
                </a:lnTo>
                <a:lnTo>
                  <a:pt x="459" y="144"/>
                </a:lnTo>
                <a:lnTo>
                  <a:pt x="417" y="172"/>
                </a:lnTo>
                <a:lnTo>
                  <a:pt x="377" y="203"/>
                </a:lnTo>
                <a:lnTo>
                  <a:pt x="339" y="237"/>
                </a:lnTo>
                <a:lnTo>
                  <a:pt x="305" y="272"/>
                </a:lnTo>
                <a:lnTo>
                  <a:pt x="271" y="310"/>
                </a:lnTo>
                <a:lnTo>
                  <a:pt x="239" y="350"/>
                </a:lnTo>
                <a:lnTo>
                  <a:pt x="210" y="393"/>
                </a:lnTo>
                <a:lnTo>
                  <a:pt x="182" y="436"/>
                </a:lnTo>
                <a:lnTo>
                  <a:pt x="157" y="482"/>
                </a:lnTo>
                <a:lnTo>
                  <a:pt x="134" y="530"/>
                </a:lnTo>
                <a:lnTo>
                  <a:pt x="112" y="579"/>
                </a:lnTo>
                <a:lnTo>
                  <a:pt x="93" y="631"/>
                </a:lnTo>
                <a:lnTo>
                  <a:pt x="75" y="683"/>
                </a:lnTo>
                <a:lnTo>
                  <a:pt x="59" y="738"/>
                </a:lnTo>
                <a:lnTo>
                  <a:pt x="45" y="793"/>
                </a:lnTo>
                <a:lnTo>
                  <a:pt x="32" y="850"/>
                </a:lnTo>
                <a:lnTo>
                  <a:pt x="22" y="910"/>
                </a:lnTo>
                <a:lnTo>
                  <a:pt x="15" y="970"/>
                </a:lnTo>
                <a:lnTo>
                  <a:pt x="8" y="1030"/>
                </a:lnTo>
                <a:lnTo>
                  <a:pt x="3" y="1093"/>
                </a:lnTo>
                <a:lnTo>
                  <a:pt x="1" y="1156"/>
                </a:lnTo>
                <a:lnTo>
                  <a:pt x="0" y="1221"/>
                </a:lnTo>
                <a:lnTo>
                  <a:pt x="0" y="16737"/>
                </a:lnTo>
                <a:lnTo>
                  <a:pt x="1" y="16800"/>
                </a:lnTo>
                <a:lnTo>
                  <a:pt x="6" y="16862"/>
                </a:lnTo>
                <a:lnTo>
                  <a:pt x="11" y="16922"/>
                </a:lnTo>
                <a:lnTo>
                  <a:pt x="20" y="16980"/>
                </a:lnTo>
                <a:lnTo>
                  <a:pt x="31" y="17038"/>
                </a:lnTo>
                <a:lnTo>
                  <a:pt x="45" y="17093"/>
                </a:lnTo>
                <a:lnTo>
                  <a:pt x="61" y="17147"/>
                </a:lnTo>
                <a:lnTo>
                  <a:pt x="79" y="17199"/>
                </a:lnTo>
                <a:lnTo>
                  <a:pt x="100" y="17249"/>
                </a:lnTo>
                <a:lnTo>
                  <a:pt x="123" y="17298"/>
                </a:lnTo>
                <a:lnTo>
                  <a:pt x="147" y="17345"/>
                </a:lnTo>
                <a:lnTo>
                  <a:pt x="175" y="17391"/>
                </a:lnTo>
                <a:lnTo>
                  <a:pt x="204" y="17433"/>
                </a:lnTo>
                <a:lnTo>
                  <a:pt x="235" y="17474"/>
                </a:lnTo>
                <a:lnTo>
                  <a:pt x="269" y="17515"/>
                </a:lnTo>
                <a:lnTo>
                  <a:pt x="305" y="17551"/>
                </a:lnTo>
                <a:lnTo>
                  <a:pt x="343" y="17587"/>
                </a:lnTo>
                <a:lnTo>
                  <a:pt x="382" y="17621"/>
                </a:lnTo>
                <a:lnTo>
                  <a:pt x="423" y="17652"/>
                </a:lnTo>
                <a:lnTo>
                  <a:pt x="467" y="17682"/>
                </a:lnTo>
                <a:lnTo>
                  <a:pt x="512" y="17709"/>
                </a:lnTo>
                <a:lnTo>
                  <a:pt x="559" y="17733"/>
                </a:lnTo>
                <a:lnTo>
                  <a:pt x="607" y="17757"/>
                </a:lnTo>
                <a:lnTo>
                  <a:pt x="657" y="17777"/>
                </a:lnTo>
                <a:lnTo>
                  <a:pt x="710" y="17795"/>
                </a:lnTo>
                <a:lnTo>
                  <a:pt x="763" y="17811"/>
                </a:lnTo>
                <a:lnTo>
                  <a:pt x="819" y="17825"/>
                </a:lnTo>
                <a:lnTo>
                  <a:pt x="876" y="17836"/>
                </a:lnTo>
                <a:lnTo>
                  <a:pt x="934" y="17845"/>
                </a:lnTo>
                <a:lnTo>
                  <a:pt x="994" y="17850"/>
                </a:lnTo>
                <a:lnTo>
                  <a:pt x="1056" y="17855"/>
                </a:lnTo>
                <a:lnTo>
                  <a:pt x="1119" y="17856"/>
                </a:lnTo>
                <a:lnTo>
                  <a:pt x="7197" y="17856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458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vice MockUp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4"/>
          <p:cNvSpPr>
            <a:spLocks noGrp="1"/>
          </p:cNvSpPr>
          <p:nvPr>
            <p:ph type="pic" sz="quarter" idx="20"/>
          </p:nvPr>
        </p:nvSpPr>
        <p:spPr bwMode="auto">
          <a:xfrm>
            <a:off x="12249357" y="1959739"/>
            <a:ext cx="4555342" cy="9780298"/>
          </a:xfrm>
          <a:custGeom>
            <a:avLst/>
            <a:gdLst>
              <a:gd name="T0" fmla="*/ 7389 w 8316"/>
              <a:gd name="T1" fmla="*/ 17845 h 17856"/>
              <a:gd name="T2" fmla="*/ 7618 w 8316"/>
              <a:gd name="T3" fmla="*/ 17794 h 17856"/>
              <a:gd name="T4" fmla="*/ 7818 w 8316"/>
              <a:gd name="T5" fmla="*/ 17704 h 17856"/>
              <a:gd name="T6" fmla="*/ 7986 w 8316"/>
              <a:gd name="T7" fmla="*/ 17578 h 17856"/>
              <a:gd name="T8" fmla="*/ 8121 w 8316"/>
              <a:gd name="T9" fmla="*/ 17417 h 17856"/>
              <a:gd name="T10" fmla="*/ 8221 w 8316"/>
              <a:gd name="T11" fmla="*/ 17225 h 17856"/>
              <a:gd name="T12" fmla="*/ 8287 w 8316"/>
              <a:gd name="T13" fmla="*/ 17003 h 17856"/>
              <a:gd name="T14" fmla="*/ 8315 w 8316"/>
              <a:gd name="T15" fmla="*/ 16752 h 17856"/>
              <a:gd name="T16" fmla="*/ 8313 w 8316"/>
              <a:gd name="T17" fmla="*/ 1162 h 17856"/>
              <a:gd name="T18" fmla="*/ 8287 w 8316"/>
              <a:gd name="T19" fmla="*/ 904 h 17856"/>
              <a:gd name="T20" fmla="*/ 8232 w 8316"/>
              <a:gd name="T21" fmla="*/ 670 h 17856"/>
              <a:gd name="T22" fmla="*/ 8147 w 8316"/>
              <a:gd name="T23" fmla="*/ 463 h 17856"/>
              <a:gd name="T24" fmla="*/ 8029 w 8316"/>
              <a:gd name="T25" fmla="*/ 289 h 17856"/>
              <a:gd name="T26" fmla="*/ 7876 w 8316"/>
              <a:gd name="T27" fmla="*/ 153 h 17856"/>
              <a:gd name="T28" fmla="*/ 7685 w 8316"/>
              <a:gd name="T29" fmla="*/ 57 h 17856"/>
              <a:gd name="T30" fmla="*/ 7455 w 8316"/>
              <a:gd name="T31" fmla="*/ 7 h 17856"/>
              <a:gd name="T32" fmla="*/ 6471 w 8316"/>
              <a:gd name="T33" fmla="*/ 2 h 17856"/>
              <a:gd name="T34" fmla="*/ 6434 w 8316"/>
              <a:gd name="T35" fmla="*/ 44 h 17856"/>
              <a:gd name="T36" fmla="*/ 6409 w 8316"/>
              <a:gd name="T37" fmla="*/ 153 h 17856"/>
              <a:gd name="T38" fmla="*/ 6380 w 8316"/>
              <a:gd name="T39" fmla="*/ 300 h 17856"/>
              <a:gd name="T40" fmla="*/ 6336 w 8316"/>
              <a:gd name="T41" fmla="*/ 423 h 17856"/>
              <a:gd name="T42" fmla="*/ 6260 w 8316"/>
              <a:gd name="T43" fmla="*/ 533 h 17856"/>
              <a:gd name="T44" fmla="*/ 6139 w 8316"/>
              <a:gd name="T45" fmla="*/ 618 h 17856"/>
              <a:gd name="T46" fmla="*/ 5957 w 8316"/>
              <a:gd name="T47" fmla="*/ 660 h 17856"/>
              <a:gd name="T48" fmla="*/ 2308 w 8316"/>
              <a:gd name="T49" fmla="*/ 654 h 17856"/>
              <a:gd name="T50" fmla="*/ 2142 w 8316"/>
              <a:gd name="T51" fmla="*/ 600 h 17856"/>
              <a:gd name="T52" fmla="*/ 2032 w 8316"/>
              <a:gd name="T53" fmla="*/ 508 h 17856"/>
              <a:gd name="T54" fmla="*/ 1967 w 8316"/>
              <a:gd name="T55" fmla="*/ 393 h 17856"/>
              <a:gd name="T56" fmla="*/ 1930 w 8316"/>
              <a:gd name="T57" fmla="*/ 269 h 17856"/>
              <a:gd name="T58" fmla="*/ 1898 w 8316"/>
              <a:gd name="T59" fmla="*/ 104 h 17856"/>
              <a:gd name="T60" fmla="*/ 1874 w 8316"/>
              <a:gd name="T61" fmla="*/ 28 h 17856"/>
              <a:gd name="T62" fmla="*/ 1832 w 8316"/>
              <a:gd name="T63" fmla="*/ 0 h 17856"/>
              <a:gd name="T64" fmla="*/ 809 w 8316"/>
              <a:gd name="T65" fmla="*/ 13 h 17856"/>
              <a:gd name="T66" fmla="*/ 596 w 8316"/>
              <a:gd name="T67" fmla="*/ 71 h 17856"/>
              <a:gd name="T68" fmla="*/ 417 w 8316"/>
              <a:gd name="T69" fmla="*/ 172 h 17856"/>
              <a:gd name="T70" fmla="*/ 271 w 8316"/>
              <a:gd name="T71" fmla="*/ 310 h 17856"/>
              <a:gd name="T72" fmla="*/ 157 w 8316"/>
              <a:gd name="T73" fmla="*/ 482 h 17856"/>
              <a:gd name="T74" fmla="*/ 75 w 8316"/>
              <a:gd name="T75" fmla="*/ 683 h 17856"/>
              <a:gd name="T76" fmla="*/ 22 w 8316"/>
              <a:gd name="T77" fmla="*/ 910 h 17856"/>
              <a:gd name="T78" fmla="*/ 1 w 8316"/>
              <a:gd name="T79" fmla="*/ 1156 h 17856"/>
              <a:gd name="T80" fmla="*/ 6 w 8316"/>
              <a:gd name="T81" fmla="*/ 16862 h 17856"/>
              <a:gd name="T82" fmla="*/ 45 w 8316"/>
              <a:gd name="T83" fmla="*/ 17093 h 17856"/>
              <a:gd name="T84" fmla="*/ 123 w 8316"/>
              <a:gd name="T85" fmla="*/ 17298 h 17856"/>
              <a:gd name="T86" fmla="*/ 235 w 8316"/>
              <a:gd name="T87" fmla="*/ 17474 h 17856"/>
              <a:gd name="T88" fmla="*/ 382 w 8316"/>
              <a:gd name="T89" fmla="*/ 17621 h 17856"/>
              <a:gd name="T90" fmla="*/ 559 w 8316"/>
              <a:gd name="T91" fmla="*/ 17733 h 17856"/>
              <a:gd name="T92" fmla="*/ 763 w 8316"/>
              <a:gd name="T93" fmla="*/ 17811 h 17856"/>
              <a:gd name="T94" fmla="*/ 994 w 8316"/>
              <a:gd name="T95" fmla="*/ 17850 h 178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316" h="17856">
                <a:moveTo>
                  <a:pt x="7197" y="17856"/>
                </a:moveTo>
                <a:lnTo>
                  <a:pt x="7262" y="17855"/>
                </a:lnTo>
                <a:lnTo>
                  <a:pt x="7327" y="17850"/>
                </a:lnTo>
                <a:lnTo>
                  <a:pt x="7389" y="17845"/>
                </a:lnTo>
                <a:lnTo>
                  <a:pt x="7449" y="17835"/>
                </a:lnTo>
                <a:lnTo>
                  <a:pt x="7508" y="17824"/>
                </a:lnTo>
                <a:lnTo>
                  <a:pt x="7564" y="17810"/>
                </a:lnTo>
                <a:lnTo>
                  <a:pt x="7618" y="17794"/>
                </a:lnTo>
                <a:lnTo>
                  <a:pt x="7672" y="17775"/>
                </a:lnTo>
                <a:lnTo>
                  <a:pt x="7722" y="17753"/>
                </a:lnTo>
                <a:lnTo>
                  <a:pt x="7771" y="17730"/>
                </a:lnTo>
                <a:lnTo>
                  <a:pt x="7818" y="17704"/>
                </a:lnTo>
                <a:lnTo>
                  <a:pt x="7863" y="17675"/>
                </a:lnTo>
                <a:lnTo>
                  <a:pt x="7906" y="17645"/>
                </a:lnTo>
                <a:lnTo>
                  <a:pt x="7948" y="17613"/>
                </a:lnTo>
                <a:lnTo>
                  <a:pt x="7986" y="17578"/>
                </a:lnTo>
                <a:lnTo>
                  <a:pt x="8022" y="17541"/>
                </a:lnTo>
                <a:lnTo>
                  <a:pt x="8058" y="17502"/>
                </a:lnTo>
                <a:lnTo>
                  <a:pt x="8091" y="17461"/>
                </a:lnTo>
                <a:lnTo>
                  <a:pt x="8121" y="17417"/>
                </a:lnTo>
                <a:lnTo>
                  <a:pt x="8150" y="17373"/>
                </a:lnTo>
                <a:lnTo>
                  <a:pt x="8175" y="17325"/>
                </a:lnTo>
                <a:lnTo>
                  <a:pt x="8200" y="17276"/>
                </a:lnTo>
                <a:lnTo>
                  <a:pt x="8221" y="17225"/>
                </a:lnTo>
                <a:lnTo>
                  <a:pt x="8241" y="17172"/>
                </a:lnTo>
                <a:lnTo>
                  <a:pt x="8258" y="17117"/>
                </a:lnTo>
                <a:lnTo>
                  <a:pt x="8274" y="17061"/>
                </a:lnTo>
                <a:lnTo>
                  <a:pt x="8287" y="17003"/>
                </a:lnTo>
                <a:lnTo>
                  <a:pt x="8297" y="16943"/>
                </a:lnTo>
                <a:lnTo>
                  <a:pt x="8305" y="16881"/>
                </a:lnTo>
                <a:lnTo>
                  <a:pt x="8312" y="16818"/>
                </a:lnTo>
                <a:lnTo>
                  <a:pt x="8315" y="16752"/>
                </a:lnTo>
                <a:lnTo>
                  <a:pt x="8316" y="16686"/>
                </a:lnTo>
                <a:lnTo>
                  <a:pt x="8316" y="1297"/>
                </a:lnTo>
                <a:lnTo>
                  <a:pt x="8315" y="1229"/>
                </a:lnTo>
                <a:lnTo>
                  <a:pt x="8313" y="1162"/>
                </a:lnTo>
                <a:lnTo>
                  <a:pt x="8309" y="1095"/>
                </a:lnTo>
                <a:lnTo>
                  <a:pt x="8304" y="1030"/>
                </a:lnTo>
                <a:lnTo>
                  <a:pt x="8296" y="966"/>
                </a:lnTo>
                <a:lnTo>
                  <a:pt x="8287" y="904"/>
                </a:lnTo>
                <a:lnTo>
                  <a:pt x="8276" y="843"/>
                </a:lnTo>
                <a:lnTo>
                  <a:pt x="8264" y="783"/>
                </a:lnTo>
                <a:lnTo>
                  <a:pt x="8249" y="725"/>
                </a:lnTo>
                <a:lnTo>
                  <a:pt x="8232" y="670"/>
                </a:lnTo>
                <a:lnTo>
                  <a:pt x="8214" y="615"/>
                </a:lnTo>
                <a:lnTo>
                  <a:pt x="8193" y="562"/>
                </a:lnTo>
                <a:lnTo>
                  <a:pt x="8172" y="512"/>
                </a:lnTo>
                <a:lnTo>
                  <a:pt x="8147" y="463"/>
                </a:lnTo>
                <a:lnTo>
                  <a:pt x="8121" y="416"/>
                </a:lnTo>
                <a:lnTo>
                  <a:pt x="8093" y="373"/>
                </a:lnTo>
                <a:lnTo>
                  <a:pt x="8062" y="330"/>
                </a:lnTo>
                <a:lnTo>
                  <a:pt x="8029" y="289"/>
                </a:lnTo>
                <a:lnTo>
                  <a:pt x="7995" y="252"/>
                </a:lnTo>
                <a:lnTo>
                  <a:pt x="7958" y="217"/>
                </a:lnTo>
                <a:lnTo>
                  <a:pt x="7918" y="183"/>
                </a:lnTo>
                <a:lnTo>
                  <a:pt x="7876" y="153"/>
                </a:lnTo>
                <a:lnTo>
                  <a:pt x="7832" y="124"/>
                </a:lnTo>
                <a:lnTo>
                  <a:pt x="7786" y="99"/>
                </a:lnTo>
                <a:lnTo>
                  <a:pt x="7737" y="76"/>
                </a:lnTo>
                <a:lnTo>
                  <a:pt x="7685" y="57"/>
                </a:lnTo>
                <a:lnTo>
                  <a:pt x="7632" y="39"/>
                </a:lnTo>
                <a:lnTo>
                  <a:pt x="7575" y="26"/>
                </a:lnTo>
                <a:lnTo>
                  <a:pt x="7517" y="15"/>
                </a:lnTo>
                <a:lnTo>
                  <a:pt x="7455" y="7"/>
                </a:lnTo>
                <a:lnTo>
                  <a:pt x="7391" y="1"/>
                </a:lnTo>
                <a:lnTo>
                  <a:pt x="7324" y="0"/>
                </a:lnTo>
                <a:lnTo>
                  <a:pt x="6484" y="0"/>
                </a:lnTo>
                <a:lnTo>
                  <a:pt x="6471" y="2"/>
                </a:lnTo>
                <a:lnTo>
                  <a:pt x="6460" y="8"/>
                </a:lnTo>
                <a:lnTo>
                  <a:pt x="6450" y="17"/>
                </a:lnTo>
                <a:lnTo>
                  <a:pt x="6442" y="28"/>
                </a:lnTo>
                <a:lnTo>
                  <a:pt x="6434" y="44"/>
                </a:lnTo>
                <a:lnTo>
                  <a:pt x="6428" y="61"/>
                </a:lnTo>
                <a:lnTo>
                  <a:pt x="6422" y="81"/>
                </a:lnTo>
                <a:lnTo>
                  <a:pt x="6418" y="104"/>
                </a:lnTo>
                <a:lnTo>
                  <a:pt x="6409" y="153"/>
                </a:lnTo>
                <a:lnTo>
                  <a:pt x="6399" y="210"/>
                </a:lnTo>
                <a:lnTo>
                  <a:pt x="6393" y="239"/>
                </a:lnTo>
                <a:lnTo>
                  <a:pt x="6386" y="269"/>
                </a:lnTo>
                <a:lnTo>
                  <a:pt x="6380" y="300"/>
                </a:lnTo>
                <a:lnTo>
                  <a:pt x="6371" y="330"/>
                </a:lnTo>
                <a:lnTo>
                  <a:pt x="6361" y="362"/>
                </a:lnTo>
                <a:lnTo>
                  <a:pt x="6349" y="393"/>
                </a:lnTo>
                <a:lnTo>
                  <a:pt x="6336" y="423"/>
                </a:lnTo>
                <a:lnTo>
                  <a:pt x="6320" y="452"/>
                </a:lnTo>
                <a:lnTo>
                  <a:pt x="6304" y="481"/>
                </a:lnTo>
                <a:lnTo>
                  <a:pt x="6284" y="508"/>
                </a:lnTo>
                <a:lnTo>
                  <a:pt x="6260" y="533"/>
                </a:lnTo>
                <a:lnTo>
                  <a:pt x="6234" y="558"/>
                </a:lnTo>
                <a:lnTo>
                  <a:pt x="6207" y="580"/>
                </a:lnTo>
                <a:lnTo>
                  <a:pt x="6174" y="600"/>
                </a:lnTo>
                <a:lnTo>
                  <a:pt x="6139" y="618"/>
                </a:lnTo>
                <a:lnTo>
                  <a:pt x="6099" y="633"/>
                </a:lnTo>
                <a:lnTo>
                  <a:pt x="6056" y="645"/>
                </a:lnTo>
                <a:lnTo>
                  <a:pt x="6008" y="654"/>
                </a:lnTo>
                <a:lnTo>
                  <a:pt x="5957" y="660"/>
                </a:lnTo>
                <a:lnTo>
                  <a:pt x="5900" y="662"/>
                </a:lnTo>
                <a:lnTo>
                  <a:pt x="2416" y="662"/>
                </a:lnTo>
                <a:lnTo>
                  <a:pt x="2359" y="660"/>
                </a:lnTo>
                <a:lnTo>
                  <a:pt x="2308" y="654"/>
                </a:lnTo>
                <a:lnTo>
                  <a:pt x="2260" y="645"/>
                </a:lnTo>
                <a:lnTo>
                  <a:pt x="2217" y="633"/>
                </a:lnTo>
                <a:lnTo>
                  <a:pt x="2177" y="618"/>
                </a:lnTo>
                <a:lnTo>
                  <a:pt x="2142" y="600"/>
                </a:lnTo>
                <a:lnTo>
                  <a:pt x="2109" y="580"/>
                </a:lnTo>
                <a:lnTo>
                  <a:pt x="2082" y="558"/>
                </a:lnTo>
                <a:lnTo>
                  <a:pt x="2056" y="533"/>
                </a:lnTo>
                <a:lnTo>
                  <a:pt x="2032" y="508"/>
                </a:lnTo>
                <a:lnTo>
                  <a:pt x="2012" y="481"/>
                </a:lnTo>
                <a:lnTo>
                  <a:pt x="1996" y="452"/>
                </a:lnTo>
                <a:lnTo>
                  <a:pt x="1980" y="423"/>
                </a:lnTo>
                <a:lnTo>
                  <a:pt x="1967" y="393"/>
                </a:lnTo>
                <a:lnTo>
                  <a:pt x="1955" y="362"/>
                </a:lnTo>
                <a:lnTo>
                  <a:pt x="1945" y="330"/>
                </a:lnTo>
                <a:lnTo>
                  <a:pt x="1936" y="300"/>
                </a:lnTo>
                <a:lnTo>
                  <a:pt x="1930" y="269"/>
                </a:lnTo>
                <a:lnTo>
                  <a:pt x="1923" y="239"/>
                </a:lnTo>
                <a:lnTo>
                  <a:pt x="1917" y="210"/>
                </a:lnTo>
                <a:lnTo>
                  <a:pt x="1907" y="153"/>
                </a:lnTo>
                <a:lnTo>
                  <a:pt x="1898" y="104"/>
                </a:lnTo>
                <a:lnTo>
                  <a:pt x="1894" y="81"/>
                </a:lnTo>
                <a:lnTo>
                  <a:pt x="1888" y="61"/>
                </a:lnTo>
                <a:lnTo>
                  <a:pt x="1882" y="44"/>
                </a:lnTo>
                <a:lnTo>
                  <a:pt x="1874" y="28"/>
                </a:lnTo>
                <a:lnTo>
                  <a:pt x="1866" y="17"/>
                </a:lnTo>
                <a:lnTo>
                  <a:pt x="1856" y="8"/>
                </a:lnTo>
                <a:lnTo>
                  <a:pt x="1845" y="2"/>
                </a:lnTo>
                <a:lnTo>
                  <a:pt x="1832" y="0"/>
                </a:lnTo>
                <a:lnTo>
                  <a:pt x="992" y="0"/>
                </a:lnTo>
                <a:lnTo>
                  <a:pt x="929" y="1"/>
                </a:lnTo>
                <a:lnTo>
                  <a:pt x="868" y="6"/>
                </a:lnTo>
                <a:lnTo>
                  <a:pt x="809" y="13"/>
                </a:lnTo>
                <a:lnTo>
                  <a:pt x="752" y="25"/>
                </a:lnTo>
                <a:lnTo>
                  <a:pt x="699" y="37"/>
                </a:lnTo>
                <a:lnTo>
                  <a:pt x="646" y="54"/>
                </a:lnTo>
                <a:lnTo>
                  <a:pt x="596" y="71"/>
                </a:lnTo>
                <a:lnTo>
                  <a:pt x="548" y="94"/>
                </a:lnTo>
                <a:lnTo>
                  <a:pt x="502" y="117"/>
                </a:lnTo>
                <a:lnTo>
                  <a:pt x="459" y="144"/>
                </a:lnTo>
                <a:lnTo>
                  <a:pt x="417" y="172"/>
                </a:lnTo>
                <a:lnTo>
                  <a:pt x="377" y="203"/>
                </a:lnTo>
                <a:lnTo>
                  <a:pt x="339" y="237"/>
                </a:lnTo>
                <a:lnTo>
                  <a:pt x="305" y="272"/>
                </a:lnTo>
                <a:lnTo>
                  <a:pt x="271" y="310"/>
                </a:lnTo>
                <a:lnTo>
                  <a:pt x="239" y="350"/>
                </a:lnTo>
                <a:lnTo>
                  <a:pt x="210" y="393"/>
                </a:lnTo>
                <a:lnTo>
                  <a:pt x="182" y="436"/>
                </a:lnTo>
                <a:lnTo>
                  <a:pt x="157" y="482"/>
                </a:lnTo>
                <a:lnTo>
                  <a:pt x="134" y="530"/>
                </a:lnTo>
                <a:lnTo>
                  <a:pt x="112" y="579"/>
                </a:lnTo>
                <a:lnTo>
                  <a:pt x="93" y="631"/>
                </a:lnTo>
                <a:lnTo>
                  <a:pt x="75" y="683"/>
                </a:lnTo>
                <a:lnTo>
                  <a:pt x="59" y="738"/>
                </a:lnTo>
                <a:lnTo>
                  <a:pt x="45" y="793"/>
                </a:lnTo>
                <a:lnTo>
                  <a:pt x="32" y="850"/>
                </a:lnTo>
                <a:lnTo>
                  <a:pt x="22" y="910"/>
                </a:lnTo>
                <a:lnTo>
                  <a:pt x="15" y="970"/>
                </a:lnTo>
                <a:lnTo>
                  <a:pt x="8" y="1030"/>
                </a:lnTo>
                <a:lnTo>
                  <a:pt x="3" y="1093"/>
                </a:lnTo>
                <a:lnTo>
                  <a:pt x="1" y="1156"/>
                </a:lnTo>
                <a:lnTo>
                  <a:pt x="0" y="1221"/>
                </a:lnTo>
                <a:lnTo>
                  <a:pt x="0" y="16737"/>
                </a:lnTo>
                <a:lnTo>
                  <a:pt x="1" y="16800"/>
                </a:lnTo>
                <a:lnTo>
                  <a:pt x="6" y="16862"/>
                </a:lnTo>
                <a:lnTo>
                  <a:pt x="11" y="16922"/>
                </a:lnTo>
                <a:lnTo>
                  <a:pt x="20" y="16980"/>
                </a:lnTo>
                <a:lnTo>
                  <a:pt x="31" y="17038"/>
                </a:lnTo>
                <a:lnTo>
                  <a:pt x="45" y="17093"/>
                </a:lnTo>
                <a:lnTo>
                  <a:pt x="61" y="17147"/>
                </a:lnTo>
                <a:lnTo>
                  <a:pt x="79" y="17199"/>
                </a:lnTo>
                <a:lnTo>
                  <a:pt x="100" y="17249"/>
                </a:lnTo>
                <a:lnTo>
                  <a:pt x="123" y="17298"/>
                </a:lnTo>
                <a:lnTo>
                  <a:pt x="147" y="17345"/>
                </a:lnTo>
                <a:lnTo>
                  <a:pt x="175" y="17391"/>
                </a:lnTo>
                <a:lnTo>
                  <a:pt x="204" y="17433"/>
                </a:lnTo>
                <a:lnTo>
                  <a:pt x="235" y="17474"/>
                </a:lnTo>
                <a:lnTo>
                  <a:pt x="269" y="17515"/>
                </a:lnTo>
                <a:lnTo>
                  <a:pt x="305" y="17551"/>
                </a:lnTo>
                <a:lnTo>
                  <a:pt x="343" y="17587"/>
                </a:lnTo>
                <a:lnTo>
                  <a:pt x="382" y="17621"/>
                </a:lnTo>
                <a:lnTo>
                  <a:pt x="423" y="17652"/>
                </a:lnTo>
                <a:lnTo>
                  <a:pt x="467" y="17682"/>
                </a:lnTo>
                <a:lnTo>
                  <a:pt x="512" y="17709"/>
                </a:lnTo>
                <a:lnTo>
                  <a:pt x="559" y="17733"/>
                </a:lnTo>
                <a:lnTo>
                  <a:pt x="607" y="17757"/>
                </a:lnTo>
                <a:lnTo>
                  <a:pt x="657" y="17777"/>
                </a:lnTo>
                <a:lnTo>
                  <a:pt x="710" y="17795"/>
                </a:lnTo>
                <a:lnTo>
                  <a:pt x="763" y="17811"/>
                </a:lnTo>
                <a:lnTo>
                  <a:pt x="819" y="17825"/>
                </a:lnTo>
                <a:lnTo>
                  <a:pt x="876" y="17836"/>
                </a:lnTo>
                <a:lnTo>
                  <a:pt x="934" y="17845"/>
                </a:lnTo>
                <a:lnTo>
                  <a:pt x="994" y="17850"/>
                </a:lnTo>
                <a:lnTo>
                  <a:pt x="1056" y="17855"/>
                </a:lnTo>
                <a:lnTo>
                  <a:pt x="1119" y="17856"/>
                </a:lnTo>
                <a:lnTo>
                  <a:pt x="7197" y="17856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9" name="Freeform 14"/>
          <p:cNvSpPr>
            <a:spLocks noGrp="1"/>
          </p:cNvSpPr>
          <p:nvPr>
            <p:ph type="pic" sz="quarter" idx="21"/>
          </p:nvPr>
        </p:nvSpPr>
        <p:spPr bwMode="auto">
          <a:xfrm>
            <a:off x="17623172" y="1959739"/>
            <a:ext cx="4555342" cy="9780298"/>
          </a:xfrm>
          <a:custGeom>
            <a:avLst/>
            <a:gdLst>
              <a:gd name="T0" fmla="*/ 7389 w 8316"/>
              <a:gd name="T1" fmla="*/ 17845 h 17856"/>
              <a:gd name="T2" fmla="*/ 7618 w 8316"/>
              <a:gd name="T3" fmla="*/ 17794 h 17856"/>
              <a:gd name="T4" fmla="*/ 7818 w 8316"/>
              <a:gd name="T5" fmla="*/ 17704 h 17856"/>
              <a:gd name="T6" fmla="*/ 7986 w 8316"/>
              <a:gd name="T7" fmla="*/ 17578 h 17856"/>
              <a:gd name="T8" fmla="*/ 8121 w 8316"/>
              <a:gd name="T9" fmla="*/ 17417 h 17856"/>
              <a:gd name="T10" fmla="*/ 8221 w 8316"/>
              <a:gd name="T11" fmla="*/ 17225 h 17856"/>
              <a:gd name="T12" fmla="*/ 8287 w 8316"/>
              <a:gd name="T13" fmla="*/ 17003 h 17856"/>
              <a:gd name="T14" fmla="*/ 8315 w 8316"/>
              <a:gd name="T15" fmla="*/ 16752 h 17856"/>
              <a:gd name="T16" fmla="*/ 8313 w 8316"/>
              <a:gd name="T17" fmla="*/ 1162 h 17856"/>
              <a:gd name="T18" fmla="*/ 8287 w 8316"/>
              <a:gd name="T19" fmla="*/ 904 h 17856"/>
              <a:gd name="T20" fmla="*/ 8232 w 8316"/>
              <a:gd name="T21" fmla="*/ 670 h 17856"/>
              <a:gd name="T22" fmla="*/ 8147 w 8316"/>
              <a:gd name="T23" fmla="*/ 463 h 17856"/>
              <a:gd name="T24" fmla="*/ 8029 w 8316"/>
              <a:gd name="T25" fmla="*/ 289 h 17856"/>
              <a:gd name="T26" fmla="*/ 7876 w 8316"/>
              <a:gd name="T27" fmla="*/ 153 h 17856"/>
              <a:gd name="T28" fmla="*/ 7685 w 8316"/>
              <a:gd name="T29" fmla="*/ 57 h 17856"/>
              <a:gd name="T30" fmla="*/ 7455 w 8316"/>
              <a:gd name="T31" fmla="*/ 7 h 17856"/>
              <a:gd name="T32" fmla="*/ 6471 w 8316"/>
              <a:gd name="T33" fmla="*/ 2 h 17856"/>
              <a:gd name="T34" fmla="*/ 6434 w 8316"/>
              <a:gd name="T35" fmla="*/ 44 h 17856"/>
              <a:gd name="T36" fmla="*/ 6409 w 8316"/>
              <a:gd name="T37" fmla="*/ 153 h 17856"/>
              <a:gd name="T38" fmla="*/ 6380 w 8316"/>
              <a:gd name="T39" fmla="*/ 300 h 17856"/>
              <a:gd name="T40" fmla="*/ 6336 w 8316"/>
              <a:gd name="T41" fmla="*/ 423 h 17856"/>
              <a:gd name="T42" fmla="*/ 6260 w 8316"/>
              <a:gd name="T43" fmla="*/ 533 h 17856"/>
              <a:gd name="T44" fmla="*/ 6139 w 8316"/>
              <a:gd name="T45" fmla="*/ 618 h 17856"/>
              <a:gd name="T46" fmla="*/ 5957 w 8316"/>
              <a:gd name="T47" fmla="*/ 660 h 17856"/>
              <a:gd name="T48" fmla="*/ 2308 w 8316"/>
              <a:gd name="T49" fmla="*/ 654 h 17856"/>
              <a:gd name="T50" fmla="*/ 2142 w 8316"/>
              <a:gd name="T51" fmla="*/ 600 h 17856"/>
              <a:gd name="T52" fmla="*/ 2032 w 8316"/>
              <a:gd name="T53" fmla="*/ 508 h 17856"/>
              <a:gd name="T54" fmla="*/ 1967 w 8316"/>
              <a:gd name="T55" fmla="*/ 393 h 17856"/>
              <a:gd name="T56" fmla="*/ 1930 w 8316"/>
              <a:gd name="T57" fmla="*/ 269 h 17856"/>
              <a:gd name="T58" fmla="*/ 1898 w 8316"/>
              <a:gd name="T59" fmla="*/ 104 h 17856"/>
              <a:gd name="T60" fmla="*/ 1874 w 8316"/>
              <a:gd name="T61" fmla="*/ 28 h 17856"/>
              <a:gd name="T62" fmla="*/ 1832 w 8316"/>
              <a:gd name="T63" fmla="*/ 0 h 17856"/>
              <a:gd name="T64" fmla="*/ 809 w 8316"/>
              <a:gd name="T65" fmla="*/ 13 h 17856"/>
              <a:gd name="T66" fmla="*/ 596 w 8316"/>
              <a:gd name="T67" fmla="*/ 71 h 17856"/>
              <a:gd name="T68" fmla="*/ 417 w 8316"/>
              <a:gd name="T69" fmla="*/ 172 h 17856"/>
              <a:gd name="T70" fmla="*/ 271 w 8316"/>
              <a:gd name="T71" fmla="*/ 310 h 17856"/>
              <a:gd name="T72" fmla="*/ 157 w 8316"/>
              <a:gd name="T73" fmla="*/ 482 h 17856"/>
              <a:gd name="T74" fmla="*/ 75 w 8316"/>
              <a:gd name="T75" fmla="*/ 683 h 17856"/>
              <a:gd name="T76" fmla="*/ 22 w 8316"/>
              <a:gd name="T77" fmla="*/ 910 h 17856"/>
              <a:gd name="T78" fmla="*/ 1 w 8316"/>
              <a:gd name="T79" fmla="*/ 1156 h 17856"/>
              <a:gd name="T80" fmla="*/ 6 w 8316"/>
              <a:gd name="T81" fmla="*/ 16862 h 17856"/>
              <a:gd name="T82" fmla="*/ 45 w 8316"/>
              <a:gd name="T83" fmla="*/ 17093 h 17856"/>
              <a:gd name="T84" fmla="*/ 123 w 8316"/>
              <a:gd name="T85" fmla="*/ 17298 h 17856"/>
              <a:gd name="T86" fmla="*/ 235 w 8316"/>
              <a:gd name="T87" fmla="*/ 17474 h 17856"/>
              <a:gd name="T88" fmla="*/ 382 w 8316"/>
              <a:gd name="T89" fmla="*/ 17621 h 17856"/>
              <a:gd name="T90" fmla="*/ 559 w 8316"/>
              <a:gd name="T91" fmla="*/ 17733 h 17856"/>
              <a:gd name="T92" fmla="*/ 763 w 8316"/>
              <a:gd name="T93" fmla="*/ 17811 h 17856"/>
              <a:gd name="T94" fmla="*/ 994 w 8316"/>
              <a:gd name="T95" fmla="*/ 17850 h 178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316" h="17856">
                <a:moveTo>
                  <a:pt x="7197" y="17856"/>
                </a:moveTo>
                <a:lnTo>
                  <a:pt x="7262" y="17855"/>
                </a:lnTo>
                <a:lnTo>
                  <a:pt x="7327" y="17850"/>
                </a:lnTo>
                <a:lnTo>
                  <a:pt x="7389" y="17845"/>
                </a:lnTo>
                <a:lnTo>
                  <a:pt x="7449" y="17835"/>
                </a:lnTo>
                <a:lnTo>
                  <a:pt x="7508" y="17824"/>
                </a:lnTo>
                <a:lnTo>
                  <a:pt x="7564" y="17810"/>
                </a:lnTo>
                <a:lnTo>
                  <a:pt x="7618" y="17794"/>
                </a:lnTo>
                <a:lnTo>
                  <a:pt x="7672" y="17775"/>
                </a:lnTo>
                <a:lnTo>
                  <a:pt x="7722" y="17753"/>
                </a:lnTo>
                <a:lnTo>
                  <a:pt x="7771" y="17730"/>
                </a:lnTo>
                <a:lnTo>
                  <a:pt x="7818" y="17704"/>
                </a:lnTo>
                <a:lnTo>
                  <a:pt x="7863" y="17675"/>
                </a:lnTo>
                <a:lnTo>
                  <a:pt x="7906" y="17645"/>
                </a:lnTo>
                <a:lnTo>
                  <a:pt x="7948" y="17613"/>
                </a:lnTo>
                <a:lnTo>
                  <a:pt x="7986" y="17578"/>
                </a:lnTo>
                <a:lnTo>
                  <a:pt x="8022" y="17541"/>
                </a:lnTo>
                <a:lnTo>
                  <a:pt x="8058" y="17502"/>
                </a:lnTo>
                <a:lnTo>
                  <a:pt x="8091" y="17461"/>
                </a:lnTo>
                <a:lnTo>
                  <a:pt x="8121" y="17417"/>
                </a:lnTo>
                <a:lnTo>
                  <a:pt x="8150" y="17373"/>
                </a:lnTo>
                <a:lnTo>
                  <a:pt x="8175" y="17325"/>
                </a:lnTo>
                <a:lnTo>
                  <a:pt x="8200" y="17276"/>
                </a:lnTo>
                <a:lnTo>
                  <a:pt x="8221" y="17225"/>
                </a:lnTo>
                <a:lnTo>
                  <a:pt x="8241" y="17172"/>
                </a:lnTo>
                <a:lnTo>
                  <a:pt x="8258" y="17117"/>
                </a:lnTo>
                <a:lnTo>
                  <a:pt x="8274" y="17061"/>
                </a:lnTo>
                <a:lnTo>
                  <a:pt x="8287" y="17003"/>
                </a:lnTo>
                <a:lnTo>
                  <a:pt x="8297" y="16943"/>
                </a:lnTo>
                <a:lnTo>
                  <a:pt x="8305" y="16881"/>
                </a:lnTo>
                <a:lnTo>
                  <a:pt x="8312" y="16818"/>
                </a:lnTo>
                <a:lnTo>
                  <a:pt x="8315" y="16752"/>
                </a:lnTo>
                <a:lnTo>
                  <a:pt x="8316" y="16686"/>
                </a:lnTo>
                <a:lnTo>
                  <a:pt x="8316" y="1297"/>
                </a:lnTo>
                <a:lnTo>
                  <a:pt x="8315" y="1229"/>
                </a:lnTo>
                <a:lnTo>
                  <a:pt x="8313" y="1162"/>
                </a:lnTo>
                <a:lnTo>
                  <a:pt x="8309" y="1095"/>
                </a:lnTo>
                <a:lnTo>
                  <a:pt x="8304" y="1030"/>
                </a:lnTo>
                <a:lnTo>
                  <a:pt x="8296" y="966"/>
                </a:lnTo>
                <a:lnTo>
                  <a:pt x="8287" y="904"/>
                </a:lnTo>
                <a:lnTo>
                  <a:pt x="8276" y="843"/>
                </a:lnTo>
                <a:lnTo>
                  <a:pt x="8264" y="783"/>
                </a:lnTo>
                <a:lnTo>
                  <a:pt x="8249" y="725"/>
                </a:lnTo>
                <a:lnTo>
                  <a:pt x="8232" y="670"/>
                </a:lnTo>
                <a:lnTo>
                  <a:pt x="8214" y="615"/>
                </a:lnTo>
                <a:lnTo>
                  <a:pt x="8193" y="562"/>
                </a:lnTo>
                <a:lnTo>
                  <a:pt x="8172" y="512"/>
                </a:lnTo>
                <a:lnTo>
                  <a:pt x="8147" y="463"/>
                </a:lnTo>
                <a:lnTo>
                  <a:pt x="8121" y="416"/>
                </a:lnTo>
                <a:lnTo>
                  <a:pt x="8093" y="373"/>
                </a:lnTo>
                <a:lnTo>
                  <a:pt x="8062" y="330"/>
                </a:lnTo>
                <a:lnTo>
                  <a:pt x="8029" y="289"/>
                </a:lnTo>
                <a:lnTo>
                  <a:pt x="7995" y="252"/>
                </a:lnTo>
                <a:lnTo>
                  <a:pt x="7958" y="217"/>
                </a:lnTo>
                <a:lnTo>
                  <a:pt x="7918" y="183"/>
                </a:lnTo>
                <a:lnTo>
                  <a:pt x="7876" y="153"/>
                </a:lnTo>
                <a:lnTo>
                  <a:pt x="7832" y="124"/>
                </a:lnTo>
                <a:lnTo>
                  <a:pt x="7786" y="99"/>
                </a:lnTo>
                <a:lnTo>
                  <a:pt x="7737" y="76"/>
                </a:lnTo>
                <a:lnTo>
                  <a:pt x="7685" y="57"/>
                </a:lnTo>
                <a:lnTo>
                  <a:pt x="7632" y="39"/>
                </a:lnTo>
                <a:lnTo>
                  <a:pt x="7575" y="26"/>
                </a:lnTo>
                <a:lnTo>
                  <a:pt x="7517" y="15"/>
                </a:lnTo>
                <a:lnTo>
                  <a:pt x="7455" y="7"/>
                </a:lnTo>
                <a:lnTo>
                  <a:pt x="7391" y="1"/>
                </a:lnTo>
                <a:lnTo>
                  <a:pt x="7324" y="0"/>
                </a:lnTo>
                <a:lnTo>
                  <a:pt x="6484" y="0"/>
                </a:lnTo>
                <a:lnTo>
                  <a:pt x="6471" y="2"/>
                </a:lnTo>
                <a:lnTo>
                  <a:pt x="6460" y="8"/>
                </a:lnTo>
                <a:lnTo>
                  <a:pt x="6450" y="17"/>
                </a:lnTo>
                <a:lnTo>
                  <a:pt x="6442" y="28"/>
                </a:lnTo>
                <a:lnTo>
                  <a:pt x="6434" y="44"/>
                </a:lnTo>
                <a:lnTo>
                  <a:pt x="6428" y="61"/>
                </a:lnTo>
                <a:lnTo>
                  <a:pt x="6422" y="81"/>
                </a:lnTo>
                <a:lnTo>
                  <a:pt x="6418" y="104"/>
                </a:lnTo>
                <a:lnTo>
                  <a:pt x="6409" y="153"/>
                </a:lnTo>
                <a:lnTo>
                  <a:pt x="6399" y="210"/>
                </a:lnTo>
                <a:lnTo>
                  <a:pt x="6393" y="239"/>
                </a:lnTo>
                <a:lnTo>
                  <a:pt x="6386" y="269"/>
                </a:lnTo>
                <a:lnTo>
                  <a:pt x="6380" y="300"/>
                </a:lnTo>
                <a:lnTo>
                  <a:pt x="6371" y="330"/>
                </a:lnTo>
                <a:lnTo>
                  <a:pt x="6361" y="362"/>
                </a:lnTo>
                <a:lnTo>
                  <a:pt x="6349" y="393"/>
                </a:lnTo>
                <a:lnTo>
                  <a:pt x="6336" y="423"/>
                </a:lnTo>
                <a:lnTo>
                  <a:pt x="6320" y="452"/>
                </a:lnTo>
                <a:lnTo>
                  <a:pt x="6304" y="481"/>
                </a:lnTo>
                <a:lnTo>
                  <a:pt x="6284" y="508"/>
                </a:lnTo>
                <a:lnTo>
                  <a:pt x="6260" y="533"/>
                </a:lnTo>
                <a:lnTo>
                  <a:pt x="6234" y="558"/>
                </a:lnTo>
                <a:lnTo>
                  <a:pt x="6207" y="580"/>
                </a:lnTo>
                <a:lnTo>
                  <a:pt x="6174" y="600"/>
                </a:lnTo>
                <a:lnTo>
                  <a:pt x="6139" y="618"/>
                </a:lnTo>
                <a:lnTo>
                  <a:pt x="6099" y="633"/>
                </a:lnTo>
                <a:lnTo>
                  <a:pt x="6056" y="645"/>
                </a:lnTo>
                <a:lnTo>
                  <a:pt x="6008" y="654"/>
                </a:lnTo>
                <a:lnTo>
                  <a:pt x="5957" y="660"/>
                </a:lnTo>
                <a:lnTo>
                  <a:pt x="5900" y="662"/>
                </a:lnTo>
                <a:lnTo>
                  <a:pt x="2416" y="662"/>
                </a:lnTo>
                <a:lnTo>
                  <a:pt x="2359" y="660"/>
                </a:lnTo>
                <a:lnTo>
                  <a:pt x="2308" y="654"/>
                </a:lnTo>
                <a:lnTo>
                  <a:pt x="2260" y="645"/>
                </a:lnTo>
                <a:lnTo>
                  <a:pt x="2217" y="633"/>
                </a:lnTo>
                <a:lnTo>
                  <a:pt x="2177" y="618"/>
                </a:lnTo>
                <a:lnTo>
                  <a:pt x="2142" y="600"/>
                </a:lnTo>
                <a:lnTo>
                  <a:pt x="2109" y="580"/>
                </a:lnTo>
                <a:lnTo>
                  <a:pt x="2082" y="558"/>
                </a:lnTo>
                <a:lnTo>
                  <a:pt x="2056" y="533"/>
                </a:lnTo>
                <a:lnTo>
                  <a:pt x="2032" y="508"/>
                </a:lnTo>
                <a:lnTo>
                  <a:pt x="2012" y="481"/>
                </a:lnTo>
                <a:lnTo>
                  <a:pt x="1996" y="452"/>
                </a:lnTo>
                <a:lnTo>
                  <a:pt x="1980" y="423"/>
                </a:lnTo>
                <a:lnTo>
                  <a:pt x="1967" y="393"/>
                </a:lnTo>
                <a:lnTo>
                  <a:pt x="1955" y="362"/>
                </a:lnTo>
                <a:lnTo>
                  <a:pt x="1945" y="330"/>
                </a:lnTo>
                <a:lnTo>
                  <a:pt x="1936" y="300"/>
                </a:lnTo>
                <a:lnTo>
                  <a:pt x="1930" y="269"/>
                </a:lnTo>
                <a:lnTo>
                  <a:pt x="1923" y="239"/>
                </a:lnTo>
                <a:lnTo>
                  <a:pt x="1917" y="210"/>
                </a:lnTo>
                <a:lnTo>
                  <a:pt x="1907" y="153"/>
                </a:lnTo>
                <a:lnTo>
                  <a:pt x="1898" y="104"/>
                </a:lnTo>
                <a:lnTo>
                  <a:pt x="1894" y="81"/>
                </a:lnTo>
                <a:lnTo>
                  <a:pt x="1888" y="61"/>
                </a:lnTo>
                <a:lnTo>
                  <a:pt x="1882" y="44"/>
                </a:lnTo>
                <a:lnTo>
                  <a:pt x="1874" y="28"/>
                </a:lnTo>
                <a:lnTo>
                  <a:pt x="1866" y="17"/>
                </a:lnTo>
                <a:lnTo>
                  <a:pt x="1856" y="8"/>
                </a:lnTo>
                <a:lnTo>
                  <a:pt x="1845" y="2"/>
                </a:lnTo>
                <a:lnTo>
                  <a:pt x="1832" y="0"/>
                </a:lnTo>
                <a:lnTo>
                  <a:pt x="992" y="0"/>
                </a:lnTo>
                <a:lnTo>
                  <a:pt x="929" y="1"/>
                </a:lnTo>
                <a:lnTo>
                  <a:pt x="868" y="6"/>
                </a:lnTo>
                <a:lnTo>
                  <a:pt x="809" y="13"/>
                </a:lnTo>
                <a:lnTo>
                  <a:pt x="752" y="25"/>
                </a:lnTo>
                <a:lnTo>
                  <a:pt x="699" y="37"/>
                </a:lnTo>
                <a:lnTo>
                  <a:pt x="646" y="54"/>
                </a:lnTo>
                <a:lnTo>
                  <a:pt x="596" y="71"/>
                </a:lnTo>
                <a:lnTo>
                  <a:pt x="548" y="94"/>
                </a:lnTo>
                <a:lnTo>
                  <a:pt x="502" y="117"/>
                </a:lnTo>
                <a:lnTo>
                  <a:pt x="459" y="144"/>
                </a:lnTo>
                <a:lnTo>
                  <a:pt x="417" y="172"/>
                </a:lnTo>
                <a:lnTo>
                  <a:pt x="377" y="203"/>
                </a:lnTo>
                <a:lnTo>
                  <a:pt x="339" y="237"/>
                </a:lnTo>
                <a:lnTo>
                  <a:pt x="305" y="272"/>
                </a:lnTo>
                <a:lnTo>
                  <a:pt x="271" y="310"/>
                </a:lnTo>
                <a:lnTo>
                  <a:pt x="239" y="350"/>
                </a:lnTo>
                <a:lnTo>
                  <a:pt x="210" y="393"/>
                </a:lnTo>
                <a:lnTo>
                  <a:pt x="182" y="436"/>
                </a:lnTo>
                <a:lnTo>
                  <a:pt x="157" y="482"/>
                </a:lnTo>
                <a:lnTo>
                  <a:pt x="134" y="530"/>
                </a:lnTo>
                <a:lnTo>
                  <a:pt x="112" y="579"/>
                </a:lnTo>
                <a:lnTo>
                  <a:pt x="93" y="631"/>
                </a:lnTo>
                <a:lnTo>
                  <a:pt x="75" y="683"/>
                </a:lnTo>
                <a:lnTo>
                  <a:pt x="59" y="738"/>
                </a:lnTo>
                <a:lnTo>
                  <a:pt x="45" y="793"/>
                </a:lnTo>
                <a:lnTo>
                  <a:pt x="32" y="850"/>
                </a:lnTo>
                <a:lnTo>
                  <a:pt x="22" y="910"/>
                </a:lnTo>
                <a:lnTo>
                  <a:pt x="15" y="970"/>
                </a:lnTo>
                <a:lnTo>
                  <a:pt x="8" y="1030"/>
                </a:lnTo>
                <a:lnTo>
                  <a:pt x="3" y="1093"/>
                </a:lnTo>
                <a:lnTo>
                  <a:pt x="1" y="1156"/>
                </a:lnTo>
                <a:lnTo>
                  <a:pt x="0" y="1221"/>
                </a:lnTo>
                <a:lnTo>
                  <a:pt x="0" y="16737"/>
                </a:lnTo>
                <a:lnTo>
                  <a:pt x="1" y="16800"/>
                </a:lnTo>
                <a:lnTo>
                  <a:pt x="6" y="16862"/>
                </a:lnTo>
                <a:lnTo>
                  <a:pt x="11" y="16922"/>
                </a:lnTo>
                <a:lnTo>
                  <a:pt x="20" y="16980"/>
                </a:lnTo>
                <a:lnTo>
                  <a:pt x="31" y="17038"/>
                </a:lnTo>
                <a:lnTo>
                  <a:pt x="45" y="17093"/>
                </a:lnTo>
                <a:lnTo>
                  <a:pt x="61" y="17147"/>
                </a:lnTo>
                <a:lnTo>
                  <a:pt x="79" y="17199"/>
                </a:lnTo>
                <a:lnTo>
                  <a:pt x="100" y="17249"/>
                </a:lnTo>
                <a:lnTo>
                  <a:pt x="123" y="17298"/>
                </a:lnTo>
                <a:lnTo>
                  <a:pt x="147" y="17345"/>
                </a:lnTo>
                <a:lnTo>
                  <a:pt x="175" y="17391"/>
                </a:lnTo>
                <a:lnTo>
                  <a:pt x="204" y="17433"/>
                </a:lnTo>
                <a:lnTo>
                  <a:pt x="235" y="17474"/>
                </a:lnTo>
                <a:lnTo>
                  <a:pt x="269" y="17515"/>
                </a:lnTo>
                <a:lnTo>
                  <a:pt x="305" y="17551"/>
                </a:lnTo>
                <a:lnTo>
                  <a:pt x="343" y="17587"/>
                </a:lnTo>
                <a:lnTo>
                  <a:pt x="382" y="17621"/>
                </a:lnTo>
                <a:lnTo>
                  <a:pt x="423" y="17652"/>
                </a:lnTo>
                <a:lnTo>
                  <a:pt x="467" y="17682"/>
                </a:lnTo>
                <a:lnTo>
                  <a:pt x="512" y="17709"/>
                </a:lnTo>
                <a:lnTo>
                  <a:pt x="559" y="17733"/>
                </a:lnTo>
                <a:lnTo>
                  <a:pt x="607" y="17757"/>
                </a:lnTo>
                <a:lnTo>
                  <a:pt x="657" y="17777"/>
                </a:lnTo>
                <a:lnTo>
                  <a:pt x="710" y="17795"/>
                </a:lnTo>
                <a:lnTo>
                  <a:pt x="763" y="17811"/>
                </a:lnTo>
                <a:lnTo>
                  <a:pt x="819" y="17825"/>
                </a:lnTo>
                <a:lnTo>
                  <a:pt x="876" y="17836"/>
                </a:lnTo>
                <a:lnTo>
                  <a:pt x="934" y="17845"/>
                </a:lnTo>
                <a:lnTo>
                  <a:pt x="994" y="17850"/>
                </a:lnTo>
                <a:lnTo>
                  <a:pt x="1056" y="17855"/>
                </a:lnTo>
                <a:lnTo>
                  <a:pt x="1119" y="17856"/>
                </a:lnTo>
                <a:lnTo>
                  <a:pt x="7197" y="17856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106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vice MockUp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4"/>
          <p:cNvSpPr>
            <a:spLocks noGrp="1"/>
          </p:cNvSpPr>
          <p:nvPr>
            <p:ph type="pic" sz="quarter" idx="20"/>
          </p:nvPr>
        </p:nvSpPr>
        <p:spPr bwMode="auto">
          <a:xfrm>
            <a:off x="10697125" y="3009327"/>
            <a:ext cx="3571094" cy="7684602"/>
          </a:xfrm>
          <a:custGeom>
            <a:avLst/>
            <a:gdLst>
              <a:gd name="T0" fmla="*/ 7389 w 8316"/>
              <a:gd name="T1" fmla="*/ 17845 h 17856"/>
              <a:gd name="T2" fmla="*/ 7618 w 8316"/>
              <a:gd name="T3" fmla="*/ 17794 h 17856"/>
              <a:gd name="T4" fmla="*/ 7818 w 8316"/>
              <a:gd name="T5" fmla="*/ 17704 h 17856"/>
              <a:gd name="T6" fmla="*/ 7986 w 8316"/>
              <a:gd name="T7" fmla="*/ 17578 h 17856"/>
              <a:gd name="T8" fmla="*/ 8121 w 8316"/>
              <a:gd name="T9" fmla="*/ 17417 h 17856"/>
              <a:gd name="T10" fmla="*/ 8221 w 8316"/>
              <a:gd name="T11" fmla="*/ 17225 h 17856"/>
              <a:gd name="T12" fmla="*/ 8287 w 8316"/>
              <a:gd name="T13" fmla="*/ 17003 h 17856"/>
              <a:gd name="T14" fmla="*/ 8315 w 8316"/>
              <a:gd name="T15" fmla="*/ 16752 h 17856"/>
              <a:gd name="T16" fmla="*/ 8313 w 8316"/>
              <a:gd name="T17" fmla="*/ 1162 h 17856"/>
              <a:gd name="T18" fmla="*/ 8287 w 8316"/>
              <a:gd name="T19" fmla="*/ 904 h 17856"/>
              <a:gd name="T20" fmla="*/ 8232 w 8316"/>
              <a:gd name="T21" fmla="*/ 670 h 17856"/>
              <a:gd name="T22" fmla="*/ 8147 w 8316"/>
              <a:gd name="T23" fmla="*/ 463 h 17856"/>
              <a:gd name="T24" fmla="*/ 8029 w 8316"/>
              <a:gd name="T25" fmla="*/ 289 h 17856"/>
              <a:gd name="T26" fmla="*/ 7876 w 8316"/>
              <a:gd name="T27" fmla="*/ 153 h 17856"/>
              <a:gd name="T28" fmla="*/ 7685 w 8316"/>
              <a:gd name="T29" fmla="*/ 57 h 17856"/>
              <a:gd name="T30" fmla="*/ 7455 w 8316"/>
              <a:gd name="T31" fmla="*/ 7 h 17856"/>
              <a:gd name="T32" fmla="*/ 6471 w 8316"/>
              <a:gd name="T33" fmla="*/ 2 h 17856"/>
              <a:gd name="T34" fmla="*/ 6434 w 8316"/>
              <a:gd name="T35" fmla="*/ 44 h 17856"/>
              <a:gd name="T36" fmla="*/ 6409 w 8316"/>
              <a:gd name="T37" fmla="*/ 153 h 17856"/>
              <a:gd name="T38" fmla="*/ 6380 w 8316"/>
              <a:gd name="T39" fmla="*/ 300 h 17856"/>
              <a:gd name="T40" fmla="*/ 6336 w 8316"/>
              <a:gd name="T41" fmla="*/ 423 h 17856"/>
              <a:gd name="T42" fmla="*/ 6260 w 8316"/>
              <a:gd name="T43" fmla="*/ 533 h 17856"/>
              <a:gd name="T44" fmla="*/ 6139 w 8316"/>
              <a:gd name="T45" fmla="*/ 618 h 17856"/>
              <a:gd name="T46" fmla="*/ 5957 w 8316"/>
              <a:gd name="T47" fmla="*/ 660 h 17856"/>
              <a:gd name="T48" fmla="*/ 2308 w 8316"/>
              <a:gd name="T49" fmla="*/ 654 h 17856"/>
              <a:gd name="T50" fmla="*/ 2142 w 8316"/>
              <a:gd name="T51" fmla="*/ 600 h 17856"/>
              <a:gd name="T52" fmla="*/ 2032 w 8316"/>
              <a:gd name="T53" fmla="*/ 508 h 17856"/>
              <a:gd name="T54" fmla="*/ 1967 w 8316"/>
              <a:gd name="T55" fmla="*/ 393 h 17856"/>
              <a:gd name="T56" fmla="*/ 1930 w 8316"/>
              <a:gd name="T57" fmla="*/ 269 h 17856"/>
              <a:gd name="T58" fmla="*/ 1898 w 8316"/>
              <a:gd name="T59" fmla="*/ 104 h 17856"/>
              <a:gd name="T60" fmla="*/ 1874 w 8316"/>
              <a:gd name="T61" fmla="*/ 28 h 17856"/>
              <a:gd name="T62" fmla="*/ 1832 w 8316"/>
              <a:gd name="T63" fmla="*/ 0 h 17856"/>
              <a:gd name="T64" fmla="*/ 809 w 8316"/>
              <a:gd name="T65" fmla="*/ 13 h 17856"/>
              <a:gd name="T66" fmla="*/ 596 w 8316"/>
              <a:gd name="T67" fmla="*/ 71 h 17856"/>
              <a:gd name="T68" fmla="*/ 417 w 8316"/>
              <a:gd name="T69" fmla="*/ 172 h 17856"/>
              <a:gd name="T70" fmla="*/ 271 w 8316"/>
              <a:gd name="T71" fmla="*/ 310 h 17856"/>
              <a:gd name="T72" fmla="*/ 157 w 8316"/>
              <a:gd name="T73" fmla="*/ 482 h 17856"/>
              <a:gd name="T74" fmla="*/ 75 w 8316"/>
              <a:gd name="T75" fmla="*/ 683 h 17856"/>
              <a:gd name="T76" fmla="*/ 22 w 8316"/>
              <a:gd name="T77" fmla="*/ 910 h 17856"/>
              <a:gd name="T78" fmla="*/ 1 w 8316"/>
              <a:gd name="T79" fmla="*/ 1156 h 17856"/>
              <a:gd name="T80" fmla="*/ 6 w 8316"/>
              <a:gd name="T81" fmla="*/ 16862 h 17856"/>
              <a:gd name="T82" fmla="*/ 45 w 8316"/>
              <a:gd name="T83" fmla="*/ 17093 h 17856"/>
              <a:gd name="T84" fmla="*/ 123 w 8316"/>
              <a:gd name="T85" fmla="*/ 17298 h 17856"/>
              <a:gd name="T86" fmla="*/ 235 w 8316"/>
              <a:gd name="T87" fmla="*/ 17474 h 17856"/>
              <a:gd name="T88" fmla="*/ 382 w 8316"/>
              <a:gd name="T89" fmla="*/ 17621 h 17856"/>
              <a:gd name="T90" fmla="*/ 559 w 8316"/>
              <a:gd name="T91" fmla="*/ 17733 h 17856"/>
              <a:gd name="T92" fmla="*/ 763 w 8316"/>
              <a:gd name="T93" fmla="*/ 17811 h 17856"/>
              <a:gd name="T94" fmla="*/ 994 w 8316"/>
              <a:gd name="T95" fmla="*/ 17850 h 178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316" h="17856">
                <a:moveTo>
                  <a:pt x="7197" y="17856"/>
                </a:moveTo>
                <a:lnTo>
                  <a:pt x="7262" y="17855"/>
                </a:lnTo>
                <a:lnTo>
                  <a:pt x="7327" y="17850"/>
                </a:lnTo>
                <a:lnTo>
                  <a:pt x="7389" y="17845"/>
                </a:lnTo>
                <a:lnTo>
                  <a:pt x="7449" y="17835"/>
                </a:lnTo>
                <a:lnTo>
                  <a:pt x="7508" y="17824"/>
                </a:lnTo>
                <a:lnTo>
                  <a:pt x="7564" y="17810"/>
                </a:lnTo>
                <a:lnTo>
                  <a:pt x="7618" y="17794"/>
                </a:lnTo>
                <a:lnTo>
                  <a:pt x="7672" y="17775"/>
                </a:lnTo>
                <a:lnTo>
                  <a:pt x="7722" y="17753"/>
                </a:lnTo>
                <a:lnTo>
                  <a:pt x="7771" y="17730"/>
                </a:lnTo>
                <a:lnTo>
                  <a:pt x="7818" y="17704"/>
                </a:lnTo>
                <a:lnTo>
                  <a:pt x="7863" y="17675"/>
                </a:lnTo>
                <a:lnTo>
                  <a:pt x="7906" y="17645"/>
                </a:lnTo>
                <a:lnTo>
                  <a:pt x="7948" y="17613"/>
                </a:lnTo>
                <a:lnTo>
                  <a:pt x="7986" y="17578"/>
                </a:lnTo>
                <a:lnTo>
                  <a:pt x="8022" y="17541"/>
                </a:lnTo>
                <a:lnTo>
                  <a:pt x="8058" y="17502"/>
                </a:lnTo>
                <a:lnTo>
                  <a:pt x="8091" y="17461"/>
                </a:lnTo>
                <a:lnTo>
                  <a:pt x="8121" y="17417"/>
                </a:lnTo>
                <a:lnTo>
                  <a:pt x="8150" y="17373"/>
                </a:lnTo>
                <a:lnTo>
                  <a:pt x="8175" y="17325"/>
                </a:lnTo>
                <a:lnTo>
                  <a:pt x="8200" y="17276"/>
                </a:lnTo>
                <a:lnTo>
                  <a:pt x="8221" y="17225"/>
                </a:lnTo>
                <a:lnTo>
                  <a:pt x="8241" y="17172"/>
                </a:lnTo>
                <a:lnTo>
                  <a:pt x="8258" y="17117"/>
                </a:lnTo>
                <a:lnTo>
                  <a:pt x="8274" y="17061"/>
                </a:lnTo>
                <a:lnTo>
                  <a:pt x="8287" y="17003"/>
                </a:lnTo>
                <a:lnTo>
                  <a:pt x="8297" y="16943"/>
                </a:lnTo>
                <a:lnTo>
                  <a:pt x="8305" y="16881"/>
                </a:lnTo>
                <a:lnTo>
                  <a:pt x="8312" y="16818"/>
                </a:lnTo>
                <a:lnTo>
                  <a:pt x="8315" y="16752"/>
                </a:lnTo>
                <a:lnTo>
                  <a:pt x="8316" y="16686"/>
                </a:lnTo>
                <a:lnTo>
                  <a:pt x="8316" y="1297"/>
                </a:lnTo>
                <a:lnTo>
                  <a:pt x="8315" y="1229"/>
                </a:lnTo>
                <a:lnTo>
                  <a:pt x="8313" y="1162"/>
                </a:lnTo>
                <a:lnTo>
                  <a:pt x="8309" y="1095"/>
                </a:lnTo>
                <a:lnTo>
                  <a:pt x="8304" y="1030"/>
                </a:lnTo>
                <a:lnTo>
                  <a:pt x="8296" y="966"/>
                </a:lnTo>
                <a:lnTo>
                  <a:pt x="8287" y="904"/>
                </a:lnTo>
                <a:lnTo>
                  <a:pt x="8276" y="843"/>
                </a:lnTo>
                <a:lnTo>
                  <a:pt x="8264" y="783"/>
                </a:lnTo>
                <a:lnTo>
                  <a:pt x="8249" y="725"/>
                </a:lnTo>
                <a:lnTo>
                  <a:pt x="8232" y="670"/>
                </a:lnTo>
                <a:lnTo>
                  <a:pt x="8214" y="615"/>
                </a:lnTo>
                <a:lnTo>
                  <a:pt x="8193" y="562"/>
                </a:lnTo>
                <a:lnTo>
                  <a:pt x="8172" y="512"/>
                </a:lnTo>
                <a:lnTo>
                  <a:pt x="8147" y="463"/>
                </a:lnTo>
                <a:lnTo>
                  <a:pt x="8121" y="416"/>
                </a:lnTo>
                <a:lnTo>
                  <a:pt x="8093" y="373"/>
                </a:lnTo>
                <a:lnTo>
                  <a:pt x="8062" y="330"/>
                </a:lnTo>
                <a:lnTo>
                  <a:pt x="8029" y="289"/>
                </a:lnTo>
                <a:lnTo>
                  <a:pt x="7995" y="252"/>
                </a:lnTo>
                <a:lnTo>
                  <a:pt x="7958" y="217"/>
                </a:lnTo>
                <a:lnTo>
                  <a:pt x="7918" y="183"/>
                </a:lnTo>
                <a:lnTo>
                  <a:pt x="7876" y="153"/>
                </a:lnTo>
                <a:lnTo>
                  <a:pt x="7832" y="124"/>
                </a:lnTo>
                <a:lnTo>
                  <a:pt x="7786" y="99"/>
                </a:lnTo>
                <a:lnTo>
                  <a:pt x="7737" y="76"/>
                </a:lnTo>
                <a:lnTo>
                  <a:pt x="7685" y="57"/>
                </a:lnTo>
                <a:lnTo>
                  <a:pt x="7632" y="39"/>
                </a:lnTo>
                <a:lnTo>
                  <a:pt x="7575" y="26"/>
                </a:lnTo>
                <a:lnTo>
                  <a:pt x="7517" y="15"/>
                </a:lnTo>
                <a:lnTo>
                  <a:pt x="7455" y="7"/>
                </a:lnTo>
                <a:lnTo>
                  <a:pt x="7391" y="1"/>
                </a:lnTo>
                <a:lnTo>
                  <a:pt x="7324" y="0"/>
                </a:lnTo>
                <a:lnTo>
                  <a:pt x="6484" y="0"/>
                </a:lnTo>
                <a:lnTo>
                  <a:pt x="6471" y="2"/>
                </a:lnTo>
                <a:lnTo>
                  <a:pt x="6460" y="8"/>
                </a:lnTo>
                <a:lnTo>
                  <a:pt x="6450" y="17"/>
                </a:lnTo>
                <a:lnTo>
                  <a:pt x="6442" y="28"/>
                </a:lnTo>
                <a:lnTo>
                  <a:pt x="6434" y="44"/>
                </a:lnTo>
                <a:lnTo>
                  <a:pt x="6428" y="61"/>
                </a:lnTo>
                <a:lnTo>
                  <a:pt x="6422" y="81"/>
                </a:lnTo>
                <a:lnTo>
                  <a:pt x="6418" y="104"/>
                </a:lnTo>
                <a:lnTo>
                  <a:pt x="6409" y="153"/>
                </a:lnTo>
                <a:lnTo>
                  <a:pt x="6399" y="210"/>
                </a:lnTo>
                <a:lnTo>
                  <a:pt x="6393" y="239"/>
                </a:lnTo>
                <a:lnTo>
                  <a:pt x="6386" y="269"/>
                </a:lnTo>
                <a:lnTo>
                  <a:pt x="6380" y="300"/>
                </a:lnTo>
                <a:lnTo>
                  <a:pt x="6371" y="330"/>
                </a:lnTo>
                <a:lnTo>
                  <a:pt x="6361" y="362"/>
                </a:lnTo>
                <a:lnTo>
                  <a:pt x="6349" y="393"/>
                </a:lnTo>
                <a:lnTo>
                  <a:pt x="6336" y="423"/>
                </a:lnTo>
                <a:lnTo>
                  <a:pt x="6320" y="452"/>
                </a:lnTo>
                <a:lnTo>
                  <a:pt x="6304" y="481"/>
                </a:lnTo>
                <a:lnTo>
                  <a:pt x="6284" y="508"/>
                </a:lnTo>
                <a:lnTo>
                  <a:pt x="6260" y="533"/>
                </a:lnTo>
                <a:lnTo>
                  <a:pt x="6234" y="558"/>
                </a:lnTo>
                <a:lnTo>
                  <a:pt x="6207" y="580"/>
                </a:lnTo>
                <a:lnTo>
                  <a:pt x="6174" y="600"/>
                </a:lnTo>
                <a:lnTo>
                  <a:pt x="6139" y="618"/>
                </a:lnTo>
                <a:lnTo>
                  <a:pt x="6099" y="633"/>
                </a:lnTo>
                <a:lnTo>
                  <a:pt x="6056" y="645"/>
                </a:lnTo>
                <a:lnTo>
                  <a:pt x="6008" y="654"/>
                </a:lnTo>
                <a:lnTo>
                  <a:pt x="5957" y="660"/>
                </a:lnTo>
                <a:lnTo>
                  <a:pt x="5900" y="662"/>
                </a:lnTo>
                <a:lnTo>
                  <a:pt x="2416" y="662"/>
                </a:lnTo>
                <a:lnTo>
                  <a:pt x="2359" y="660"/>
                </a:lnTo>
                <a:lnTo>
                  <a:pt x="2308" y="654"/>
                </a:lnTo>
                <a:lnTo>
                  <a:pt x="2260" y="645"/>
                </a:lnTo>
                <a:lnTo>
                  <a:pt x="2217" y="633"/>
                </a:lnTo>
                <a:lnTo>
                  <a:pt x="2177" y="618"/>
                </a:lnTo>
                <a:lnTo>
                  <a:pt x="2142" y="600"/>
                </a:lnTo>
                <a:lnTo>
                  <a:pt x="2109" y="580"/>
                </a:lnTo>
                <a:lnTo>
                  <a:pt x="2082" y="558"/>
                </a:lnTo>
                <a:lnTo>
                  <a:pt x="2056" y="533"/>
                </a:lnTo>
                <a:lnTo>
                  <a:pt x="2032" y="508"/>
                </a:lnTo>
                <a:lnTo>
                  <a:pt x="2012" y="481"/>
                </a:lnTo>
                <a:lnTo>
                  <a:pt x="1996" y="452"/>
                </a:lnTo>
                <a:lnTo>
                  <a:pt x="1980" y="423"/>
                </a:lnTo>
                <a:lnTo>
                  <a:pt x="1967" y="393"/>
                </a:lnTo>
                <a:lnTo>
                  <a:pt x="1955" y="362"/>
                </a:lnTo>
                <a:lnTo>
                  <a:pt x="1945" y="330"/>
                </a:lnTo>
                <a:lnTo>
                  <a:pt x="1936" y="300"/>
                </a:lnTo>
                <a:lnTo>
                  <a:pt x="1930" y="269"/>
                </a:lnTo>
                <a:lnTo>
                  <a:pt x="1923" y="239"/>
                </a:lnTo>
                <a:lnTo>
                  <a:pt x="1917" y="210"/>
                </a:lnTo>
                <a:lnTo>
                  <a:pt x="1907" y="153"/>
                </a:lnTo>
                <a:lnTo>
                  <a:pt x="1898" y="104"/>
                </a:lnTo>
                <a:lnTo>
                  <a:pt x="1894" y="81"/>
                </a:lnTo>
                <a:lnTo>
                  <a:pt x="1888" y="61"/>
                </a:lnTo>
                <a:lnTo>
                  <a:pt x="1882" y="44"/>
                </a:lnTo>
                <a:lnTo>
                  <a:pt x="1874" y="28"/>
                </a:lnTo>
                <a:lnTo>
                  <a:pt x="1866" y="17"/>
                </a:lnTo>
                <a:lnTo>
                  <a:pt x="1856" y="8"/>
                </a:lnTo>
                <a:lnTo>
                  <a:pt x="1845" y="2"/>
                </a:lnTo>
                <a:lnTo>
                  <a:pt x="1832" y="0"/>
                </a:lnTo>
                <a:lnTo>
                  <a:pt x="992" y="0"/>
                </a:lnTo>
                <a:lnTo>
                  <a:pt x="929" y="1"/>
                </a:lnTo>
                <a:lnTo>
                  <a:pt x="868" y="6"/>
                </a:lnTo>
                <a:lnTo>
                  <a:pt x="809" y="13"/>
                </a:lnTo>
                <a:lnTo>
                  <a:pt x="752" y="25"/>
                </a:lnTo>
                <a:lnTo>
                  <a:pt x="699" y="37"/>
                </a:lnTo>
                <a:lnTo>
                  <a:pt x="646" y="54"/>
                </a:lnTo>
                <a:lnTo>
                  <a:pt x="596" y="71"/>
                </a:lnTo>
                <a:lnTo>
                  <a:pt x="548" y="94"/>
                </a:lnTo>
                <a:lnTo>
                  <a:pt x="502" y="117"/>
                </a:lnTo>
                <a:lnTo>
                  <a:pt x="459" y="144"/>
                </a:lnTo>
                <a:lnTo>
                  <a:pt x="417" y="172"/>
                </a:lnTo>
                <a:lnTo>
                  <a:pt x="377" y="203"/>
                </a:lnTo>
                <a:lnTo>
                  <a:pt x="339" y="237"/>
                </a:lnTo>
                <a:lnTo>
                  <a:pt x="305" y="272"/>
                </a:lnTo>
                <a:lnTo>
                  <a:pt x="271" y="310"/>
                </a:lnTo>
                <a:lnTo>
                  <a:pt x="239" y="350"/>
                </a:lnTo>
                <a:lnTo>
                  <a:pt x="210" y="393"/>
                </a:lnTo>
                <a:lnTo>
                  <a:pt x="182" y="436"/>
                </a:lnTo>
                <a:lnTo>
                  <a:pt x="157" y="482"/>
                </a:lnTo>
                <a:lnTo>
                  <a:pt x="134" y="530"/>
                </a:lnTo>
                <a:lnTo>
                  <a:pt x="112" y="579"/>
                </a:lnTo>
                <a:lnTo>
                  <a:pt x="93" y="631"/>
                </a:lnTo>
                <a:lnTo>
                  <a:pt x="75" y="683"/>
                </a:lnTo>
                <a:lnTo>
                  <a:pt x="59" y="738"/>
                </a:lnTo>
                <a:lnTo>
                  <a:pt x="45" y="793"/>
                </a:lnTo>
                <a:lnTo>
                  <a:pt x="32" y="850"/>
                </a:lnTo>
                <a:lnTo>
                  <a:pt x="22" y="910"/>
                </a:lnTo>
                <a:lnTo>
                  <a:pt x="15" y="970"/>
                </a:lnTo>
                <a:lnTo>
                  <a:pt x="8" y="1030"/>
                </a:lnTo>
                <a:lnTo>
                  <a:pt x="3" y="1093"/>
                </a:lnTo>
                <a:lnTo>
                  <a:pt x="1" y="1156"/>
                </a:lnTo>
                <a:lnTo>
                  <a:pt x="0" y="1221"/>
                </a:lnTo>
                <a:lnTo>
                  <a:pt x="0" y="16737"/>
                </a:lnTo>
                <a:lnTo>
                  <a:pt x="1" y="16800"/>
                </a:lnTo>
                <a:lnTo>
                  <a:pt x="6" y="16862"/>
                </a:lnTo>
                <a:lnTo>
                  <a:pt x="11" y="16922"/>
                </a:lnTo>
                <a:lnTo>
                  <a:pt x="20" y="16980"/>
                </a:lnTo>
                <a:lnTo>
                  <a:pt x="31" y="17038"/>
                </a:lnTo>
                <a:lnTo>
                  <a:pt x="45" y="17093"/>
                </a:lnTo>
                <a:lnTo>
                  <a:pt x="61" y="17147"/>
                </a:lnTo>
                <a:lnTo>
                  <a:pt x="79" y="17199"/>
                </a:lnTo>
                <a:lnTo>
                  <a:pt x="100" y="17249"/>
                </a:lnTo>
                <a:lnTo>
                  <a:pt x="123" y="17298"/>
                </a:lnTo>
                <a:lnTo>
                  <a:pt x="147" y="17345"/>
                </a:lnTo>
                <a:lnTo>
                  <a:pt x="175" y="17391"/>
                </a:lnTo>
                <a:lnTo>
                  <a:pt x="204" y="17433"/>
                </a:lnTo>
                <a:lnTo>
                  <a:pt x="235" y="17474"/>
                </a:lnTo>
                <a:lnTo>
                  <a:pt x="269" y="17515"/>
                </a:lnTo>
                <a:lnTo>
                  <a:pt x="305" y="17551"/>
                </a:lnTo>
                <a:lnTo>
                  <a:pt x="343" y="17587"/>
                </a:lnTo>
                <a:lnTo>
                  <a:pt x="382" y="17621"/>
                </a:lnTo>
                <a:lnTo>
                  <a:pt x="423" y="17652"/>
                </a:lnTo>
                <a:lnTo>
                  <a:pt x="467" y="17682"/>
                </a:lnTo>
                <a:lnTo>
                  <a:pt x="512" y="17709"/>
                </a:lnTo>
                <a:lnTo>
                  <a:pt x="559" y="17733"/>
                </a:lnTo>
                <a:lnTo>
                  <a:pt x="607" y="17757"/>
                </a:lnTo>
                <a:lnTo>
                  <a:pt x="657" y="17777"/>
                </a:lnTo>
                <a:lnTo>
                  <a:pt x="710" y="17795"/>
                </a:lnTo>
                <a:lnTo>
                  <a:pt x="763" y="17811"/>
                </a:lnTo>
                <a:lnTo>
                  <a:pt x="819" y="17825"/>
                </a:lnTo>
                <a:lnTo>
                  <a:pt x="876" y="17836"/>
                </a:lnTo>
                <a:lnTo>
                  <a:pt x="934" y="17845"/>
                </a:lnTo>
                <a:lnTo>
                  <a:pt x="994" y="17850"/>
                </a:lnTo>
                <a:lnTo>
                  <a:pt x="1056" y="17855"/>
                </a:lnTo>
                <a:lnTo>
                  <a:pt x="1119" y="17856"/>
                </a:lnTo>
                <a:lnTo>
                  <a:pt x="7197" y="17856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3" name="Freeform 14"/>
          <p:cNvSpPr>
            <a:spLocks noGrp="1"/>
          </p:cNvSpPr>
          <p:nvPr>
            <p:ph type="pic" sz="quarter" idx="21"/>
          </p:nvPr>
        </p:nvSpPr>
        <p:spPr bwMode="auto">
          <a:xfrm>
            <a:off x="15037452" y="3009327"/>
            <a:ext cx="3571094" cy="7684602"/>
          </a:xfrm>
          <a:custGeom>
            <a:avLst/>
            <a:gdLst>
              <a:gd name="T0" fmla="*/ 7389 w 8316"/>
              <a:gd name="T1" fmla="*/ 17845 h 17856"/>
              <a:gd name="T2" fmla="*/ 7618 w 8316"/>
              <a:gd name="T3" fmla="*/ 17794 h 17856"/>
              <a:gd name="T4" fmla="*/ 7818 w 8316"/>
              <a:gd name="T5" fmla="*/ 17704 h 17856"/>
              <a:gd name="T6" fmla="*/ 7986 w 8316"/>
              <a:gd name="T7" fmla="*/ 17578 h 17856"/>
              <a:gd name="T8" fmla="*/ 8121 w 8316"/>
              <a:gd name="T9" fmla="*/ 17417 h 17856"/>
              <a:gd name="T10" fmla="*/ 8221 w 8316"/>
              <a:gd name="T11" fmla="*/ 17225 h 17856"/>
              <a:gd name="T12" fmla="*/ 8287 w 8316"/>
              <a:gd name="T13" fmla="*/ 17003 h 17856"/>
              <a:gd name="T14" fmla="*/ 8315 w 8316"/>
              <a:gd name="T15" fmla="*/ 16752 h 17856"/>
              <a:gd name="T16" fmla="*/ 8313 w 8316"/>
              <a:gd name="T17" fmla="*/ 1162 h 17856"/>
              <a:gd name="T18" fmla="*/ 8287 w 8316"/>
              <a:gd name="T19" fmla="*/ 904 h 17856"/>
              <a:gd name="T20" fmla="*/ 8232 w 8316"/>
              <a:gd name="T21" fmla="*/ 670 h 17856"/>
              <a:gd name="T22" fmla="*/ 8147 w 8316"/>
              <a:gd name="T23" fmla="*/ 463 h 17856"/>
              <a:gd name="T24" fmla="*/ 8029 w 8316"/>
              <a:gd name="T25" fmla="*/ 289 h 17856"/>
              <a:gd name="T26" fmla="*/ 7876 w 8316"/>
              <a:gd name="T27" fmla="*/ 153 h 17856"/>
              <a:gd name="T28" fmla="*/ 7685 w 8316"/>
              <a:gd name="T29" fmla="*/ 57 h 17856"/>
              <a:gd name="T30" fmla="*/ 7455 w 8316"/>
              <a:gd name="T31" fmla="*/ 7 h 17856"/>
              <a:gd name="T32" fmla="*/ 6471 w 8316"/>
              <a:gd name="T33" fmla="*/ 2 h 17856"/>
              <a:gd name="T34" fmla="*/ 6434 w 8316"/>
              <a:gd name="T35" fmla="*/ 44 h 17856"/>
              <a:gd name="T36" fmla="*/ 6409 w 8316"/>
              <a:gd name="T37" fmla="*/ 153 h 17856"/>
              <a:gd name="T38" fmla="*/ 6380 w 8316"/>
              <a:gd name="T39" fmla="*/ 300 h 17856"/>
              <a:gd name="T40" fmla="*/ 6336 w 8316"/>
              <a:gd name="T41" fmla="*/ 423 h 17856"/>
              <a:gd name="T42" fmla="*/ 6260 w 8316"/>
              <a:gd name="T43" fmla="*/ 533 h 17856"/>
              <a:gd name="T44" fmla="*/ 6139 w 8316"/>
              <a:gd name="T45" fmla="*/ 618 h 17856"/>
              <a:gd name="T46" fmla="*/ 5957 w 8316"/>
              <a:gd name="T47" fmla="*/ 660 h 17856"/>
              <a:gd name="T48" fmla="*/ 2308 w 8316"/>
              <a:gd name="T49" fmla="*/ 654 h 17856"/>
              <a:gd name="T50" fmla="*/ 2142 w 8316"/>
              <a:gd name="T51" fmla="*/ 600 h 17856"/>
              <a:gd name="T52" fmla="*/ 2032 w 8316"/>
              <a:gd name="T53" fmla="*/ 508 h 17856"/>
              <a:gd name="T54" fmla="*/ 1967 w 8316"/>
              <a:gd name="T55" fmla="*/ 393 h 17856"/>
              <a:gd name="T56" fmla="*/ 1930 w 8316"/>
              <a:gd name="T57" fmla="*/ 269 h 17856"/>
              <a:gd name="T58" fmla="*/ 1898 w 8316"/>
              <a:gd name="T59" fmla="*/ 104 h 17856"/>
              <a:gd name="T60" fmla="*/ 1874 w 8316"/>
              <a:gd name="T61" fmla="*/ 28 h 17856"/>
              <a:gd name="T62" fmla="*/ 1832 w 8316"/>
              <a:gd name="T63" fmla="*/ 0 h 17856"/>
              <a:gd name="T64" fmla="*/ 809 w 8316"/>
              <a:gd name="T65" fmla="*/ 13 h 17856"/>
              <a:gd name="T66" fmla="*/ 596 w 8316"/>
              <a:gd name="T67" fmla="*/ 71 h 17856"/>
              <a:gd name="T68" fmla="*/ 417 w 8316"/>
              <a:gd name="T69" fmla="*/ 172 h 17856"/>
              <a:gd name="T70" fmla="*/ 271 w 8316"/>
              <a:gd name="T71" fmla="*/ 310 h 17856"/>
              <a:gd name="T72" fmla="*/ 157 w 8316"/>
              <a:gd name="T73" fmla="*/ 482 h 17856"/>
              <a:gd name="T74" fmla="*/ 75 w 8316"/>
              <a:gd name="T75" fmla="*/ 683 h 17856"/>
              <a:gd name="T76" fmla="*/ 22 w 8316"/>
              <a:gd name="T77" fmla="*/ 910 h 17856"/>
              <a:gd name="T78" fmla="*/ 1 w 8316"/>
              <a:gd name="T79" fmla="*/ 1156 h 17856"/>
              <a:gd name="T80" fmla="*/ 6 w 8316"/>
              <a:gd name="T81" fmla="*/ 16862 h 17856"/>
              <a:gd name="T82" fmla="*/ 45 w 8316"/>
              <a:gd name="T83" fmla="*/ 17093 h 17856"/>
              <a:gd name="T84" fmla="*/ 123 w 8316"/>
              <a:gd name="T85" fmla="*/ 17298 h 17856"/>
              <a:gd name="T86" fmla="*/ 235 w 8316"/>
              <a:gd name="T87" fmla="*/ 17474 h 17856"/>
              <a:gd name="T88" fmla="*/ 382 w 8316"/>
              <a:gd name="T89" fmla="*/ 17621 h 17856"/>
              <a:gd name="T90" fmla="*/ 559 w 8316"/>
              <a:gd name="T91" fmla="*/ 17733 h 17856"/>
              <a:gd name="T92" fmla="*/ 763 w 8316"/>
              <a:gd name="T93" fmla="*/ 17811 h 17856"/>
              <a:gd name="T94" fmla="*/ 994 w 8316"/>
              <a:gd name="T95" fmla="*/ 17850 h 178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316" h="17856">
                <a:moveTo>
                  <a:pt x="7197" y="17856"/>
                </a:moveTo>
                <a:lnTo>
                  <a:pt x="7262" y="17855"/>
                </a:lnTo>
                <a:lnTo>
                  <a:pt x="7327" y="17850"/>
                </a:lnTo>
                <a:lnTo>
                  <a:pt x="7389" y="17845"/>
                </a:lnTo>
                <a:lnTo>
                  <a:pt x="7449" y="17835"/>
                </a:lnTo>
                <a:lnTo>
                  <a:pt x="7508" y="17824"/>
                </a:lnTo>
                <a:lnTo>
                  <a:pt x="7564" y="17810"/>
                </a:lnTo>
                <a:lnTo>
                  <a:pt x="7618" y="17794"/>
                </a:lnTo>
                <a:lnTo>
                  <a:pt x="7672" y="17775"/>
                </a:lnTo>
                <a:lnTo>
                  <a:pt x="7722" y="17753"/>
                </a:lnTo>
                <a:lnTo>
                  <a:pt x="7771" y="17730"/>
                </a:lnTo>
                <a:lnTo>
                  <a:pt x="7818" y="17704"/>
                </a:lnTo>
                <a:lnTo>
                  <a:pt x="7863" y="17675"/>
                </a:lnTo>
                <a:lnTo>
                  <a:pt x="7906" y="17645"/>
                </a:lnTo>
                <a:lnTo>
                  <a:pt x="7948" y="17613"/>
                </a:lnTo>
                <a:lnTo>
                  <a:pt x="7986" y="17578"/>
                </a:lnTo>
                <a:lnTo>
                  <a:pt x="8022" y="17541"/>
                </a:lnTo>
                <a:lnTo>
                  <a:pt x="8058" y="17502"/>
                </a:lnTo>
                <a:lnTo>
                  <a:pt x="8091" y="17461"/>
                </a:lnTo>
                <a:lnTo>
                  <a:pt x="8121" y="17417"/>
                </a:lnTo>
                <a:lnTo>
                  <a:pt x="8150" y="17373"/>
                </a:lnTo>
                <a:lnTo>
                  <a:pt x="8175" y="17325"/>
                </a:lnTo>
                <a:lnTo>
                  <a:pt x="8200" y="17276"/>
                </a:lnTo>
                <a:lnTo>
                  <a:pt x="8221" y="17225"/>
                </a:lnTo>
                <a:lnTo>
                  <a:pt x="8241" y="17172"/>
                </a:lnTo>
                <a:lnTo>
                  <a:pt x="8258" y="17117"/>
                </a:lnTo>
                <a:lnTo>
                  <a:pt x="8274" y="17061"/>
                </a:lnTo>
                <a:lnTo>
                  <a:pt x="8287" y="17003"/>
                </a:lnTo>
                <a:lnTo>
                  <a:pt x="8297" y="16943"/>
                </a:lnTo>
                <a:lnTo>
                  <a:pt x="8305" y="16881"/>
                </a:lnTo>
                <a:lnTo>
                  <a:pt x="8312" y="16818"/>
                </a:lnTo>
                <a:lnTo>
                  <a:pt x="8315" y="16752"/>
                </a:lnTo>
                <a:lnTo>
                  <a:pt x="8316" y="16686"/>
                </a:lnTo>
                <a:lnTo>
                  <a:pt x="8316" y="1297"/>
                </a:lnTo>
                <a:lnTo>
                  <a:pt x="8315" y="1229"/>
                </a:lnTo>
                <a:lnTo>
                  <a:pt x="8313" y="1162"/>
                </a:lnTo>
                <a:lnTo>
                  <a:pt x="8309" y="1095"/>
                </a:lnTo>
                <a:lnTo>
                  <a:pt x="8304" y="1030"/>
                </a:lnTo>
                <a:lnTo>
                  <a:pt x="8296" y="966"/>
                </a:lnTo>
                <a:lnTo>
                  <a:pt x="8287" y="904"/>
                </a:lnTo>
                <a:lnTo>
                  <a:pt x="8276" y="843"/>
                </a:lnTo>
                <a:lnTo>
                  <a:pt x="8264" y="783"/>
                </a:lnTo>
                <a:lnTo>
                  <a:pt x="8249" y="725"/>
                </a:lnTo>
                <a:lnTo>
                  <a:pt x="8232" y="670"/>
                </a:lnTo>
                <a:lnTo>
                  <a:pt x="8214" y="615"/>
                </a:lnTo>
                <a:lnTo>
                  <a:pt x="8193" y="562"/>
                </a:lnTo>
                <a:lnTo>
                  <a:pt x="8172" y="512"/>
                </a:lnTo>
                <a:lnTo>
                  <a:pt x="8147" y="463"/>
                </a:lnTo>
                <a:lnTo>
                  <a:pt x="8121" y="416"/>
                </a:lnTo>
                <a:lnTo>
                  <a:pt x="8093" y="373"/>
                </a:lnTo>
                <a:lnTo>
                  <a:pt x="8062" y="330"/>
                </a:lnTo>
                <a:lnTo>
                  <a:pt x="8029" y="289"/>
                </a:lnTo>
                <a:lnTo>
                  <a:pt x="7995" y="252"/>
                </a:lnTo>
                <a:lnTo>
                  <a:pt x="7958" y="217"/>
                </a:lnTo>
                <a:lnTo>
                  <a:pt x="7918" y="183"/>
                </a:lnTo>
                <a:lnTo>
                  <a:pt x="7876" y="153"/>
                </a:lnTo>
                <a:lnTo>
                  <a:pt x="7832" y="124"/>
                </a:lnTo>
                <a:lnTo>
                  <a:pt x="7786" y="99"/>
                </a:lnTo>
                <a:lnTo>
                  <a:pt x="7737" y="76"/>
                </a:lnTo>
                <a:lnTo>
                  <a:pt x="7685" y="57"/>
                </a:lnTo>
                <a:lnTo>
                  <a:pt x="7632" y="39"/>
                </a:lnTo>
                <a:lnTo>
                  <a:pt x="7575" y="26"/>
                </a:lnTo>
                <a:lnTo>
                  <a:pt x="7517" y="15"/>
                </a:lnTo>
                <a:lnTo>
                  <a:pt x="7455" y="7"/>
                </a:lnTo>
                <a:lnTo>
                  <a:pt x="7391" y="1"/>
                </a:lnTo>
                <a:lnTo>
                  <a:pt x="7324" y="0"/>
                </a:lnTo>
                <a:lnTo>
                  <a:pt x="6484" y="0"/>
                </a:lnTo>
                <a:lnTo>
                  <a:pt x="6471" y="2"/>
                </a:lnTo>
                <a:lnTo>
                  <a:pt x="6460" y="8"/>
                </a:lnTo>
                <a:lnTo>
                  <a:pt x="6450" y="17"/>
                </a:lnTo>
                <a:lnTo>
                  <a:pt x="6442" y="28"/>
                </a:lnTo>
                <a:lnTo>
                  <a:pt x="6434" y="44"/>
                </a:lnTo>
                <a:lnTo>
                  <a:pt x="6428" y="61"/>
                </a:lnTo>
                <a:lnTo>
                  <a:pt x="6422" y="81"/>
                </a:lnTo>
                <a:lnTo>
                  <a:pt x="6418" y="104"/>
                </a:lnTo>
                <a:lnTo>
                  <a:pt x="6409" y="153"/>
                </a:lnTo>
                <a:lnTo>
                  <a:pt x="6399" y="210"/>
                </a:lnTo>
                <a:lnTo>
                  <a:pt x="6393" y="239"/>
                </a:lnTo>
                <a:lnTo>
                  <a:pt x="6386" y="269"/>
                </a:lnTo>
                <a:lnTo>
                  <a:pt x="6380" y="300"/>
                </a:lnTo>
                <a:lnTo>
                  <a:pt x="6371" y="330"/>
                </a:lnTo>
                <a:lnTo>
                  <a:pt x="6361" y="362"/>
                </a:lnTo>
                <a:lnTo>
                  <a:pt x="6349" y="393"/>
                </a:lnTo>
                <a:lnTo>
                  <a:pt x="6336" y="423"/>
                </a:lnTo>
                <a:lnTo>
                  <a:pt x="6320" y="452"/>
                </a:lnTo>
                <a:lnTo>
                  <a:pt x="6304" y="481"/>
                </a:lnTo>
                <a:lnTo>
                  <a:pt x="6284" y="508"/>
                </a:lnTo>
                <a:lnTo>
                  <a:pt x="6260" y="533"/>
                </a:lnTo>
                <a:lnTo>
                  <a:pt x="6234" y="558"/>
                </a:lnTo>
                <a:lnTo>
                  <a:pt x="6207" y="580"/>
                </a:lnTo>
                <a:lnTo>
                  <a:pt x="6174" y="600"/>
                </a:lnTo>
                <a:lnTo>
                  <a:pt x="6139" y="618"/>
                </a:lnTo>
                <a:lnTo>
                  <a:pt x="6099" y="633"/>
                </a:lnTo>
                <a:lnTo>
                  <a:pt x="6056" y="645"/>
                </a:lnTo>
                <a:lnTo>
                  <a:pt x="6008" y="654"/>
                </a:lnTo>
                <a:lnTo>
                  <a:pt x="5957" y="660"/>
                </a:lnTo>
                <a:lnTo>
                  <a:pt x="5900" y="662"/>
                </a:lnTo>
                <a:lnTo>
                  <a:pt x="2416" y="662"/>
                </a:lnTo>
                <a:lnTo>
                  <a:pt x="2359" y="660"/>
                </a:lnTo>
                <a:lnTo>
                  <a:pt x="2308" y="654"/>
                </a:lnTo>
                <a:lnTo>
                  <a:pt x="2260" y="645"/>
                </a:lnTo>
                <a:lnTo>
                  <a:pt x="2217" y="633"/>
                </a:lnTo>
                <a:lnTo>
                  <a:pt x="2177" y="618"/>
                </a:lnTo>
                <a:lnTo>
                  <a:pt x="2142" y="600"/>
                </a:lnTo>
                <a:lnTo>
                  <a:pt x="2109" y="580"/>
                </a:lnTo>
                <a:lnTo>
                  <a:pt x="2082" y="558"/>
                </a:lnTo>
                <a:lnTo>
                  <a:pt x="2056" y="533"/>
                </a:lnTo>
                <a:lnTo>
                  <a:pt x="2032" y="508"/>
                </a:lnTo>
                <a:lnTo>
                  <a:pt x="2012" y="481"/>
                </a:lnTo>
                <a:lnTo>
                  <a:pt x="1996" y="452"/>
                </a:lnTo>
                <a:lnTo>
                  <a:pt x="1980" y="423"/>
                </a:lnTo>
                <a:lnTo>
                  <a:pt x="1967" y="393"/>
                </a:lnTo>
                <a:lnTo>
                  <a:pt x="1955" y="362"/>
                </a:lnTo>
                <a:lnTo>
                  <a:pt x="1945" y="330"/>
                </a:lnTo>
                <a:lnTo>
                  <a:pt x="1936" y="300"/>
                </a:lnTo>
                <a:lnTo>
                  <a:pt x="1930" y="269"/>
                </a:lnTo>
                <a:lnTo>
                  <a:pt x="1923" y="239"/>
                </a:lnTo>
                <a:lnTo>
                  <a:pt x="1917" y="210"/>
                </a:lnTo>
                <a:lnTo>
                  <a:pt x="1907" y="153"/>
                </a:lnTo>
                <a:lnTo>
                  <a:pt x="1898" y="104"/>
                </a:lnTo>
                <a:lnTo>
                  <a:pt x="1894" y="81"/>
                </a:lnTo>
                <a:lnTo>
                  <a:pt x="1888" y="61"/>
                </a:lnTo>
                <a:lnTo>
                  <a:pt x="1882" y="44"/>
                </a:lnTo>
                <a:lnTo>
                  <a:pt x="1874" y="28"/>
                </a:lnTo>
                <a:lnTo>
                  <a:pt x="1866" y="17"/>
                </a:lnTo>
                <a:lnTo>
                  <a:pt x="1856" y="8"/>
                </a:lnTo>
                <a:lnTo>
                  <a:pt x="1845" y="2"/>
                </a:lnTo>
                <a:lnTo>
                  <a:pt x="1832" y="0"/>
                </a:lnTo>
                <a:lnTo>
                  <a:pt x="992" y="0"/>
                </a:lnTo>
                <a:lnTo>
                  <a:pt x="929" y="1"/>
                </a:lnTo>
                <a:lnTo>
                  <a:pt x="868" y="6"/>
                </a:lnTo>
                <a:lnTo>
                  <a:pt x="809" y="13"/>
                </a:lnTo>
                <a:lnTo>
                  <a:pt x="752" y="25"/>
                </a:lnTo>
                <a:lnTo>
                  <a:pt x="699" y="37"/>
                </a:lnTo>
                <a:lnTo>
                  <a:pt x="646" y="54"/>
                </a:lnTo>
                <a:lnTo>
                  <a:pt x="596" y="71"/>
                </a:lnTo>
                <a:lnTo>
                  <a:pt x="548" y="94"/>
                </a:lnTo>
                <a:lnTo>
                  <a:pt x="502" y="117"/>
                </a:lnTo>
                <a:lnTo>
                  <a:pt x="459" y="144"/>
                </a:lnTo>
                <a:lnTo>
                  <a:pt x="417" y="172"/>
                </a:lnTo>
                <a:lnTo>
                  <a:pt x="377" y="203"/>
                </a:lnTo>
                <a:lnTo>
                  <a:pt x="339" y="237"/>
                </a:lnTo>
                <a:lnTo>
                  <a:pt x="305" y="272"/>
                </a:lnTo>
                <a:lnTo>
                  <a:pt x="271" y="310"/>
                </a:lnTo>
                <a:lnTo>
                  <a:pt x="239" y="350"/>
                </a:lnTo>
                <a:lnTo>
                  <a:pt x="210" y="393"/>
                </a:lnTo>
                <a:lnTo>
                  <a:pt x="182" y="436"/>
                </a:lnTo>
                <a:lnTo>
                  <a:pt x="157" y="482"/>
                </a:lnTo>
                <a:lnTo>
                  <a:pt x="134" y="530"/>
                </a:lnTo>
                <a:lnTo>
                  <a:pt x="112" y="579"/>
                </a:lnTo>
                <a:lnTo>
                  <a:pt x="93" y="631"/>
                </a:lnTo>
                <a:lnTo>
                  <a:pt x="75" y="683"/>
                </a:lnTo>
                <a:lnTo>
                  <a:pt x="59" y="738"/>
                </a:lnTo>
                <a:lnTo>
                  <a:pt x="45" y="793"/>
                </a:lnTo>
                <a:lnTo>
                  <a:pt x="32" y="850"/>
                </a:lnTo>
                <a:lnTo>
                  <a:pt x="22" y="910"/>
                </a:lnTo>
                <a:lnTo>
                  <a:pt x="15" y="970"/>
                </a:lnTo>
                <a:lnTo>
                  <a:pt x="8" y="1030"/>
                </a:lnTo>
                <a:lnTo>
                  <a:pt x="3" y="1093"/>
                </a:lnTo>
                <a:lnTo>
                  <a:pt x="1" y="1156"/>
                </a:lnTo>
                <a:lnTo>
                  <a:pt x="0" y="1221"/>
                </a:lnTo>
                <a:lnTo>
                  <a:pt x="0" y="16737"/>
                </a:lnTo>
                <a:lnTo>
                  <a:pt x="1" y="16800"/>
                </a:lnTo>
                <a:lnTo>
                  <a:pt x="6" y="16862"/>
                </a:lnTo>
                <a:lnTo>
                  <a:pt x="11" y="16922"/>
                </a:lnTo>
                <a:lnTo>
                  <a:pt x="20" y="16980"/>
                </a:lnTo>
                <a:lnTo>
                  <a:pt x="31" y="17038"/>
                </a:lnTo>
                <a:lnTo>
                  <a:pt x="45" y="17093"/>
                </a:lnTo>
                <a:lnTo>
                  <a:pt x="61" y="17147"/>
                </a:lnTo>
                <a:lnTo>
                  <a:pt x="79" y="17199"/>
                </a:lnTo>
                <a:lnTo>
                  <a:pt x="100" y="17249"/>
                </a:lnTo>
                <a:lnTo>
                  <a:pt x="123" y="17298"/>
                </a:lnTo>
                <a:lnTo>
                  <a:pt x="147" y="17345"/>
                </a:lnTo>
                <a:lnTo>
                  <a:pt x="175" y="17391"/>
                </a:lnTo>
                <a:lnTo>
                  <a:pt x="204" y="17433"/>
                </a:lnTo>
                <a:lnTo>
                  <a:pt x="235" y="17474"/>
                </a:lnTo>
                <a:lnTo>
                  <a:pt x="269" y="17515"/>
                </a:lnTo>
                <a:lnTo>
                  <a:pt x="305" y="17551"/>
                </a:lnTo>
                <a:lnTo>
                  <a:pt x="343" y="17587"/>
                </a:lnTo>
                <a:lnTo>
                  <a:pt x="382" y="17621"/>
                </a:lnTo>
                <a:lnTo>
                  <a:pt x="423" y="17652"/>
                </a:lnTo>
                <a:lnTo>
                  <a:pt x="467" y="17682"/>
                </a:lnTo>
                <a:lnTo>
                  <a:pt x="512" y="17709"/>
                </a:lnTo>
                <a:lnTo>
                  <a:pt x="559" y="17733"/>
                </a:lnTo>
                <a:lnTo>
                  <a:pt x="607" y="17757"/>
                </a:lnTo>
                <a:lnTo>
                  <a:pt x="657" y="17777"/>
                </a:lnTo>
                <a:lnTo>
                  <a:pt x="710" y="17795"/>
                </a:lnTo>
                <a:lnTo>
                  <a:pt x="763" y="17811"/>
                </a:lnTo>
                <a:lnTo>
                  <a:pt x="819" y="17825"/>
                </a:lnTo>
                <a:lnTo>
                  <a:pt x="876" y="17836"/>
                </a:lnTo>
                <a:lnTo>
                  <a:pt x="934" y="17845"/>
                </a:lnTo>
                <a:lnTo>
                  <a:pt x="994" y="17850"/>
                </a:lnTo>
                <a:lnTo>
                  <a:pt x="1056" y="17855"/>
                </a:lnTo>
                <a:lnTo>
                  <a:pt x="1119" y="17856"/>
                </a:lnTo>
                <a:lnTo>
                  <a:pt x="7197" y="17856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4" name="Freeform 14"/>
          <p:cNvSpPr>
            <a:spLocks noGrp="1"/>
          </p:cNvSpPr>
          <p:nvPr>
            <p:ph type="pic" sz="quarter" idx="22"/>
          </p:nvPr>
        </p:nvSpPr>
        <p:spPr bwMode="auto">
          <a:xfrm>
            <a:off x="19406272" y="3009327"/>
            <a:ext cx="3571094" cy="7684602"/>
          </a:xfrm>
          <a:custGeom>
            <a:avLst/>
            <a:gdLst>
              <a:gd name="T0" fmla="*/ 7389 w 8316"/>
              <a:gd name="T1" fmla="*/ 17845 h 17856"/>
              <a:gd name="T2" fmla="*/ 7618 w 8316"/>
              <a:gd name="T3" fmla="*/ 17794 h 17856"/>
              <a:gd name="T4" fmla="*/ 7818 w 8316"/>
              <a:gd name="T5" fmla="*/ 17704 h 17856"/>
              <a:gd name="T6" fmla="*/ 7986 w 8316"/>
              <a:gd name="T7" fmla="*/ 17578 h 17856"/>
              <a:gd name="T8" fmla="*/ 8121 w 8316"/>
              <a:gd name="T9" fmla="*/ 17417 h 17856"/>
              <a:gd name="T10" fmla="*/ 8221 w 8316"/>
              <a:gd name="T11" fmla="*/ 17225 h 17856"/>
              <a:gd name="T12" fmla="*/ 8287 w 8316"/>
              <a:gd name="T13" fmla="*/ 17003 h 17856"/>
              <a:gd name="T14" fmla="*/ 8315 w 8316"/>
              <a:gd name="T15" fmla="*/ 16752 h 17856"/>
              <a:gd name="T16" fmla="*/ 8313 w 8316"/>
              <a:gd name="T17" fmla="*/ 1162 h 17856"/>
              <a:gd name="T18" fmla="*/ 8287 w 8316"/>
              <a:gd name="T19" fmla="*/ 904 h 17856"/>
              <a:gd name="T20" fmla="*/ 8232 w 8316"/>
              <a:gd name="T21" fmla="*/ 670 h 17856"/>
              <a:gd name="T22" fmla="*/ 8147 w 8316"/>
              <a:gd name="T23" fmla="*/ 463 h 17856"/>
              <a:gd name="T24" fmla="*/ 8029 w 8316"/>
              <a:gd name="T25" fmla="*/ 289 h 17856"/>
              <a:gd name="T26" fmla="*/ 7876 w 8316"/>
              <a:gd name="T27" fmla="*/ 153 h 17856"/>
              <a:gd name="T28" fmla="*/ 7685 w 8316"/>
              <a:gd name="T29" fmla="*/ 57 h 17856"/>
              <a:gd name="T30" fmla="*/ 7455 w 8316"/>
              <a:gd name="T31" fmla="*/ 7 h 17856"/>
              <a:gd name="T32" fmla="*/ 6471 w 8316"/>
              <a:gd name="T33" fmla="*/ 2 h 17856"/>
              <a:gd name="T34" fmla="*/ 6434 w 8316"/>
              <a:gd name="T35" fmla="*/ 44 h 17856"/>
              <a:gd name="T36" fmla="*/ 6409 w 8316"/>
              <a:gd name="T37" fmla="*/ 153 h 17856"/>
              <a:gd name="T38" fmla="*/ 6380 w 8316"/>
              <a:gd name="T39" fmla="*/ 300 h 17856"/>
              <a:gd name="T40" fmla="*/ 6336 w 8316"/>
              <a:gd name="T41" fmla="*/ 423 h 17856"/>
              <a:gd name="T42" fmla="*/ 6260 w 8316"/>
              <a:gd name="T43" fmla="*/ 533 h 17856"/>
              <a:gd name="T44" fmla="*/ 6139 w 8316"/>
              <a:gd name="T45" fmla="*/ 618 h 17856"/>
              <a:gd name="T46" fmla="*/ 5957 w 8316"/>
              <a:gd name="T47" fmla="*/ 660 h 17856"/>
              <a:gd name="T48" fmla="*/ 2308 w 8316"/>
              <a:gd name="T49" fmla="*/ 654 h 17856"/>
              <a:gd name="T50" fmla="*/ 2142 w 8316"/>
              <a:gd name="T51" fmla="*/ 600 h 17856"/>
              <a:gd name="T52" fmla="*/ 2032 w 8316"/>
              <a:gd name="T53" fmla="*/ 508 h 17856"/>
              <a:gd name="T54" fmla="*/ 1967 w 8316"/>
              <a:gd name="T55" fmla="*/ 393 h 17856"/>
              <a:gd name="T56" fmla="*/ 1930 w 8316"/>
              <a:gd name="T57" fmla="*/ 269 h 17856"/>
              <a:gd name="T58" fmla="*/ 1898 w 8316"/>
              <a:gd name="T59" fmla="*/ 104 h 17856"/>
              <a:gd name="T60" fmla="*/ 1874 w 8316"/>
              <a:gd name="T61" fmla="*/ 28 h 17856"/>
              <a:gd name="T62" fmla="*/ 1832 w 8316"/>
              <a:gd name="T63" fmla="*/ 0 h 17856"/>
              <a:gd name="T64" fmla="*/ 809 w 8316"/>
              <a:gd name="T65" fmla="*/ 13 h 17856"/>
              <a:gd name="T66" fmla="*/ 596 w 8316"/>
              <a:gd name="T67" fmla="*/ 71 h 17856"/>
              <a:gd name="T68" fmla="*/ 417 w 8316"/>
              <a:gd name="T69" fmla="*/ 172 h 17856"/>
              <a:gd name="T70" fmla="*/ 271 w 8316"/>
              <a:gd name="T71" fmla="*/ 310 h 17856"/>
              <a:gd name="T72" fmla="*/ 157 w 8316"/>
              <a:gd name="T73" fmla="*/ 482 h 17856"/>
              <a:gd name="T74" fmla="*/ 75 w 8316"/>
              <a:gd name="T75" fmla="*/ 683 h 17856"/>
              <a:gd name="T76" fmla="*/ 22 w 8316"/>
              <a:gd name="T77" fmla="*/ 910 h 17856"/>
              <a:gd name="T78" fmla="*/ 1 w 8316"/>
              <a:gd name="T79" fmla="*/ 1156 h 17856"/>
              <a:gd name="T80" fmla="*/ 6 w 8316"/>
              <a:gd name="T81" fmla="*/ 16862 h 17856"/>
              <a:gd name="T82" fmla="*/ 45 w 8316"/>
              <a:gd name="T83" fmla="*/ 17093 h 17856"/>
              <a:gd name="T84" fmla="*/ 123 w 8316"/>
              <a:gd name="T85" fmla="*/ 17298 h 17856"/>
              <a:gd name="T86" fmla="*/ 235 w 8316"/>
              <a:gd name="T87" fmla="*/ 17474 h 17856"/>
              <a:gd name="T88" fmla="*/ 382 w 8316"/>
              <a:gd name="T89" fmla="*/ 17621 h 17856"/>
              <a:gd name="T90" fmla="*/ 559 w 8316"/>
              <a:gd name="T91" fmla="*/ 17733 h 17856"/>
              <a:gd name="T92" fmla="*/ 763 w 8316"/>
              <a:gd name="T93" fmla="*/ 17811 h 17856"/>
              <a:gd name="T94" fmla="*/ 994 w 8316"/>
              <a:gd name="T95" fmla="*/ 17850 h 178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316" h="17856">
                <a:moveTo>
                  <a:pt x="7197" y="17856"/>
                </a:moveTo>
                <a:lnTo>
                  <a:pt x="7262" y="17855"/>
                </a:lnTo>
                <a:lnTo>
                  <a:pt x="7327" y="17850"/>
                </a:lnTo>
                <a:lnTo>
                  <a:pt x="7389" y="17845"/>
                </a:lnTo>
                <a:lnTo>
                  <a:pt x="7449" y="17835"/>
                </a:lnTo>
                <a:lnTo>
                  <a:pt x="7508" y="17824"/>
                </a:lnTo>
                <a:lnTo>
                  <a:pt x="7564" y="17810"/>
                </a:lnTo>
                <a:lnTo>
                  <a:pt x="7618" y="17794"/>
                </a:lnTo>
                <a:lnTo>
                  <a:pt x="7672" y="17775"/>
                </a:lnTo>
                <a:lnTo>
                  <a:pt x="7722" y="17753"/>
                </a:lnTo>
                <a:lnTo>
                  <a:pt x="7771" y="17730"/>
                </a:lnTo>
                <a:lnTo>
                  <a:pt x="7818" y="17704"/>
                </a:lnTo>
                <a:lnTo>
                  <a:pt x="7863" y="17675"/>
                </a:lnTo>
                <a:lnTo>
                  <a:pt x="7906" y="17645"/>
                </a:lnTo>
                <a:lnTo>
                  <a:pt x="7948" y="17613"/>
                </a:lnTo>
                <a:lnTo>
                  <a:pt x="7986" y="17578"/>
                </a:lnTo>
                <a:lnTo>
                  <a:pt x="8022" y="17541"/>
                </a:lnTo>
                <a:lnTo>
                  <a:pt x="8058" y="17502"/>
                </a:lnTo>
                <a:lnTo>
                  <a:pt x="8091" y="17461"/>
                </a:lnTo>
                <a:lnTo>
                  <a:pt x="8121" y="17417"/>
                </a:lnTo>
                <a:lnTo>
                  <a:pt x="8150" y="17373"/>
                </a:lnTo>
                <a:lnTo>
                  <a:pt x="8175" y="17325"/>
                </a:lnTo>
                <a:lnTo>
                  <a:pt x="8200" y="17276"/>
                </a:lnTo>
                <a:lnTo>
                  <a:pt x="8221" y="17225"/>
                </a:lnTo>
                <a:lnTo>
                  <a:pt x="8241" y="17172"/>
                </a:lnTo>
                <a:lnTo>
                  <a:pt x="8258" y="17117"/>
                </a:lnTo>
                <a:lnTo>
                  <a:pt x="8274" y="17061"/>
                </a:lnTo>
                <a:lnTo>
                  <a:pt x="8287" y="17003"/>
                </a:lnTo>
                <a:lnTo>
                  <a:pt x="8297" y="16943"/>
                </a:lnTo>
                <a:lnTo>
                  <a:pt x="8305" y="16881"/>
                </a:lnTo>
                <a:lnTo>
                  <a:pt x="8312" y="16818"/>
                </a:lnTo>
                <a:lnTo>
                  <a:pt x="8315" y="16752"/>
                </a:lnTo>
                <a:lnTo>
                  <a:pt x="8316" y="16686"/>
                </a:lnTo>
                <a:lnTo>
                  <a:pt x="8316" y="1297"/>
                </a:lnTo>
                <a:lnTo>
                  <a:pt x="8315" y="1229"/>
                </a:lnTo>
                <a:lnTo>
                  <a:pt x="8313" y="1162"/>
                </a:lnTo>
                <a:lnTo>
                  <a:pt x="8309" y="1095"/>
                </a:lnTo>
                <a:lnTo>
                  <a:pt x="8304" y="1030"/>
                </a:lnTo>
                <a:lnTo>
                  <a:pt x="8296" y="966"/>
                </a:lnTo>
                <a:lnTo>
                  <a:pt x="8287" y="904"/>
                </a:lnTo>
                <a:lnTo>
                  <a:pt x="8276" y="843"/>
                </a:lnTo>
                <a:lnTo>
                  <a:pt x="8264" y="783"/>
                </a:lnTo>
                <a:lnTo>
                  <a:pt x="8249" y="725"/>
                </a:lnTo>
                <a:lnTo>
                  <a:pt x="8232" y="670"/>
                </a:lnTo>
                <a:lnTo>
                  <a:pt x="8214" y="615"/>
                </a:lnTo>
                <a:lnTo>
                  <a:pt x="8193" y="562"/>
                </a:lnTo>
                <a:lnTo>
                  <a:pt x="8172" y="512"/>
                </a:lnTo>
                <a:lnTo>
                  <a:pt x="8147" y="463"/>
                </a:lnTo>
                <a:lnTo>
                  <a:pt x="8121" y="416"/>
                </a:lnTo>
                <a:lnTo>
                  <a:pt x="8093" y="373"/>
                </a:lnTo>
                <a:lnTo>
                  <a:pt x="8062" y="330"/>
                </a:lnTo>
                <a:lnTo>
                  <a:pt x="8029" y="289"/>
                </a:lnTo>
                <a:lnTo>
                  <a:pt x="7995" y="252"/>
                </a:lnTo>
                <a:lnTo>
                  <a:pt x="7958" y="217"/>
                </a:lnTo>
                <a:lnTo>
                  <a:pt x="7918" y="183"/>
                </a:lnTo>
                <a:lnTo>
                  <a:pt x="7876" y="153"/>
                </a:lnTo>
                <a:lnTo>
                  <a:pt x="7832" y="124"/>
                </a:lnTo>
                <a:lnTo>
                  <a:pt x="7786" y="99"/>
                </a:lnTo>
                <a:lnTo>
                  <a:pt x="7737" y="76"/>
                </a:lnTo>
                <a:lnTo>
                  <a:pt x="7685" y="57"/>
                </a:lnTo>
                <a:lnTo>
                  <a:pt x="7632" y="39"/>
                </a:lnTo>
                <a:lnTo>
                  <a:pt x="7575" y="26"/>
                </a:lnTo>
                <a:lnTo>
                  <a:pt x="7517" y="15"/>
                </a:lnTo>
                <a:lnTo>
                  <a:pt x="7455" y="7"/>
                </a:lnTo>
                <a:lnTo>
                  <a:pt x="7391" y="1"/>
                </a:lnTo>
                <a:lnTo>
                  <a:pt x="7324" y="0"/>
                </a:lnTo>
                <a:lnTo>
                  <a:pt x="6484" y="0"/>
                </a:lnTo>
                <a:lnTo>
                  <a:pt x="6471" y="2"/>
                </a:lnTo>
                <a:lnTo>
                  <a:pt x="6460" y="8"/>
                </a:lnTo>
                <a:lnTo>
                  <a:pt x="6450" y="17"/>
                </a:lnTo>
                <a:lnTo>
                  <a:pt x="6442" y="28"/>
                </a:lnTo>
                <a:lnTo>
                  <a:pt x="6434" y="44"/>
                </a:lnTo>
                <a:lnTo>
                  <a:pt x="6428" y="61"/>
                </a:lnTo>
                <a:lnTo>
                  <a:pt x="6422" y="81"/>
                </a:lnTo>
                <a:lnTo>
                  <a:pt x="6418" y="104"/>
                </a:lnTo>
                <a:lnTo>
                  <a:pt x="6409" y="153"/>
                </a:lnTo>
                <a:lnTo>
                  <a:pt x="6399" y="210"/>
                </a:lnTo>
                <a:lnTo>
                  <a:pt x="6393" y="239"/>
                </a:lnTo>
                <a:lnTo>
                  <a:pt x="6386" y="269"/>
                </a:lnTo>
                <a:lnTo>
                  <a:pt x="6380" y="300"/>
                </a:lnTo>
                <a:lnTo>
                  <a:pt x="6371" y="330"/>
                </a:lnTo>
                <a:lnTo>
                  <a:pt x="6361" y="362"/>
                </a:lnTo>
                <a:lnTo>
                  <a:pt x="6349" y="393"/>
                </a:lnTo>
                <a:lnTo>
                  <a:pt x="6336" y="423"/>
                </a:lnTo>
                <a:lnTo>
                  <a:pt x="6320" y="452"/>
                </a:lnTo>
                <a:lnTo>
                  <a:pt x="6304" y="481"/>
                </a:lnTo>
                <a:lnTo>
                  <a:pt x="6284" y="508"/>
                </a:lnTo>
                <a:lnTo>
                  <a:pt x="6260" y="533"/>
                </a:lnTo>
                <a:lnTo>
                  <a:pt x="6234" y="558"/>
                </a:lnTo>
                <a:lnTo>
                  <a:pt x="6207" y="580"/>
                </a:lnTo>
                <a:lnTo>
                  <a:pt x="6174" y="600"/>
                </a:lnTo>
                <a:lnTo>
                  <a:pt x="6139" y="618"/>
                </a:lnTo>
                <a:lnTo>
                  <a:pt x="6099" y="633"/>
                </a:lnTo>
                <a:lnTo>
                  <a:pt x="6056" y="645"/>
                </a:lnTo>
                <a:lnTo>
                  <a:pt x="6008" y="654"/>
                </a:lnTo>
                <a:lnTo>
                  <a:pt x="5957" y="660"/>
                </a:lnTo>
                <a:lnTo>
                  <a:pt x="5900" y="662"/>
                </a:lnTo>
                <a:lnTo>
                  <a:pt x="2416" y="662"/>
                </a:lnTo>
                <a:lnTo>
                  <a:pt x="2359" y="660"/>
                </a:lnTo>
                <a:lnTo>
                  <a:pt x="2308" y="654"/>
                </a:lnTo>
                <a:lnTo>
                  <a:pt x="2260" y="645"/>
                </a:lnTo>
                <a:lnTo>
                  <a:pt x="2217" y="633"/>
                </a:lnTo>
                <a:lnTo>
                  <a:pt x="2177" y="618"/>
                </a:lnTo>
                <a:lnTo>
                  <a:pt x="2142" y="600"/>
                </a:lnTo>
                <a:lnTo>
                  <a:pt x="2109" y="580"/>
                </a:lnTo>
                <a:lnTo>
                  <a:pt x="2082" y="558"/>
                </a:lnTo>
                <a:lnTo>
                  <a:pt x="2056" y="533"/>
                </a:lnTo>
                <a:lnTo>
                  <a:pt x="2032" y="508"/>
                </a:lnTo>
                <a:lnTo>
                  <a:pt x="2012" y="481"/>
                </a:lnTo>
                <a:lnTo>
                  <a:pt x="1996" y="452"/>
                </a:lnTo>
                <a:lnTo>
                  <a:pt x="1980" y="423"/>
                </a:lnTo>
                <a:lnTo>
                  <a:pt x="1967" y="393"/>
                </a:lnTo>
                <a:lnTo>
                  <a:pt x="1955" y="362"/>
                </a:lnTo>
                <a:lnTo>
                  <a:pt x="1945" y="330"/>
                </a:lnTo>
                <a:lnTo>
                  <a:pt x="1936" y="300"/>
                </a:lnTo>
                <a:lnTo>
                  <a:pt x="1930" y="269"/>
                </a:lnTo>
                <a:lnTo>
                  <a:pt x="1923" y="239"/>
                </a:lnTo>
                <a:lnTo>
                  <a:pt x="1917" y="210"/>
                </a:lnTo>
                <a:lnTo>
                  <a:pt x="1907" y="153"/>
                </a:lnTo>
                <a:lnTo>
                  <a:pt x="1898" y="104"/>
                </a:lnTo>
                <a:lnTo>
                  <a:pt x="1894" y="81"/>
                </a:lnTo>
                <a:lnTo>
                  <a:pt x="1888" y="61"/>
                </a:lnTo>
                <a:lnTo>
                  <a:pt x="1882" y="44"/>
                </a:lnTo>
                <a:lnTo>
                  <a:pt x="1874" y="28"/>
                </a:lnTo>
                <a:lnTo>
                  <a:pt x="1866" y="17"/>
                </a:lnTo>
                <a:lnTo>
                  <a:pt x="1856" y="8"/>
                </a:lnTo>
                <a:lnTo>
                  <a:pt x="1845" y="2"/>
                </a:lnTo>
                <a:lnTo>
                  <a:pt x="1832" y="0"/>
                </a:lnTo>
                <a:lnTo>
                  <a:pt x="992" y="0"/>
                </a:lnTo>
                <a:lnTo>
                  <a:pt x="929" y="1"/>
                </a:lnTo>
                <a:lnTo>
                  <a:pt x="868" y="6"/>
                </a:lnTo>
                <a:lnTo>
                  <a:pt x="809" y="13"/>
                </a:lnTo>
                <a:lnTo>
                  <a:pt x="752" y="25"/>
                </a:lnTo>
                <a:lnTo>
                  <a:pt x="699" y="37"/>
                </a:lnTo>
                <a:lnTo>
                  <a:pt x="646" y="54"/>
                </a:lnTo>
                <a:lnTo>
                  <a:pt x="596" y="71"/>
                </a:lnTo>
                <a:lnTo>
                  <a:pt x="548" y="94"/>
                </a:lnTo>
                <a:lnTo>
                  <a:pt x="502" y="117"/>
                </a:lnTo>
                <a:lnTo>
                  <a:pt x="459" y="144"/>
                </a:lnTo>
                <a:lnTo>
                  <a:pt x="417" y="172"/>
                </a:lnTo>
                <a:lnTo>
                  <a:pt x="377" y="203"/>
                </a:lnTo>
                <a:lnTo>
                  <a:pt x="339" y="237"/>
                </a:lnTo>
                <a:lnTo>
                  <a:pt x="305" y="272"/>
                </a:lnTo>
                <a:lnTo>
                  <a:pt x="271" y="310"/>
                </a:lnTo>
                <a:lnTo>
                  <a:pt x="239" y="350"/>
                </a:lnTo>
                <a:lnTo>
                  <a:pt x="210" y="393"/>
                </a:lnTo>
                <a:lnTo>
                  <a:pt x="182" y="436"/>
                </a:lnTo>
                <a:lnTo>
                  <a:pt x="157" y="482"/>
                </a:lnTo>
                <a:lnTo>
                  <a:pt x="134" y="530"/>
                </a:lnTo>
                <a:lnTo>
                  <a:pt x="112" y="579"/>
                </a:lnTo>
                <a:lnTo>
                  <a:pt x="93" y="631"/>
                </a:lnTo>
                <a:lnTo>
                  <a:pt x="75" y="683"/>
                </a:lnTo>
                <a:lnTo>
                  <a:pt x="59" y="738"/>
                </a:lnTo>
                <a:lnTo>
                  <a:pt x="45" y="793"/>
                </a:lnTo>
                <a:lnTo>
                  <a:pt x="32" y="850"/>
                </a:lnTo>
                <a:lnTo>
                  <a:pt x="22" y="910"/>
                </a:lnTo>
                <a:lnTo>
                  <a:pt x="15" y="970"/>
                </a:lnTo>
                <a:lnTo>
                  <a:pt x="8" y="1030"/>
                </a:lnTo>
                <a:lnTo>
                  <a:pt x="3" y="1093"/>
                </a:lnTo>
                <a:lnTo>
                  <a:pt x="1" y="1156"/>
                </a:lnTo>
                <a:lnTo>
                  <a:pt x="0" y="1221"/>
                </a:lnTo>
                <a:lnTo>
                  <a:pt x="0" y="16737"/>
                </a:lnTo>
                <a:lnTo>
                  <a:pt x="1" y="16800"/>
                </a:lnTo>
                <a:lnTo>
                  <a:pt x="6" y="16862"/>
                </a:lnTo>
                <a:lnTo>
                  <a:pt x="11" y="16922"/>
                </a:lnTo>
                <a:lnTo>
                  <a:pt x="20" y="16980"/>
                </a:lnTo>
                <a:lnTo>
                  <a:pt x="31" y="17038"/>
                </a:lnTo>
                <a:lnTo>
                  <a:pt x="45" y="17093"/>
                </a:lnTo>
                <a:lnTo>
                  <a:pt x="61" y="17147"/>
                </a:lnTo>
                <a:lnTo>
                  <a:pt x="79" y="17199"/>
                </a:lnTo>
                <a:lnTo>
                  <a:pt x="100" y="17249"/>
                </a:lnTo>
                <a:lnTo>
                  <a:pt x="123" y="17298"/>
                </a:lnTo>
                <a:lnTo>
                  <a:pt x="147" y="17345"/>
                </a:lnTo>
                <a:lnTo>
                  <a:pt x="175" y="17391"/>
                </a:lnTo>
                <a:lnTo>
                  <a:pt x="204" y="17433"/>
                </a:lnTo>
                <a:lnTo>
                  <a:pt x="235" y="17474"/>
                </a:lnTo>
                <a:lnTo>
                  <a:pt x="269" y="17515"/>
                </a:lnTo>
                <a:lnTo>
                  <a:pt x="305" y="17551"/>
                </a:lnTo>
                <a:lnTo>
                  <a:pt x="343" y="17587"/>
                </a:lnTo>
                <a:lnTo>
                  <a:pt x="382" y="17621"/>
                </a:lnTo>
                <a:lnTo>
                  <a:pt x="423" y="17652"/>
                </a:lnTo>
                <a:lnTo>
                  <a:pt x="467" y="17682"/>
                </a:lnTo>
                <a:lnTo>
                  <a:pt x="512" y="17709"/>
                </a:lnTo>
                <a:lnTo>
                  <a:pt x="559" y="17733"/>
                </a:lnTo>
                <a:lnTo>
                  <a:pt x="607" y="17757"/>
                </a:lnTo>
                <a:lnTo>
                  <a:pt x="657" y="17777"/>
                </a:lnTo>
                <a:lnTo>
                  <a:pt x="710" y="17795"/>
                </a:lnTo>
                <a:lnTo>
                  <a:pt x="763" y="17811"/>
                </a:lnTo>
                <a:lnTo>
                  <a:pt x="819" y="17825"/>
                </a:lnTo>
                <a:lnTo>
                  <a:pt x="876" y="17836"/>
                </a:lnTo>
                <a:lnTo>
                  <a:pt x="934" y="17845"/>
                </a:lnTo>
                <a:lnTo>
                  <a:pt x="994" y="17850"/>
                </a:lnTo>
                <a:lnTo>
                  <a:pt x="1056" y="17855"/>
                </a:lnTo>
                <a:lnTo>
                  <a:pt x="1119" y="17856"/>
                </a:lnTo>
                <a:lnTo>
                  <a:pt x="7197" y="17856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040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vice MockUp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2"/>
          <p:cNvSpPr>
            <a:spLocks noGrp="1"/>
          </p:cNvSpPr>
          <p:nvPr>
            <p:ph type="pic" sz="quarter" idx="20"/>
          </p:nvPr>
        </p:nvSpPr>
        <p:spPr>
          <a:xfrm>
            <a:off x="10253957" y="1558284"/>
            <a:ext cx="8601168" cy="10569240"/>
          </a:xfrm>
          <a:custGeom>
            <a:avLst/>
            <a:gdLst>
              <a:gd name="connsiteX0" fmla="*/ 3744577 w 6451296"/>
              <a:gd name="connsiteY0" fmla="*/ 0 h 7928153"/>
              <a:gd name="connsiteX1" fmla="*/ 3766125 w 6451296"/>
              <a:gd name="connsiteY1" fmla="*/ 1293 h 7928153"/>
              <a:gd name="connsiteX2" fmla="*/ 3788400 w 6451296"/>
              <a:gd name="connsiteY2" fmla="*/ 3006 h 7928153"/>
              <a:gd name="connsiteX3" fmla="*/ 3810142 w 6451296"/>
              <a:gd name="connsiteY3" fmla="*/ 7320 h 7928153"/>
              <a:gd name="connsiteX4" fmla="*/ 3832975 w 6451296"/>
              <a:gd name="connsiteY4" fmla="*/ 12263 h 7928153"/>
              <a:gd name="connsiteX5" fmla="*/ 3854759 w 6451296"/>
              <a:gd name="connsiteY5" fmla="*/ 19024 h 7928153"/>
              <a:gd name="connsiteX6" fmla="*/ 3877996 w 6451296"/>
              <a:gd name="connsiteY6" fmla="*/ 26624 h 7928153"/>
              <a:gd name="connsiteX7" fmla="*/ 3900911 w 6451296"/>
              <a:gd name="connsiteY7" fmla="*/ 36462 h 7928153"/>
              <a:gd name="connsiteX8" fmla="*/ 3924134 w 6451296"/>
              <a:gd name="connsiteY8" fmla="*/ 47446 h 7928153"/>
              <a:gd name="connsiteX9" fmla="*/ 3947244 w 6451296"/>
              <a:gd name="connsiteY9" fmla="*/ 60304 h 7928153"/>
              <a:gd name="connsiteX10" fmla="*/ 4252580 w 6451296"/>
              <a:gd name="connsiteY10" fmla="*/ 236590 h 7928153"/>
              <a:gd name="connsiteX11" fmla="*/ 4256886 w 6451296"/>
              <a:gd name="connsiteY11" fmla="*/ 240045 h 7928153"/>
              <a:gd name="connsiteX12" fmla="*/ 4259625 w 6451296"/>
              <a:gd name="connsiteY12" fmla="*/ 244534 h 7928153"/>
              <a:gd name="connsiteX13" fmla="*/ 4261371 w 6451296"/>
              <a:gd name="connsiteY13" fmla="*/ 249905 h 7928153"/>
              <a:gd name="connsiteX14" fmla="*/ 4261970 w 6451296"/>
              <a:gd name="connsiteY14" fmla="*/ 255582 h 7928153"/>
              <a:gd name="connsiteX15" fmla="*/ 4261521 w 6451296"/>
              <a:gd name="connsiteY15" fmla="*/ 263077 h 7928153"/>
              <a:gd name="connsiteX16" fmla="*/ 4260134 w 6451296"/>
              <a:gd name="connsiteY16" fmla="*/ 270515 h 7928153"/>
              <a:gd name="connsiteX17" fmla="*/ 4258118 w 6451296"/>
              <a:gd name="connsiteY17" fmla="*/ 279044 h 7928153"/>
              <a:gd name="connsiteX18" fmla="*/ 4254745 w 6451296"/>
              <a:gd name="connsiteY18" fmla="*/ 288244 h 7928153"/>
              <a:gd name="connsiteX19" fmla="*/ 4247733 w 6451296"/>
              <a:gd name="connsiteY19" fmla="*/ 307944 h 7928153"/>
              <a:gd name="connsiteX20" fmla="*/ 4239405 w 6451296"/>
              <a:gd name="connsiteY20" fmla="*/ 330762 h 7928153"/>
              <a:gd name="connsiteX21" fmla="*/ 4235500 w 6451296"/>
              <a:gd name="connsiteY21" fmla="*/ 342563 h 7928153"/>
              <a:gd name="connsiteX22" fmla="*/ 4231749 w 6451296"/>
              <a:gd name="connsiteY22" fmla="*/ 354937 h 7928153"/>
              <a:gd name="connsiteX23" fmla="*/ 4227424 w 6451296"/>
              <a:gd name="connsiteY23" fmla="*/ 367464 h 7928153"/>
              <a:gd name="connsiteX24" fmla="*/ 4224400 w 6451296"/>
              <a:gd name="connsiteY24" fmla="*/ 380258 h 7928153"/>
              <a:gd name="connsiteX25" fmla="*/ 4221319 w 6451296"/>
              <a:gd name="connsiteY25" fmla="*/ 393988 h 7928153"/>
              <a:gd name="connsiteX26" fmla="*/ 4219175 w 6451296"/>
              <a:gd name="connsiteY26" fmla="*/ 407775 h 7928153"/>
              <a:gd name="connsiteX27" fmla="*/ 4217605 w 6451296"/>
              <a:gd name="connsiteY27" fmla="*/ 421408 h 7928153"/>
              <a:gd name="connsiteX28" fmla="*/ 4217335 w 6451296"/>
              <a:gd name="connsiteY28" fmla="*/ 435307 h 7928153"/>
              <a:gd name="connsiteX29" fmla="*/ 4217064 w 6451296"/>
              <a:gd name="connsiteY29" fmla="*/ 449206 h 7928153"/>
              <a:gd name="connsiteX30" fmla="*/ 4218668 w 6451296"/>
              <a:gd name="connsiteY30" fmla="*/ 463218 h 7928153"/>
              <a:gd name="connsiteX31" fmla="*/ 4222145 w 6451296"/>
              <a:gd name="connsiteY31" fmla="*/ 477342 h 7928153"/>
              <a:gd name="connsiteX32" fmla="*/ 4226350 w 6451296"/>
              <a:gd name="connsiteY32" fmla="*/ 491886 h 7928153"/>
              <a:gd name="connsiteX33" fmla="*/ 4231547 w 6451296"/>
              <a:gd name="connsiteY33" fmla="*/ 505549 h 7928153"/>
              <a:gd name="connsiteX34" fmla="*/ 4239345 w 6451296"/>
              <a:gd name="connsiteY34" fmla="*/ 519745 h 7928153"/>
              <a:gd name="connsiteX35" fmla="*/ 4248290 w 6451296"/>
              <a:gd name="connsiteY35" fmla="*/ 533633 h 7928153"/>
              <a:gd name="connsiteX36" fmla="*/ 4259682 w 6451296"/>
              <a:gd name="connsiteY36" fmla="*/ 547480 h 7928153"/>
              <a:gd name="connsiteX37" fmla="*/ 4272793 w 6451296"/>
              <a:gd name="connsiteY37" fmla="*/ 560866 h 7928153"/>
              <a:gd name="connsiteX38" fmla="*/ 4288352 w 6451296"/>
              <a:gd name="connsiteY38" fmla="*/ 574211 h 7928153"/>
              <a:gd name="connsiteX39" fmla="*/ 4305632 w 6451296"/>
              <a:gd name="connsiteY39" fmla="*/ 587095 h 7928153"/>
              <a:gd name="connsiteX40" fmla="*/ 4325931 w 6451296"/>
              <a:gd name="connsiteY40" fmla="*/ 599784 h 7928153"/>
              <a:gd name="connsiteX41" fmla="*/ 5592348 w 6451296"/>
              <a:gd name="connsiteY41" fmla="*/ 1330950 h 7928153"/>
              <a:gd name="connsiteX42" fmla="*/ 5613487 w 6451296"/>
              <a:gd name="connsiteY42" fmla="*/ 1342185 h 7928153"/>
              <a:gd name="connsiteX43" fmla="*/ 5633284 w 6451296"/>
              <a:gd name="connsiteY43" fmla="*/ 1350707 h 7928153"/>
              <a:gd name="connsiteX44" fmla="*/ 5652620 w 6451296"/>
              <a:gd name="connsiteY44" fmla="*/ 1357509 h 7928153"/>
              <a:gd name="connsiteX45" fmla="*/ 5670769 w 6451296"/>
              <a:gd name="connsiteY45" fmla="*/ 1362172 h 7928153"/>
              <a:gd name="connsiteX46" fmla="*/ 5688457 w 6451296"/>
              <a:gd name="connsiteY46" fmla="*/ 1365114 h 7928153"/>
              <a:gd name="connsiteX47" fmla="*/ 5704957 w 6451296"/>
              <a:gd name="connsiteY47" fmla="*/ 1365916 h 7928153"/>
              <a:gd name="connsiteX48" fmla="*/ 5721149 w 6451296"/>
              <a:gd name="connsiteY48" fmla="*/ 1365572 h 7928153"/>
              <a:gd name="connsiteX49" fmla="*/ 5735581 w 6451296"/>
              <a:gd name="connsiteY49" fmla="*/ 1363241 h 7928153"/>
              <a:gd name="connsiteX50" fmla="*/ 5750278 w 6451296"/>
              <a:gd name="connsiteY50" fmla="*/ 1359610 h 7928153"/>
              <a:gd name="connsiteX51" fmla="*/ 5764249 w 6451296"/>
              <a:gd name="connsiteY51" fmla="*/ 1355560 h 7928153"/>
              <a:gd name="connsiteX52" fmla="*/ 5777185 w 6451296"/>
              <a:gd name="connsiteY52" fmla="*/ 1349942 h 7928153"/>
              <a:gd name="connsiteX53" fmla="*/ 5789087 w 6451296"/>
              <a:gd name="connsiteY53" fmla="*/ 1342759 h 7928153"/>
              <a:gd name="connsiteX54" fmla="*/ 5800989 w 6451296"/>
              <a:gd name="connsiteY54" fmla="*/ 1335575 h 7928153"/>
              <a:gd name="connsiteX55" fmla="*/ 5812010 w 6451296"/>
              <a:gd name="connsiteY55" fmla="*/ 1327399 h 7928153"/>
              <a:gd name="connsiteX56" fmla="*/ 5822878 w 6451296"/>
              <a:gd name="connsiteY56" fmla="*/ 1318649 h 7928153"/>
              <a:gd name="connsiteX57" fmla="*/ 5833229 w 6451296"/>
              <a:gd name="connsiteY57" fmla="*/ 1309116 h 7928153"/>
              <a:gd name="connsiteX58" fmla="*/ 5842796 w 6451296"/>
              <a:gd name="connsiteY58" fmla="*/ 1300099 h 7928153"/>
              <a:gd name="connsiteX59" fmla="*/ 5851483 w 6451296"/>
              <a:gd name="connsiteY59" fmla="*/ 1290090 h 7928153"/>
              <a:gd name="connsiteX60" fmla="*/ 5860323 w 6451296"/>
              <a:gd name="connsiteY60" fmla="*/ 1280655 h 7928153"/>
              <a:gd name="connsiteX61" fmla="*/ 5868590 w 6451296"/>
              <a:gd name="connsiteY61" fmla="*/ 1271372 h 7928153"/>
              <a:gd name="connsiteX62" fmla="*/ 5884187 w 6451296"/>
              <a:gd name="connsiteY62" fmla="*/ 1252752 h 7928153"/>
              <a:gd name="connsiteX63" fmla="*/ 5897742 w 6451296"/>
              <a:gd name="connsiteY63" fmla="*/ 1236829 h 7928153"/>
              <a:gd name="connsiteX64" fmla="*/ 5904023 w 6451296"/>
              <a:gd name="connsiteY64" fmla="*/ 1229308 h 7928153"/>
              <a:gd name="connsiteX65" fmla="*/ 5910401 w 6451296"/>
              <a:gd name="connsiteY65" fmla="*/ 1223297 h 7928153"/>
              <a:gd name="connsiteX66" fmla="*/ 5916150 w 6451296"/>
              <a:gd name="connsiteY66" fmla="*/ 1218377 h 7928153"/>
              <a:gd name="connsiteX67" fmla="*/ 5922416 w 6451296"/>
              <a:gd name="connsiteY67" fmla="*/ 1214240 h 7928153"/>
              <a:gd name="connsiteX68" fmla="*/ 5927632 w 6451296"/>
              <a:gd name="connsiteY68" fmla="*/ 1211921 h 7928153"/>
              <a:gd name="connsiteX69" fmla="*/ 5933156 w 6451296"/>
              <a:gd name="connsiteY69" fmla="*/ 1210748 h 7928153"/>
              <a:gd name="connsiteX70" fmla="*/ 5938413 w 6451296"/>
              <a:gd name="connsiteY70" fmla="*/ 1210876 h 7928153"/>
              <a:gd name="connsiteX71" fmla="*/ 5943559 w 6451296"/>
              <a:gd name="connsiteY71" fmla="*/ 1212877 h 7928153"/>
              <a:gd name="connsiteX72" fmla="*/ 6248894 w 6451296"/>
              <a:gd name="connsiteY72" fmla="*/ 1389163 h 7928153"/>
              <a:gd name="connsiteX73" fmla="*/ 6273039 w 6451296"/>
              <a:gd name="connsiteY73" fmla="*/ 1403587 h 7928153"/>
              <a:gd name="connsiteX74" fmla="*/ 6295043 w 6451296"/>
              <a:gd name="connsiteY74" fmla="*/ 1419199 h 7928153"/>
              <a:gd name="connsiteX75" fmla="*/ 6315901 w 6451296"/>
              <a:gd name="connsiteY75" fmla="*/ 1435119 h 7928153"/>
              <a:gd name="connsiteX76" fmla="*/ 6334675 w 6451296"/>
              <a:gd name="connsiteY76" fmla="*/ 1451289 h 7928153"/>
              <a:gd name="connsiteX77" fmla="*/ 6352666 w 6451296"/>
              <a:gd name="connsiteY77" fmla="*/ 1467977 h 7928153"/>
              <a:gd name="connsiteX78" fmla="*/ 6368154 w 6451296"/>
              <a:gd name="connsiteY78" fmla="*/ 1485643 h 7928153"/>
              <a:gd name="connsiteX79" fmla="*/ 6383068 w 6451296"/>
              <a:gd name="connsiteY79" fmla="*/ 1503462 h 7928153"/>
              <a:gd name="connsiteX80" fmla="*/ 6396053 w 6451296"/>
              <a:gd name="connsiteY80" fmla="*/ 1522106 h 7928153"/>
              <a:gd name="connsiteX81" fmla="*/ 6407527 w 6451296"/>
              <a:gd name="connsiteY81" fmla="*/ 1540847 h 7928153"/>
              <a:gd name="connsiteX82" fmla="*/ 6417434 w 6451296"/>
              <a:gd name="connsiteY82" fmla="*/ 1560622 h 7928153"/>
              <a:gd name="connsiteX83" fmla="*/ 6426405 w 6451296"/>
              <a:gd name="connsiteY83" fmla="*/ 1580341 h 7928153"/>
              <a:gd name="connsiteX84" fmla="*/ 6433810 w 6451296"/>
              <a:gd name="connsiteY84" fmla="*/ 1601095 h 7928153"/>
              <a:gd name="connsiteX85" fmla="*/ 6439914 w 6451296"/>
              <a:gd name="connsiteY85" fmla="*/ 1621582 h 7928153"/>
              <a:gd name="connsiteX86" fmla="*/ 6444508 w 6451296"/>
              <a:gd name="connsiteY86" fmla="*/ 1642166 h 7928153"/>
              <a:gd name="connsiteX87" fmla="*/ 6447899 w 6451296"/>
              <a:gd name="connsiteY87" fmla="*/ 1663995 h 7928153"/>
              <a:gd name="connsiteX88" fmla="*/ 6450143 w 6451296"/>
              <a:gd name="connsiteY88" fmla="*/ 1686132 h 7928153"/>
              <a:gd name="connsiteX89" fmla="*/ 6451296 w 6451296"/>
              <a:gd name="connsiteY89" fmla="*/ 1707638 h 7928153"/>
              <a:gd name="connsiteX90" fmla="*/ 6450884 w 6451296"/>
              <a:gd name="connsiteY90" fmla="*/ 1730179 h 7928153"/>
              <a:gd name="connsiteX91" fmla="*/ 6449688 w 6451296"/>
              <a:gd name="connsiteY91" fmla="*/ 1753237 h 7928153"/>
              <a:gd name="connsiteX92" fmla="*/ 6446828 w 6451296"/>
              <a:gd name="connsiteY92" fmla="*/ 1775819 h 7928153"/>
              <a:gd name="connsiteX93" fmla="*/ 6443339 w 6451296"/>
              <a:gd name="connsiteY93" fmla="*/ 1799491 h 7928153"/>
              <a:gd name="connsiteX94" fmla="*/ 6438339 w 6451296"/>
              <a:gd name="connsiteY94" fmla="*/ 1823261 h 7928153"/>
              <a:gd name="connsiteX95" fmla="*/ 6432976 w 6451296"/>
              <a:gd name="connsiteY95" fmla="*/ 1846821 h 7928153"/>
              <a:gd name="connsiteX96" fmla="*/ 6426256 w 6451296"/>
              <a:gd name="connsiteY96" fmla="*/ 1871051 h 7928153"/>
              <a:gd name="connsiteX97" fmla="*/ 6418026 w 6451296"/>
              <a:gd name="connsiteY97" fmla="*/ 1895380 h 7928153"/>
              <a:gd name="connsiteX98" fmla="*/ 6409223 w 6451296"/>
              <a:gd name="connsiteY98" fmla="*/ 1919861 h 7928153"/>
              <a:gd name="connsiteX99" fmla="*/ 6399483 w 6451296"/>
              <a:gd name="connsiteY99" fmla="*/ 1944287 h 7928153"/>
              <a:gd name="connsiteX100" fmla="*/ 6388960 w 6451296"/>
              <a:gd name="connsiteY100" fmla="*/ 1969229 h 7928153"/>
              <a:gd name="connsiteX101" fmla="*/ 6377136 w 6451296"/>
              <a:gd name="connsiteY101" fmla="*/ 1993906 h 7928153"/>
              <a:gd name="connsiteX102" fmla="*/ 6364529 w 6451296"/>
              <a:gd name="connsiteY102" fmla="*/ 2019099 h 7928153"/>
              <a:gd name="connsiteX103" fmla="*/ 6351195 w 6451296"/>
              <a:gd name="connsiteY103" fmla="*/ 2043873 h 7928153"/>
              <a:gd name="connsiteX104" fmla="*/ 6337288 w 6451296"/>
              <a:gd name="connsiteY104" fmla="*/ 2068801 h 7928153"/>
              <a:gd name="connsiteX105" fmla="*/ 3107691 w 6451296"/>
              <a:gd name="connsiteY105" fmla="*/ 7662627 h 7928153"/>
              <a:gd name="connsiteX106" fmla="*/ 3093476 w 6451296"/>
              <a:gd name="connsiteY106" fmla="*/ 7686408 h 7928153"/>
              <a:gd name="connsiteX107" fmla="*/ 3078535 w 6451296"/>
              <a:gd name="connsiteY107" fmla="*/ 7709769 h 7928153"/>
              <a:gd name="connsiteX108" fmla="*/ 3062769 w 6451296"/>
              <a:gd name="connsiteY108" fmla="*/ 7731200 h 7928153"/>
              <a:gd name="connsiteX109" fmla="*/ 3046849 w 6451296"/>
              <a:gd name="connsiteY109" fmla="*/ 7752058 h 7928153"/>
              <a:gd name="connsiteX110" fmla="*/ 3030623 w 6451296"/>
              <a:gd name="connsiteY110" fmla="*/ 7771769 h 7928153"/>
              <a:gd name="connsiteX111" fmla="*/ 3013725 w 6451296"/>
              <a:gd name="connsiteY111" fmla="*/ 7790123 h 7928153"/>
              <a:gd name="connsiteX112" fmla="*/ 2996157 w 6451296"/>
              <a:gd name="connsiteY112" fmla="*/ 7807121 h 7928153"/>
              <a:gd name="connsiteX113" fmla="*/ 2978435 w 6451296"/>
              <a:gd name="connsiteY113" fmla="*/ 7823546 h 7928153"/>
              <a:gd name="connsiteX114" fmla="*/ 2960042 w 6451296"/>
              <a:gd name="connsiteY114" fmla="*/ 7838613 h 7928153"/>
              <a:gd name="connsiteX115" fmla="*/ 2941705 w 6451296"/>
              <a:gd name="connsiteY115" fmla="*/ 7852745 h 7928153"/>
              <a:gd name="connsiteX116" fmla="*/ 2922335 w 6451296"/>
              <a:gd name="connsiteY116" fmla="*/ 7865309 h 7928153"/>
              <a:gd name="connsiteX117" fmla="*/ 2903174 w 6451296"/>
              <a:gd name="connsiteY117" fmla="*/ 7877511 h 7928153"/>
              <a:gd name="connsiteX118" fmla="*/ 2883399 w 6451296"/>
              <a:gd name="connsiteY118" fmla="*/ 7887418 h 7928153"/>
              <a:gd name="connsiteX119" fmla="*/ 2863260 w 6451296"/>
              <a:gd name="connsiteY119" fmla="*/ 7897116 h 7928153"/>
              <a:gd name="connsiteX120" fmla="*/ 2842660 w 6451296"/>
              <a:gd name="connsiteY120" fmla="*/ 7905094 h 7928153"/>
              <a:gd name="connsiteX121" fmla="*/ 2821390 w 6451296"/>
              <a:gd name="connsiteY121" fmla="*/ 7911715 h 7928153"/>
              <a:gd name="connsiteX122" fmla="*/ 2800539 w 6451296"/>
              <a:gd name="connsiteY122" fmla="*/ 7917609 h 7928153"/>
              <a:gd name="connsiteX123" fmla="*/ 2779381 w 6451296"/>
              <a:gd name="connsiteY123" fmla="*/ 7922357 h 7928153"/>
              <a:gd name="connsiteX124" fmla="*/ 2757398 w 6451296"/>
              <a:gd name="connsiteY124" fmla="*/ 7925174 h 7928153"/>
              <a:gd name="connsiteX125" fmla="*/ 2735472 w 6451296"/>
              <a:gd name="connsiteY125" fmla="*/ 7927055 h 7928153"/>
              <a:gd name="connsiteX126" fmla="*/ 2713029 w 6451296"/>
              <a:gd name="connsiteY126" fmla="*/ 7928153 h 7928153"/>
              <a:gd name="connsiteX127" fmla="*/ 2690488 w 6451296"/>
              <a:gd name="connsiteY127" fmla="*/ 7927740 h 7928153"/>
              <a:gd name="connsiteX128" fmla="*/ 2667850 w 6451296"/>
              <a:gd name="connsiteY128" fmla="*/ 7925817 h 7928153"/>
              <a:gd name="connsiteX129" fmla="*/ 2645058 w 6451296"/>
              <a:gd name="connsiteY129" fmla="*/ 7923321 h 7928153"/>
              <a:gd name="connsiteX130" fmla="*/ 2621442 w 6451296"/>
              <a:gd name="connsiteY130" fmla="*/ 7918894 h 7928153"/>
              <a:gd name="connsiteX131" fmla="*/ 2598456 w 6451296"/>
              <a:gd name="connsiteY131" fmla="*/ 7913378 h 7928153"/>
              <a:gd name="connsiteX132" fmla="*/ 2575162 w 6451296"/>
              <a:gd name="connsiteY132" fmla="*/ 7906714 h 7928153"/>
              <a:gd name="connsiteX133" fmla="*/ 2551407 w 6451296"/>
              <a:gd name="connsiteY133" fmla="*/ 7898330 h 7928153"/>
              <a:gd name="connsiteX134" fmla="*/ 2527499 w 6451296"/>
              <a:gd name="connsiteY134" fmla="*/ 7889374 h 7928153"/>
              <a:gd name="connsiteX135" fmla="*/ 2503913 w 6451296"/>
              <a:gd name="connsiteY135" fmla="*/ 7878180 h 7928153"/>
              <a:gd name="connsiteX136" fmla="*/ 2479236 w 6451296"/>
              <a:gd name="connsiteY136" fmla="*/ 7866356 h 7928153"/>
              <a:gd name="connsiteX137" fmla="*/ 2455399 w 6451296"/>
              <a:gd name="connsiteY137" fmla="*/ 7853078 h 7928153"/>
              <a:gd name="connsiteX138" fmla="*/ 246076 w 6451296"/>
              <a:gd name="connsiteY138" fmla="*/ 6577526 h 7928153"/>
              <a:gd name="connsiteX139" fmla="*/ 223386 w 6451296"/>
              <a:gd name="connsiteY139" fmla="*/ 6563941 h 7928153"/>
              <a:gd name="connsiteX140" fmla="*/ 201899 w 6451296"/>
              <a:gd name="connsiteY140" fmla="*/ 6549111 h 7928153"/>
              <a:gd name="connsiteX141" fmla="*/ 181138 w 6451296"/>
              <a:gd name="connsiteY141" fmla="*/ 6534702 h 7928153"/>
              <a:gd name="connsiteX142" fmla="*/ 161944 w 6451296"/>
              <a:gd name="connsiteY142" fmla="*/ 6519259 h 7928153"/>
              <a:gd name="connsiteX143" fmla="*/ 143533 w 6451296"/>
              <a:gd name="connsiteY143" fmla="*/ 6503298 h 7928153"/>
              <a:gd name="connsiteX144" fmla="*/ 126116 w 6451296"/>
              <a:gd name="connsiteY144" fmla="*/ 6486456 h 7928153"/>
              <a:gd name="connsiteX145" fmla="*/ 110208 w 6451296"/>
              <a:gd name="connsiteY145" fmla="*/ 6469518 h 7928153"/>
              <a:gd name="connsiteX146" fmla="*/ 94721 w 6451296"/>
              <a:gd name="connsiteY146" fmla="*/ 6451852 h 7928153"/>
              <a:gd name="connsiteX147" fmla="*/ 80743 w 6451296"/>
              <a:gd name="connsiteY147" fmla="*/ 6434089 h 7928153"/>
              <a:gd name="connsiteX148" fmla="*/ 68332 w 6451296"/>
              <a:gd name="connsiteY148" fmla="*/ 6415292 h 7928153"/>
              <a:gd name="connsiteX149" fmla="*/ 56285 w 6451296"/>
              <a:gd name="connsiteY149" fmla="*/ 6396704 h 7928153"/>
              <a:gd name="connsiteX150" fmla="*/ 45594 w 6451296"/>
              <a:gd name="connsiteY150" fmla="*/ 6377446 h 7928153"/>
              <a:gd name="connsiteX151" fmla="*/ 35896 w 6451296"/>
              <a:gd name="connsiteY151" fmla="*/ 6357307 h 7928153"/>
              <a:gd name="connsiteX152" fmla="*/ 27498 w 6451296"/>
              <a:gd name="connsiteY152" fmla="*/ 6337435 h 7928153"/>
              <a:gd name="connsiteX153" fmla="*/ 20458 w 6451296"/>
              <a:gd name="connsiteY153" fmla="*/ 6316891 h 7928153"/>
              <a:gd name="connsiteX154" fmla="*/ 14200 w 6451296"/>
              <a:gd name="connsiteY154" fmla="*/ 6295830 h 7928153"/>
              <a:gd name="connsiteX155" fmla="*/ 8669 w 6451296"/>
              <a:gd name="connsiteY155" fmla="*/ 6275190 h 7928153"/>
              <a:gd name="connsiteX156" fmla="*/ 4915 w 6451296"/>
              <a:gd name="connsiteY156" fmla="*/ 6253151 h 7928153"/>
              <a:gd name="connsiteX157" fmla="*/ 2251 w 6451296"/>
              <a:gd name="connsiteY157" fmla="*/ 6231742 h 7928153"/>
              <a:gd name="connsiteX158" fmla="*/ 524 w 6451296"/>
              <a:gd name="connsiteY158" fmla="*/ 6210389 h 7928153"/>
              <a:gd name="connsiteX159" fmla="*/ 0 w 6451296"/>
              <a:gd name="connsiteY159" fmla="*/ 6187792 h 7928153"/>
              <a:gd name="connsiteX160" fmla="*/ 1139 w 6451296"/>
              <a:gd name="connsiteY160" fmla="*/ 6165671 h 7928153"/>
              <a:gd name="connsiteX161" fmla="*/ 3062 w 6451296"/>
              <a:gd name="connsiteY161" fmla="*/ 6143033 h 7928153"/>
              <a:gd name="connsiteX162" fmla="*/ 5922 w 6451296"/>
              <a:gd name="connsiteY162" fmla="*/ 6120451 h 7928153"/>
              <a:gd name="connsiteX163" fmla="*/ 10292 w 6451296"/>
              <a:gd name="connsiteY163" fmla="*/ 6097772 h 7928153"/>
              <a:gd name="connsiteX164" fmla="*/ 15809 w 6451296"/>
              <a:gd name="connsiteY164" fmla="*/ 6074785 h 7928153"/>
              <a:gd name="connsiteX165" fmla="*/ 22262 w 6451296"/>
              <a:gd name="connsiteY165" fmla="*/ 6051855 h 7928153"/>
              <a:gd name="connsiteX166" fmla="*/ 30436 w 6451296"/>
              <a:gd name="connsiteY166" fmla="*/ 6028464 h 7928153"/>
              <a:gd name="connsiteX167" fmla="*/ 39337 w 6451296"/>
              <a:gd name="connsiteY167" fmla="*/ 6005492 h 7928153"/>
              <a:gd name="connsiteX168" fmla="*/ 50111 w 6451296"/>
              <a:gd name="connsiteY168" fmla="*/ 5982633 h 7928153"/>
              <a:gd name="connsiteX169" fmla="*/ 61305 w 6451296"/>
              <a:gd name="connsiteY169" fmla="*/ 5959047 h 7928153"/>
              <a:gd name="connsiteX170" fmla="*/ 74163 w 6451296"/>
              <a:gd name="connsiteY170" fmla="*/ 5935937 h 7928153"/>
              <a:gd name="connsiteX171" fmla="*/ 3330413 w 6451296"/>
              <a:gd name="connsiteY171" fmla="*/ 295947 h 7928153"/>
              <a:gd name="connsiteX172" fmla="*/ 3344418 w 6451296"/>
              <a:gd name="connsiteY172" fmla="*/ 272529 h 7928153"/>
              <a:gd name="connsiteX173" fmla="*/ 3358366 w 6451296"/>
              <a:gd name="connsiteY173" fmla="*/ 250049 h 7928153"/>
              <a:gd name="connsiteX174" fmla="*/ 3373405 w 6451296"/>
              <a:gd name="connsiteY174" fmla="*/ 228198 h 7928153"/>
              <a:gd name="connsiteX175" fmla="*/ 3388541 w 6451296"/>
              <a:gd name="connsiteY175" fmla="*/ 207857 h 7928153"/>
              <a:gd name="connsiteX176" fmla="*/ 3403678 w 6451296"/>
              <a:gd name="connsiteY176" fmla="*/ 187517 h 7928153"/>
              <a:gd name="connsiteX177" fmla="*/ 3419904 w 6451296"/>
              <a:gd name="connsiteY177" fmla="*/ 167806 h 7928153"/>
              <a:gd name="connsiteX178" fmla="*/ 3436592 w 6451296"/>
              <a:gd name="connsiteY178" fmla="*/ 149815 h 7928153"/>
              <a:gd name="connsiteX179" fmla="*/ 3453224 w 6451296"/>
              <a:gd name="connsiteY179" fmla="*/ 132760 h 7928153"/>
              <a:gd name="connsiteX180" fmla="*/ 3470582 w 6451296"/>
              <a:gd name="connsiteY180" fmla="*/ 116126 h 7928153"/>
              <a:gd name="connsiteX181" fmla="*/ 3488038 w 6451296"/>
              <a:gd name="connsiteY181" fmla="*/ 101002 h 7928153"/>
              <a:gd name="connsiteX182" fmla="*/ 3505857 w 6451296"/>
              <a:gd name="connsiteY182" fmla="*/ 86087 h 7928153"/>
              <a:gd name="connsiteX183" fmla="*/ 3524137 w 6451296"/>
              <a:gd name="connsiteY183" fmla="*/ 72893 h 7928153"/>
              <a:gd name="connsiteX184" fmla="*/ 3542571 w 6451296"/>
              <a:gd name="connsiteY184" fmla="*/ 60272 h 7928153"/>
              <a:gd name="connsiteX185" fmla="*/ 3561312 w 6451296"/>
              <a:gd name="connsiteY185" fmla="*/ 48798 h 7928153"/>
              <a:gd name="connsiteX186" fmla="*/ 3580514 w 6451296"/>
              <a:gd name="connsiteY186" fmla="*/ 39044 h 7928153"/>
              <a:gd name="connsiteX187" fmla="*/ 3600080 w 6451296"/>
              <a:gd name="connsiteY187" fmla="*/ 29500 h 7928153"/>
              <a:gd name="connsiteX188" fmla="*/ 3620106 w 6451296"/>
              <a:gd name="connsiteY188" fmla="*/ 21676 h 7928153"/>
              <a:gd name="connsiteX189" fmla="*/ 3640440 w 6451296"/>
              <a:gd name="connsiteY189" fmla="*/ 14998 h 7928153"/>
              <a:gd name="connsiteX190" fmla="*/ 3660144 w 6451296"/>
              <a:gd name="connsiteY190" fmla="*/ 9411 h 7928153"/>
              <a:gd name="connsiteX191" fmla="*/ 3681092 w 6451296"/>
              <a:gd name="connsiteY191" fmla="*/ 5027 h 7928153"/>
              <a:gd name="connsiteX192" fmla="*/ 3702138 w 6451296"/>
              <a:gd name="connsiteY192" fmla="*/ 2153 h 7928153"/>
              <a:gd name="connsiteX193" fmla="*/ 3723281 w 6451296"/>
              <a:gd name="connsiteY193" fmla="*/ 790 h 7928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451296" h="7928153">
                <a:moveTo>
                  <a:pt x="3744577" y="0"/>
                </a:moveTo>
                <a:lnTo>
                  <a:pt x="3766125" y="1293"/>
                </a:lnTo>
                <a:lnTo>
                  <a:pt x="3788400" y="3006"/>
                </a:lnTo>
                <a:lnTo>
                  <a:pt x="3810142" y="7320"/>
                </a:lnTo>
                <a:lnTo>
                  <a:pt x="3832975" y="12263"/>
                </a:lnTo>
                <a:lnTo>
                  <a:pt x="3854759" y="19024"/>
                </a:lnTo>
                <a:lnTo>
                  <a:pt x="3877996" y="26624"/>
                </a:lnTo>
                <a:lnTo>
                  <a:pt x="3900911" y="36462"/>
                </a:lnTo>
                <a:lnTo>
                  <a:pt x="3924134" y="47446"/>
                </a:lnTo>
                <a:lnTo>
                  <a:pt x="3947244" y="60304"/>
                </a:lnTo>
                <a:lnTo>
                  <a:pt x="4252580" y="236590"/>
                </a:lnTo>
                <a:lnTo>
                  <a:pt x="4256886" y="240045"/>
                </a:lnTo>
                <a:lnTo>
                  <a:pt x="4259625" y="244534"/>
                </a:lnTo>
                <a:lnTo>
                  <a:pt x="4261371" y="249905"/>
                </a:lnTo>
                <a:lnTo>
                  <a:pt x="4261970" y="255582"/>
                </a:lnTo>
                <a:lnTo>
                  <a:pt x="4261521" y="263077"/>
                </a:lnTo>
                <a:lnTo>
                  <a:pt x="4260134" y="270515"/>
                </a:lnTo>
                <a:lnTo>
                  <a:pt x="4258118" y="279044"/>
                </a:lnTo>
                <a:lnTo>
                  <a:pt x="4254745" y="288244"/>
                </a:lnTo>
                <a:lnTo>
                  <a:pt x="4247733" y="307944"/>
                </a:lnTo>
                <a:lnTo>
                  <a:pt x="4239405" y="330762"/>
                </a:lnTo>
                <a:lnTo>
                  <a:pt x="4235500" y="342563"/>
                </a:lnTo>
                <a:lnTo>
                  <a:pt x="4231749" y="354937"/>
                </a:lnTo>
                <a:lnTo>
                  <a:pt x="4227424" y="367464"/>
                </a:lnTo>
                <a:lnTo>
                  <a:pt x="4224400" y="380258"/>
                </a:lnTo>
                <a:lnTo>
                  <a:pt x="4221319" y="393988"/>
                </a:lnTo>
                <a:lnTo>
                  <a:pt x="4219175" y="407775"/>
                </a:lnTo>
                <a:lnTo>
                  <a:pt x="4217605" y="421408"/>
                </a:lnTo>
                <a:lnTo>
                  <a:pt x="4217335" y="435307"/>
                </a:lnTo>
                <a:lnTo>
                  <a:pt x="4217064" y="449206"/>
                </a:lnTo>
                <a:lnTo>
                  <a:pt x="4218668" y="463218"/>
                </a:lnTo>
                <a:lnTo>
                  <a:pt x="4222145" y="477342"/>
                </a:lnTo>
                <a:lnTo>
                  <a:pt x="4226350" y="491886"/>
                </a:lnTo>
                <a:lnTo>
                  <a:pt x="4231547" y="505549"/>
                </a:lnTo>
                <a:lnTo>
                  <a:pt x="4239345" y="519745"/>
                </a:lnTo>
                <a:lnTo>
                  <a:pt x="4248290" y="533633"/>
                </a:lnTo>
                <a:lnTo>
                  <a:pt x="4259682" y="547480"/>
                </a:lnTo>
                <a:lnTo>
                  <a:pt x="4272793" y="560866"/>
                </a:lnTo>
                <a:lnTo>
                  <a:pt x="4288352" y="574211"/>
                </a:lnTo>
                <a:lnTo>
                  <a:pt x="4305632" y="587095"/>
                </a:lnTo>
                <a:lnTo>
                  <a:pt x="4325931" y="599784"/>
                </a:lnTo>
                <a:lnTo>
                  <a:pt x="5592348" y="1330950"/>
                </a:lnTo>
                <a:lnTo>
                  <a:pt x="5613487" y="1342185"/>
                </a:lnTo>
                <a:lnTo>
                  <a:pt x="5633284" y="1350707"/>
                </a:lnTo>
                <a:lnTo>
                  <a:pt x="5652620" y="1357509"/>
                </a:lnTo>
                <a:lnTo>
                  <a:pt x="5670769" y="1362172"/>
                </a:lnTo>
                <a:lnTo>
                  <a:pt x="5688457" y="1365114"/>
                </a:lnTo>
                <a:lnTo>
                  <a:pt x="5704957" y="1365916"/>
                </a:lnTo>
                <a:lnTo>
                  <a:pt x="5721149" y="1365572"/>
                </a:lnTo>
                <a:lnTo>
                  <a:pt x="5735581" y="1363241"/>
                </a:lnTo>
                <a:lnTo>
                  <a:pt x="5750278" y="1359610"/>
                </a:lnTo>
                <a:lnTo>
                  <a:pt x="5764249" y="1355560"/>
                </a:lnTo>
                <a:lnTo>
                  <a:pt x="5777185" y="1349942"/>
                </a:lnTo>
                <a:lnTo>
                  <a:pt x="5789087" y="1342759"/>
                </a:lnTo>
                <a:lnTo>
                  <a:pt x="5800989" y="1335575"/>
                </a:lnTo>
                <a:lnTo>
                  <a:pt x="5812010" y="1327399"/>
                </a:lnTo>
                <a:lnTo>
                  <a:pt x="5822878" y="1318649"/>
                </a:lnTo>
                <a:lnTo>
                  <a:pt x="5833229" y="1309116"/>
                </a:lnTo>
                <a:lnTo>
                  <a:pt x="5842796" y="1300099"/>
                </a:lnTo>
                <a:lnTo>
                  <a:pt x="5851483" y="1290090"/>
                </a:lnTo>
                <a:lnTo>
                  <a:pt x="5860323" y="1280655"/>
                </a:lnTo>
                <a:lnTo>
                  <a:pt x="5868590" y="1271372"/>
                </a:lnTo>
                <a:lnTo>
                  <a:pt x="5884187" y="1252752"/>
                </a:lnTo>
                <a:lnTo>
                  <a:pt x="5897742" y="1236829"/>
                </a:lnTo>
                <a:lnTo>
                  <a:pt x="5904023" y="1229308"/>
                </a:lnTo>
                <a:lnTo>
                  <a:pt x="5910401" y="1223297"/>
                </a:lnTo>
                <a:lnTo>
                  <a:pt x="5916150" y="1218377"/>
                </a:lnTo>
                <a:lnTo>
                  <a:pt x="5922416" y="1214240"/>
                </a:lnTo>
                <a:lnTo>
                  <a:pt x="5927632" y="1211921"/>
                </a:lnTo>
                <a:lnTo>
                  <a:pt x="5933156" y="1210748"/>
                </a:lnTo>
                <a:lnTo>
                  <a:pt x="5938413" y="1210876"/>
                </a:lnTo>
                <a:lnTo>
                  <a:pt x="5943559" y="1212877"/>
                </a:lnTo>
                <a:lnTo>
                  <a:pt x="6248894" y="1389163"/>
                </a:lnTo>
                <a:lnTo>
                  <a:pt x="6273039" y="1403587"/>
                </a:lnTo>
                <a:lnTo>
                  <a:pt x="6295043" y="1419199"/>
                </a:lnTo>
                <a:lnTo>
                  <a:pt x="6315901" y="1435119"/>
                </a:lnTo>
                <a:lnTo>
                  <a:pt x="6334675" y="1451289"/>
                </a:lnTo>
                <a:lnTo>
                  <a:pt x="6352666" y="1467977"/>
                </a:lnTo>
                <a:lnTo>
                  <a:pt x="6368154" y="1485643"/>
                </a:lnTo>
                <a:lnTo>
                  <a:pt x="6383068" y="1503462"/>
                </a:lnTo>
                <a:lnTo>
                  <a:pt x="6396053" y="1522106"/>
                </a:lnTo>
                <a:lnTo>
                  <a:pt x="6407527" y="1540847"/>
                </a:lnTo>
                <a:lnTo>
                  <a:pt x="6417434" y="1560622"/>
                </a:lnTo>
                <a:lnTo>
                  <a:pt x="6426405" y="1580341"/>
                </a:lnTo>
                <a:lnTo>
                  <a:pt x="6433810" y="1601095"/>
                </a:lnTo>
                <a:lnTo>
                  <a:pt x="6439914" y="1621582"/>
                </a:lnTo>
                <a:lnTo>
                  <a:pt x="6444508" y="1642166"/>
                </a:lnTo>
                <a:lnTo>
                  <a:pt x="6447899" y="1663995"/>
                </a:lnTo>
                <a:lnTo>
                  <a:pt x="6450143" y="1686132"/>
                </a:lnTo>
                <a:lnTo>
                  <a:pt x="6451296" y="1707638"/>
                </a:lnTo>
                <a:lnTo>
                  <a:pt x="6450884" y="1730179"/>
                </a:lnTo>
                <a:lnTo>
                  <a:pt x="6449688" y="1753237"/>
                </a:lnTo>
                <a:lnTo>
                  <a:pt x="6446828" y="1775819"/>
                </a:lnTo>
                <a:lnTo>
                  <a:pt x="6443339" y="1799491"/>
                </a:lnTo>
                <a:lnTo>
                  <a:pt x="6438339" y="1823261"/>
                </a:lnTo>
                <a:lnTo>
                  <a:pt x="6432976" y="1846821"/>
                </a:lnTo>
                <a:lnTo>
                  <a:pt x="6426256" y="1871051"/>
                </a:lnTo>
                <a:lnTo>
                  <a:pt x="6418026" y="1895380"/>
                </a:lnTo>
                <a:lnTo>
                  <a:pt x="6409223" y="1919861"/>
                </a:lnTo>
                <a:lnTo>
                  <a:pt x="6399483" y="1944287"/>
                </a:lnTo>
                <a:lnTo>
                  <a:pt x="6388960" y="1969229"/>
                </a:lnTo>
                <a:lnTo>
                  <a:pt x="6377136" y="1993906"/>
                </a:lnTo>
                <a:lnTo>
                  <a:pt x="6364529" y="2019099"/>
                </a:lnTo>
                <a:lnTo>
                  <a:pt x="6351195" y="2043873"/>
                </a:lnTo>
                <a:lnTo>
                  <a:pt x="6337288" y="2068801"/>
                </a:lnTo>
                <a:lnTo>
                  <a:pt x="3107691" y="7662627"/>
                </a:lnTo>
                <a:lnTo>
                  <a:pt x="3093476" y="7686408"/>
                </a:lnTo>
                <a:lnTo>
                  <a:pt x="3078535" y="7709769"/>
                </a:lnTo>
                <a:lnTo>
                  <a:pt x="3062769" y="7731200"/>
                </a:lnTo>
                <a:lnTo>
                  <a:pt x="3046849" y="7752058"/>
                </a:lnTo>
                <a:lnTo>
                  <a:pt x="3030623" y="7771769"/>
                </a:lnTo>
                <a:lnTo>
                  <a:pt x="3013725" y="7790123"/>
                </a:lnTo>
                <a:lnTo>
                  <a:pt x="2996157" y="7807121"/>
                </a:lnTo>
                <a:lnTo>
                  <a:pt x="2978435" y="7823546"/>
                </a:lnTo>
                <a:lnTo>
                  <a:pt x="2960042" y="7838613"/>
                </a:lnTo>
                <a:lnTo>
                  <a:pt x="2941705" y="7852745"/>
                </a:lnTo>
                <a:lnTo>
                  <a:pt x="2922335" y="7865309"/>
                </a:lnTo>
                <a:lnTo>
                  <a:pt x="2903174" y="7877511"/>
                </a:lnTo>
                <a:lnTo>
                  <a:pt x="2883399" y="7887418"/>
                </a:lnTo>
                <a:lnTo>
                  <a:pt x="2863260" y="7897116"/>
                </a:lnTo>
                <a:lnTo>
                  <a:pt x="2842660" y="7905094"/>
                </a:lnTo>
                <a:lnTo>
                  <a:pt x="2821390" y="7911715"/>
                </a:lnTo>
                <a:lnTo>
                  <a:pt x="2800539" y="7917609"/>
                </a:lnTo>
                <a:lnTo>
                  <a:pt x="2779381" y="7922357"/>
                </a:lnTo>
                <a:lnTo>
                  <a:pt x="2757398" y="7925174"/>
                </a:lnTo>
                <a:lnTo>
                  <a:pt x="2735472" y="7927055"/>
                </a:lnTo>
                <a:lnTo>
                  <a:pt x="2713029" y="7928153"/>
                </a:lnTo>
                <a:lnTo>
                  <a:pt x="2690488" y="7927740"/>
                </a:lnTo>
                <a:lnTo>
                  <a:pt x="2667850" y="7925817"/>
                </a:lnTo>
                <a:lnTo>
                  <a:pt x="2645058" y="7923321"/>
                </a:lnTo>
                <a:lnTo>
                  <a:pt x="2621442" y="7918894"/>
                </a:lnTo>
                <a:lnTo>
                  <a:pt x="2598456" y="7913378"/>
                </a:lnTo>
                <a:lnTo>
                  <a:pt x="2575162" y="7906714"/>
                </a:lnTo>
                <a:lnTo>
                  <a:pt x="2551407" y="7898330"/>
                </a:lnTo>
                <a:lnTo>
                  <a:pt x="2527499" y="7889374"/>
                </a:lnTo>
                <a:lnTo>
                  <a:pt x="2503913" y="7878180"/>
                </a:lnTo>
                <a:lnTo>
                  <a:pt x="2479236" y="7866356"/>
                </a:lnTo>
                <a:lnTo>
                  <a:pt x="2455399" y="7853078"/>
                </a:lnTo>
                <a:lnTo>
                  <a:pt x="246076" y="6577526"/>
                </a:lnTo>
                <a:lnTo>
                  <a:pt x="223386" y="6563941"/>
                </a:lnTo>
                <a:lnTo>
                  <a:pt x="201899" y="6549111"/>
                </a:lnTo>
                <a:lnTo>
                  <a:pt x="181138" y="6534702"/>
                </a:lnTo>
                <a:lnTo>
                  <a:pt x="161944" y="6519259"/>
                </a:lnTo>
                <a:lnTo>
                  <a:pt x="143533" y="6503298"/>
                </a:lnTo>
                <a:lnTo>
                  <a:pt x="126116" y="6486456"/>
                </a:lnTo>
                <a:lnTo>
                  <a:pt x="110208" y="6469518"/>
                </a:lnTo>
                <a:lnTo>
                  <a:pt x="94721" y="6451852"/>
                </a:lnTo>
                <a:lnTo>
                  <a:pt x="80743" y="6434089"/>
                </a:lnTo>
                <a:lnTo>
                  <a:pt x="68332" y="6415292"/>
                </a:lnTo>
                <a:lnTo>
                  <a:pt x="56285" y="6396704"/>
                </a:lnTo>
                <a:lnTo>
                  <a:pt x="45594" y="6377446"/>
                </a:lnTo>
                <a:lnTo>
                  <a:pt x="35896" y="6357307"/>
                </a:lnTo>
                <a:lnTo>
                  <a:pt x="27498" y="6337435"/>
                </a:lnTo>
                <a:lnTo>
                  <a:pt x="20458" y="6316891"/>
                </a:lnTo>
                <a:lnTo>
                  <a:pt x="14200" y="6295830"/>
                </a:lnTo>
                <a:lnTo>
                  <a:pt x="8669" y="6275190"/>
                </a:lnTo>
                <a:lnTo>
                  <a:pt x="4915" y="6253151"/>
                </a:lnTo>
                <a:lnTo>
                  <a:pt x="2251" y="6231742"/>
                </a:lnTo>
                <a:lnTo>
                  <a:pt x="524" y="6210389"/>
                </a:lnTo>
                <a:lnTo>
                  <a:pt x="0" y="6187792"/>
                </a:lnTo>
                <a:lnTo>
                  <a:pt x="1139" y="6165671"/>
                </a:lnTo>
                <a:lnTo>
                  <a:pt x="3062" y="6143033"/>
                </a:lnTo>
                <a:lnTo>
                  <a:pt x="5922" y="6120451"/>
                </a:lnTo>
                <a:lnTo>
                  <a:pt x="10292" y="6097772"/>
                </a:lnTo>
                <a:lnTo>
                  <a:pt x="15809" y="6074785"/>
                </a:lnTo>
                <a:lnTo>
                  <a:pt x="22262" y="6051855"/>
                </a:lnTo>
                <a:lnTo>
                  <a:pt x="30436" y="6028464"/>
                </a:lnTo>
                <a:lnTo>
                  <a:pt x="39337" y="6005492"/>
                </a:lnTo>
                <a:lnTo>
                  <a:pt x="50111" y="5982633"/>
                </a:lnTo>
                <a:lnTo>
                  <a:pt x="61305" y="5959047"/>
                </a:lnTo>
                <a:lnTo>
                  <a:pt x="74163" y="5935937"/>
                </a:lnTo>
                <a:lnTo>
                  <a:pt x="3330413" y="295947"/>
                </a:lnTo>
                <a:lnTo>
                  <a:pt x="3344418" y="272529"/>
                </a:lnTo>
                <a:lnTo>
                  <a:pt x="3358366" y="250049"/>
                </a:lnTo>
                <a:lnTo>
                  <a:pt x="3373405" y="228198"/>
                </a:lnTo>
                <a:lnTo>
                  <a:pt x="3388541" y="207857"/>
                </a:lnTo>
                <a:lnTo>
                  <a:pt x="3403678" y="187517"/>
                </a:lnTo>
                <a:lnTo>
                  <a:pt x="3419904" y="167806"/>
                </a:lnTo>
                <a:lnTo>
                  <a:pt x="3436592" y="149815"/>
                </a:lnTo>
                <a:lnTo>
                  <a:pt x="3453224" y="132760"/>
                </a:lnTo>
                <a:lnTo>
                  <a:pt x="3470582" y="116126"/>
                </a:lnTo>
                <a:lnTo>
                  <a:pt x="3488038" y="101002"/>
                </a:lnTo>
                <a:lnTo>
                  <a:pt x="3505857" y="86087"/>
                </a:lnTo>
                <a:lnTo>
                  <a:pt x="3524137" y="72893"/>
                </a:lnTo>
                <a:lnTo>
                  <a:pt x="3542571" y="60272"/>
                </a:lnTo>
                <a:lnTo>
                  <a:pt x="3561312" y="48798"/>
                </a:lnTo>
                <a:lnTo>
                  <a:pt x="3580514" y="39044"/>
                </a:lnTo>
                <a:lnTo>
                  <a:pt x="3600080" y="29500"/>
                </a:lnTo>
                <a:lnTo>
                  <a:pt x="3620106" y="21676"/>
                </a:lnTo>
                <a:lnTo>
                  <a:pt x="3640440" y="14998"/>
                </a:lnTo>
                <a:lnTo>
                  <a:pt x="3660144" y="9411"/>
                </a:lnTo>
                <a:lnTo>
                  <a:pt x="3681092" y="5027"/>
                </a:lnTo>
                <a:lnTo>
                  <a:pt x="3702138" y="2153"/>
                </a:lnTo>
                <a:lnTo>
                  <a:pt x="3723281" y="79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9" name="Рисунок 2"/>
          <p:cNvSpPr>
            <a:spLocks noGrp="1"/>
          </p:cNvSpPr>
          <p:nvPr>
            <p:ph type="pic" sz="quarter" idx="21"/>
          </p:nvPr>
        </p:nvSpPr>
        <p:spPr>
          <a:xfrm>
            <a:off x="16533402" y="1558284"/>
            <a:ext cx="8601168" cy="10569240"/>
          </a:xfrm>
          <a:custGeom>
            <a:avLst/>
            <a:gdLst>
              <a:gd name="connsiteX0" fmla="*/ 3744577 w 6451296"/>
              <a:gd name="connsiteY0" fmla="*/ 0 h 7928153"/>
              <a:gd name="connsiteX1" fmla="*/ 3766125 w 6451296"/>
              <a:gd name="connsiteY1" fmla="*/ 1293 h 7928153"/>
              <a:gd name="connsiteX2" fmla="*/ 3788400 w 6451296"/>
              <a:gd name="connsiteY2" fmla="*/ 3006 h 7928153"/>
              <a:gd name="connsiteX3" fmla="*/ 3810142 w 6451296"/>
              <a:gd name="connsiteY3" fmla="*/ 7320 h 7928153"/>
              <a:gd name="connsiteX4" fmla="*/ 3832975 w 6451296"/>
              <a:gd name="connsiteY4" fmla="*/ 12263 h 7928153"/>
              <a:gd name="connsiteX5" fmla="*/ 3854759 w 6451296"/>
              <a:gd name="connsiteY5" fmla="*/ 19024 h 7928153"/>
              <a:gd name="connsiteX6" fmla="*/ 3877996 w 6451296"/>
              <a:gd name="connsiteY6" fmla="*/ 26624 h 7928153"/>
              <a:gd name="connsiteX7" fmla="*/ 3900911 w 6451296"/>
              <a:gd name="connsiteY7" fmla="*/ 36462 h 7928153"/>
              <a:gd name="connsiteX8" fmla="*/ 3924134 w 6451296"/>
              <a:gd name="connsiteY8" fmla="*/ 47446 h 7928153"/>
              <a:gd name="connsiteX9" fmla="*/ 3947244 w 6451296"/>
              <a:gd name="connsiteY9" fmla="*/ 60304 h 7928153"/>
              <a:gd name="connsiteX10" fmla="*/ 4252580 w 6451296"/>
              <a:gd name="connsiteY10" fmla="*/ 236590 h 7928153"/>
              <a:gd name="connsiteX11" fmla="*/ 4256886 w 6451296"/>
              <a:gd name="connsiteY11" fmla="*/ 240045 h 7928153"/>
              <a:gd name="connsiteX12" fmla="*/ 4259625 w 6451296"/>
              <a:gd name="connsiteY12" fmla="*/ 244534 h 7928153"/>
              <a:gd name="connsiteX13" fmla="*/ 4261371 w 6451296"/>
              <a:gd name="connsiteY13" fmla="*/ 249905 h 7928153"/>
              <a:gd name="connsiteX14" fmla="*/ 4261970 w 6451296"/>
              <a:gd name="connsiteY14" fmla="*/ 255582 h 7928153"/>
              <a:gd name="connsiteX15" fmla="*/ 4261521 w 6451296"/>
              <a:gd name="connsiteY15" fmla="*/ 263077 h 7928153"/>
              <a:gd name="connsiteX16" fmla="*/ 4260134 w 6451296"/>
              <a:gd name="connsiteY16" fmla="*/ 270515 h 7928153"/>
              <a:gd name="connsiteX17" fmla="*/ 4258118 w 6451296"/>
              <a:gd name="connsiteY17" fmla="*/ 279044 h 7928153"/>
              <a:gd name="connsiteX18" fmla="*/ 4254745 w 6451296"/>
              <a:gd name="connsiteY18" fmla="*/ 288244 h 7928153"/>
              <a:gd name="connsiteX19" fmla="*/ 4247733 w 6451296"/>
              <a:gd name="connsiteY19" fmla="*/ 307944 h 7928153"/>
              <a:gd name="connsiteX20" fmla="*/ 4239405 w 6451296"/>
              <a:gd name="connsiteY20" fmla="*/ 330762 h 7928153"/>
              <a:gd name="connsiteX21" fmla="*/ 4235500 w 6451296"/>
              <a:gd name="connsiteY21" fmla="*/ 342563 h 7928153"/>
              <a:gd name="connsiteX22" fmla="*/ 4231749 w 6451296"/>
              <a:gd name="connsiteY22" fmla="*/ 354937 h 7928153"/>
              <a:gd name="connsiteX23" fmla="*/ 4227424 w 6451296"/>
              <a:gd name="connsiteY23" fmla="*/ 367464 h 7928153"/>
              <a:gd name="connsiteX24" fmla="*/ 4224400 w 6451296"/>
              <a:gd name="connsiteY24" fmla="*/ 380258 h 7928153"/>
              <a:gd name="connsiteX25" fmla="*/ 4221319 w 6451296"/>
              <a:gd name="connsiteY25" fmla="*/ 393988 h 7928153"/>
              <a:gd name="connsiteX26" fmla="*/ 4219175 w 6451296"/>
              <a:gd name="connsiteY26" fmla="*/ 407775 h 7928153"/>
              <a:gd name="connsiteX27" fmla="*/ 4217605 w 6451296"/>
              <a:gd name="connsiteY27" fmla="*/ 421408 h 7928153"/>
              <a:gd name="connsiteX28" fmla="*/ 4217335 w 6451296"/>
              <a:gd name="connsiteY28" fmla="*/ 435307 h 7928153"/>
              <a:gd name="connsiteX29" fmla="*/ 4217064 w 6451296"/>
              <a:gd name="connsiteY29" fmla="*/ 449206 h 7928153"/>
              <a:gd name="connsiteX30" fmla="*/ 4218668 w 6451296"/>
              <a:gd name="connsiteY30" fmla="*/ 463218 h 7928153"/>
              <a:gd name="connsiteX31" fmla="*/ 4222145 w 6451296"/>
              <a:gd name="connsiteY31" fmla="*/ 477342 h 7928153"/>
              <a:gd name="connsiteX32" fmla="*/ 4226350 w 6451296"/>
              <a:gd name="connsiteY32" fmla="*/ 491886 h 7928153"/>
              <a:gd name="connsiteX33" fmla="*/ 4231547 w 6451296"/>
              <a:gd name="connsiteY33" fmla="*/ 505549 h 7928153"/>
              <a:gd name="connsiteX34" fmla="*/ 4239345 w 6451296"/>
              <a:gd name="connsiteY34" fmla="*/ 519745 h 7928153"/>
              <a:gd name="connsiteX35" fmla="*/ 4248290 w 6451296"/>
              <a:gd name="connsiteY35" fmla="*/ 533633 h 7928153"/>
              <a:gd name="connsiteX36" fmla="*/ 4259682 w 6451296"/>
              <a:gd name="connsiteY36" fmla="*/ 547480 h 7928153"/>
              <a:gd name="connsiteX37" fmla="*/ 4272793 w 6451296"/>
              <a:gd name="connsiteY37" fmla="*/ 560866 h 7928153"/>
              <a:gd name="connsiteX38" fmla="*/ 4288352 w 6451296"/>
              <a:gd name="connsiteY38" fmla="*/ 574211 h 7928153"/>
              <a:gd name="connsiteX39" fmla="*/ 4305632 w 6451296"/>
              <a:gd name="connsiteY39" fmla="*/ 587095 h 7928153"/>
              <a:gd name="connsiteX40" fmla="*/ 4325931 w 6451296"/>
              <a:gd name="connsiteY40" fmla="*/ 599784 h 7928153"/>
              <a:gd name="connsiteX41" fmla="*/ 5592348 w 6451296"/>
              <a:gd name="connsiteY41" fmla="*/ 1330950 h 7928153"/>
              <a:gd name="connsiteX42" fmla="*/ 5613487 w 6451296"/>
              <a:gd name="connsiteY42" fmla="*/ 1342185 h 7928153"/>
              <a:gd name="connsiteX43" fmla="*/ 5633284 w 6451296"/>
              <a:gd name="connsiteY43" fmla="*/ 1350707 h 7928153"/>
              <a:gd name="connsiteX44" fmla="*/ 5652620 w 6451296"/>
              <a:gd name="connsiteY44" fmla="*/ 1357509 h 7928153"/>
              <a:gd name="connsiteX45" fmla="*/ 5670769 w 6451296"/>
              <a:gd name="connsiteY45" fmla="*/ 1362172 h 7928153"/>
              <a:gd name="connsiteX46" fmla="*/ 5688457 w 6451296"/>
              <a:gd name="connsiteY46" fmla="*/ 1365114 h 7928153"/>
              <a:gd name="connsiteX47" fmla="*/ 5704957 w 6451296"/>
              <a:gd name="connsiteY47" fmla="*/ 1365916 h 7928153"/>
              <a:gd name="connsiteX48" fmla="*/ 5721149 w 6451296"/>
              <a:gd name="connsiteY48" fmla="*/ 1365572 h 7928153"/>
              <a:gd name="connsiteX49" fmla="*/ 5735581 w 6451296"/>
              <a:gd name="connsiteY49" fmla="*/ 1363241 h 7928153"/>
              <a:gd name="connsiteX50" fmla="*/ 5750278 w 6451296"/>
              <a:gd name="connsiteY50" fmla="*/ 1359610 h 7928153"/>
              <a:gd name="connsiteX51" fmla="*/ 5764249 w 6451296"/>
              <a:gd name="connsiteY51" fmla="*/ 1355560 h 7928153"/>
              <a:gd name="connsiteX52" fmla="*/ 5777185 w 6451296"/>
              <a:gd name="connsiteY52" fmla="*/ 1349942 h 7928153"/>
              <a:gd name="connsiteX53" fmla="*/ 5789087 w 6451296"/>
              <a:gd name="connsiteY53" fmla="*/ 1342759 h 7928153"/>
              <a:gd name="connsiteX54" fmla="*/ 5800989 w 6451296"/>
              <a:gd name="connsiteY54" fmla="*/ 1335575 h 7928153"/>
              <a:gd name="connsiteX55" fmla="*/ 5812010 w 6451296"/>
              <a:gd name="connsiteY55" fmla="*/ 1327399 h 7928153"/>
              <a:gd name="connsiteX56" fmla="*/ 5822878 w 6451296"/>
              <a:gd name="connsiteY56" fmla="*/ 1318649 h 7928153"/>
              <a:gd name="connsiteX57" fmla="*/ 5833229 w 6451296"/>
              <a:gd name="connsiteY57" fmla="*/ 1309116 h 7928153"/>
              <a:gd name="connsiteX58" fmla="*/ 5842796 w 6451296"/>
              <a:gd name="connsiteY58" fmla="*/ 1300099 h 7928153"/>
              <a:gd name="connsiteX59" fmla="*/ 5851483 w 6451296"/>
              <a:gd name="connsiteY59" fmla="*/ 1290090 h 7928153"/>
              <a:gd name="connsiteX60" fmla="*/ 5860323 w 6451296"/>
              <a:gd name="connsiteY60" fmla="*/ 1280655 h 7928153"/>
              <a:gd name="connsiteX61" fmla="*/ 5868590 w 6451296"/>
              <a:gd name="connsiteY61" fmla="*/ 1271372 h 7928153"/>
              <a:gd name="connsiteX62" fmla="*/ 5884187 w 6451296"/>
              <a:gd name="connsiteY62" fmla="*/ 1252752 h 7928153"/>
              <a:gd name="connsiteX63" fmla="*/ 5897742 w 6451296"/>
              <a:gd name="connsiteY63" fmla="*/ 1236829 h 7928153"/>
              <a:gd name="connsiteX64" fmla="*/ 5904023 w 6451296"/>
              <a:gd name="connsiteY64" fmla="*/ 1229308 h 7928153"/>
              <a:gd name="connsiteX65" fmla="*/ 5910401 w 6451296"/>
              <a:gd name="connsiteY65" fmla="*/ 1223297 h 7928153"/>
              <a:gd name="connsiteX66" fmla="*/ 5916150 w 6451296"/>
              <a:gd name="connsiteY66" fmla="*/ 1218377 h 7928153"/>
              <a:gd name="connsiteX67" fmla="*/ 5922416 w 6451296"/>
              <a:gd name="connsiteY67" fmla="*/ 1214240 h 7928153"/>
              <a:gd name="connsiteX68" fmla="*/ 5927632 w 6451296"/>
              <a:gd name="connsiteY68" fmla="*/ 1211921 h 7928153"/>
              <a:gd name="connsiteX69" fmla="*/ 5933156 w 6451296"/>
              <a:gd name="connsiteY69" fmla="*/ 1210748 h 7928153"/>
              <a:gd name="connsiteX70" fmla="*/ 5938413 w 6451296"/>
              <a:gd name="connsiteY70" fmla="*/ 1210876 h 7928153"/>
              <a:gd name="connsiteX71" fmla="*/ 5943559 w 6451296"/>
              <a:gd name="connsiteY71" fmla="*/ 1212877 h 7928153"/>
              <a:gd name="connsiteX72" fmla="*/ 6248894 w 6451296"/>
              <a:gd name="connsiteY72" fmla="*/ 1389163 h 7928153"/>
              <a:gd name="connsiteX73" fmla="*/ 6273039 w 6451296"/>
              <a:gd name="connsiteY73" fmla="*/ 1403587 h 7928153"/>
              <a:gd name="connsiteX74" fmla="*/ 6295043 w 6451296"/>
              <a:gd name="connsiteY74" fmla="*/ 1419199 h 7928153"/>
              <a:gd name="connsiteX75" fmla="*/ 6315901 w 6451296"/>
              <a:gd name="connsiteY75" fmla="*/ 1435119 h 7928153"/>
              <a:gd name="connsiteX76" fmla="*/ 6334675 w 6451296"/>
              <a:gd name="connsiteY76" fmla="*/ 1451289 h 7928153"/>
              <a:gd name="connsiteX77" fmla="*/ 6352666 w 6451296"/>
              <a:gd name="connsiteY77" fmla="*/ 1467977 h 7928153"/>
              <a:gd name="connsiteX78" fmla="*/ 6368154 w 6451296"/>
              <a:gd name="connsiteY78" fmla="*/ 1485643 h 7928153"/>
              <a:gd name="connsiteX79" fmla="*/ 6383068 w 6451296"/>
              <a:gd name="connsiteY79" fmla="*/ 1503462 h 7928153"/>
              <a:gd name="connsiteX80" fmla="*/ 6396053 w 6451296"/>
              <a:gd name="connsiteY80" fmla="*/ 1522106 h 7928153"/>
              <a:gd name="connsiteX81" fmla="*/ 6407527 w 6451296"/>
              <a:gd name="connsiteY81" fmla="*/ 1540847 h 7928153"/>
              <a:gd name="connsiteX82" fmla="*/ 6417434 w 6451296"/>
              <a:gd name="connsiteY82" fmla="*/ 1560622 h 7928153"/>
              <a:gd name="connsiteX83" fmla="*/ 6426405 w 6451296"/>
              <a:gd name="connsiteY83" fmla="*/ 1580341 h 7928153"/>
              <a:gd name="connsiteX84" fmla="*/ 6433810 w 6451296"/>
              <a:gd name="connsiteY84" fmla="*/ 1601095 h 7928153"/>
              <a:gd name="connsiteX85" fmla="*/ 6439914 w 6451296"/>
              <a:gd name="connsiteY85" fmla="*/ 1621582 h 7928153"/>
              <a:gd name="connsiteX86" fmla="*/ 6444508 w 6451296"/>
              <a:gd name="connsiteY86" fmla="*/ 1642166 h 7928153"/>
              <a:gd name="connsiteX87" fmla="*/ 6447899 w 6451296"/>
              <a:gd name="connsiteY87" fmla="*/ 1663995 h 7928153"/>
              <a:gd name="connsiteX88" fmla="*/ 6450143 w 6451296"/>
              <a:gd name="connsiteY88" fmla="*/ 1686132 h 7928153"/>
              <a:gd name="connsiteX89" fmla="*/ 6451296 w 6451296"/>
              <a:gd name="connsiteY89" fmla="*/ 1707638 h 7928153"/>
              <a:gd name="connsiteX90" fmla="*/ 6450884 w 6451296"/>
              <a:gd name="connsiteY90" fmla="*/ 1730179 h 7928153"/>
              <a:gd name="connsiteX91" fmla="*/ 6449688 w 6451296"/>
              <a:gd name="connsiteY91" fmla="*/ 1753237 h 7928153"/>
              <a:gd name="connsiteX92" fmla="*/ 6446828 w 6451296"/>
              <a:gd name="connsiteY92" fmla="*/ 1775819 h 7928153"/>
              <a:gd name="connsiteX93" fmla="*/ 6443339 w 6451296"/>
              <a:gd name="connsiteY93" fmla="*/ 1799491 h 7928153"/>
              <a:gd name="connsiteX94" fmla="*/ 6438339 w 6451296"/>
              <a:gd name="connsiteY94" fmla="*/ 1823261 h 7928153"/>
              <a:gd name="connsiteX95" fmla="*/ 6432976 w 6451296"/>
              <a:gd name="connsiteY95" fmla="*/ 1846821 h 7928153"/>
              <a:gd name="connsiteX96" fmla="*/ 6426256 w 6451296"/>
              <a:gd name="connsiteY96" fmla="*/ 1871051 h 7928153"/>
              <a:gd name="connsiteX97" fmla="*/ 6418026 w 6451296"/>
              <a:gd name="connsiteY97" fmla="*/ 1895380 h 7928153"/>
              <a:gd name="connsiteX98" fmla="*/ 6409223 w 6451296"/>
              <a:gd name="connsiteY98" fmla="*/ 1919861 h 7928153"/>
              <a:gd name="connsiteX99" fmla="*/ 6399483 w 6451296"/>
              <a:gd name="connsiteY99" fmla="*/ 1944287 h 7928153"/>
              <a:gd name="connsiteX100" fmla="*/ 6388960 w 6451296"/>
              <a:gd name="connsiteY100" fmla="*/ 1969229 h 7928153"/>
              <a:gd name="connsiteX101" fmla="*/ 6377136 w 6451296"/>
              <a:gd name="connsiteY101" fmla="*/ 1993906 h 7928153"/>
              <a:gd name="connsiteX102" fmla="*/ 6364529 w 6451296"/>
              <a:gd name="connsiteY102" fmla="*/ 2019099 h 7928153"/>
              <a:gd name="connsiteX103" fmla="*/ 6351195 w 6451296"/>
              <a:gd name="connsiteY103" fmla="*/ 2043873 h 7928153"/>
              <a:gd name="connsiteX104" fmla="*/ 6337288 w 6451296"/>
              <a:gd name="connsiteY104" fmla="*/ 2068801 h 7928153"/>
              <a:gd name="connsiteX105" fmla="*/ 3107691 w 6451296"/>
              <a:gd name="connsiteY105" fmla="*/ 7662627 h 7928153"/>
              <a:gd name="connsiteX106" fmla="*/ 3093476 w 6451296"/>
              <a:gd name="connsiteY106" fmla="*/ 7686408 h 7928153"/>
              <a:gd name="connsiteX107" fmla="*/ 3078535 w 6451296"/>
              <a:gd name="connsiteY107" fmla="*/ 7709769 h 7928153"/>
              <a:gd name="connsiteX108" fmla="*/ 3062769 w 6451296"/>
              <a:gd name="connsiteY108" fmla="*/ 7731200 h 7928153"/>
              <a:gd name="connsiteX109" fmla="*/ 3046849 w 6451296"/>
              <a:gd name="connsiteY109" fmla="*/ 7752058 h 7928153"/>
              <a:gd name="connsiteX110" fmla="*/ 3030623 w 6451296"/>
              <a:gd name="connsiteY110" fmla="*/ 7771769 h 7928153"/>
              <a:gd name="connsiteX111" fmla="*/ 3013725 w 6451296"/>
              <a:gd name="connsiteY111" fmla="*/ 7790123 h 7928153"/>
              <a:gd name="connsiteX112" fmla="*/ 2996157 w 6451296"/>
              <a:gd name="connsiteY112" fmla="*/ 7807121 h 7928153"/>
              <a:gd name="connsiteX113" fmla="*/ 2978435 w 6451296"/>
              <a:gd name="connsiteY113" fmla="*/ 7823546 h 7928153"/>
              <a:gd name="connsiteX114" fmla="*/ 2960042 w 6451296"/>
              <a:gd name="connsiteY114" fmla="*/ 7838613 h 7928153"/>
              <a:gd name="connsiteX115" fmla="*/ 2941705 w 6451296"/>
              <a:gd name="connsiteY115" fmla="*/ 7852745 h 7928153"/>
              <a:gd name="connsiteX116" fmla="*/ 2922335 w 6451296"/>
              <a:gd name="connsiteY116" fmla="*/ 7865309 h 7928153"/>
              <a:gd name="connsiteX117" fmla="*/ 2903174 w 6451296"/>
              <a:gd name="connsiteY117" fmla="*/ 7877511 h 7928153"/>
              <a:gd name="connsiteX118" fmla="*/ 2883399 w 6451296"/>
              <a:gd name="connsiteY118" fmla="*/ 7887418 h 7928153"/>
              <a:gd name="connsiteX119" fmla="*/ 2863260 w 6451296"/>
              <a:gd name="connsiteY119" fmla="*/ 7897116 h 7928153"/>
              <a:gd name="connsiteX120" fmla="*/ 2842660 w 6451296"/>
              <a:gd name="connsiteY120" fmla="*/ 7905094 h 7928153"/>
              <a:gd name="connsiteX121" fmla="*/ 2821390 w 6451296"/>
              <a:gd name="connsiteY121" fmla="*/ 7911715 h 7928153"/>
              <a:gd name="connsiteX122" fmla="*/ 2800539 w 6451296"/>
              <a:gd name="connsiteY122" fmla="*/ 7917609 h 7928153"/>
              <a:gd name="connsiteX123" fmla="*/ 2779381 w 6451296"/>
              <a:gd name="connsiteY123" fmla="*/ 7922357 h 7928153"/>
              <a:gd name="connsiteX124" fmla="*/ 2757398 w 6451296"/>
              <a:gd name="connsiteY124" fmla="*/ 7925174 h 7928153"/>
              <a:gd name="connsiteX125" fmla="*/ 2735472 w 6451296"/>
              <a:gd name="connsiteY125" fmla="*/ 7927055 h 7928153"/>
              <a:gd name="connsiteX126" fmla="*/ 2713029 w 6451296"/>
              <a:gd name="connsiteY126" fmla="*/ 7928153 h 7928153"/>
              <a:gd name="connsiteX127" fmla="*/ 2690488 w 6451296"/>
              <a:gd name="connsiteY127" fmla="*/ 7927740 h 7928153"/>
              <a:gd name="connsiteX128" fmla="*/ 2667850 w 6451296"/>
              <a:gd name="connsiteY128" fmla="*/ 7925817 h 7928153"/>
              <a:gd name="connsiteX129" fmla="*/ 2645058 w 6451296"/>
              <a:gd name="connsiteY129" fmla="*/ 7923321 h 7928153"/>
              <a:gd name="connsiteX130" fmla="*/ 2621442 w 6451296"/>
              <a:gd name="connsiteY130" fmla="*/ 7918894 h 7928153"/>
              <a:gd name="connsiteX131" fmla="*/ 2598456 w 6451296"/>
              <a:gd name="connsiteY131" fmla="*/ 7913378 h 7928153"/>
              <a:gd name="connsiteX132" fmla="*/ 2575162 w 6451296"/>
              <a:gd name="connsiteY132" fmla="*/ 7906714 h 7928153"/>
              <a:gd name="connsiteX133" fmla="*/ 2551407 w 6451296"/>
              <a:gd name="connsiteY133" fmla="*/ 7898330 h 7928153"/>
              <a:gd name="connsiteX134" fmla="*/ 2527499 w 6451296"/>
              <a:gd name="connsiteY134" fmla="*/ 7889374 h 7928153"/>
              <a:gd name="connsiteX135" fmla="*/ 2503913 w 6451296"/>
              <a:gd name="connsiteY135" fmla="*/ 7878180 h 7928153"/>
              <a:gd name="connsiteX136" fmla="*/ 2479236 w 6451296"/>
              <a:gd name="connsiteY136" fmla="*/ 7866356 h 7928153"/>
              <a:gd name="connsiteX137" fmla="*/ 2455399 w 6451296"/>
              <a:gd name="connsiteY137" fmla="*/ 7853078 h 7928153"/>
              <a:gd name="connsiteX138" fmla="*/ 246076 w 6451296"/>
              <a:gd name="connsiteY138" fmla="*/ 6577526 h 7928153"/>
              <a:gd name="connsiteX139" fmla="*/ 223386 w 6451296"/>
              <a:gd name="connsiteY139" fmla="*/ 6563941 h 7928153"/>
              <a:gd name="connsiteX140" fmla="*/ 201899 w 6451296"/>
              <a:gd name="connsiteY140" fmla="*/ 6549111 h 7928153"/>
              <a:gd name="connsiteX141" fmla="*/ 181138 w 6451296"/>
              <a:gd name="connsiteY141" fmla="*/ 6534702 h 7928153"/>
              <a:gd name="connsiteX142" fmla="*/ 161944 w 6451296"/>
              <a:gd name="connsiteY142" fmla="*/ 6519259 h 7928153"/>
              <a:gd name="connsiteX143" fmla="*/ 143533 w 6451296"/>
              <a:gd name="connsiteY143" fmla="*/ 6503298 h 7928153"/>
              <a:gd name="connsiteX144" fmla="*/ 126116 w 6451296"/>
              <a:gd name="connsiteY144" fmla="*/ 6486456 h 7928153"/>
              <a:gd name="connsiteX145" fmla="*/ 110208 w 6451296"/>
              <a:gd name="connsiteY145" fmla="*/ 6469518 h 7928153"/>
              <a:gd name="connsiteX146" fmla="*/ 94721 w 6451296"/>
              <a:gd name="connsiteY146" fmla="*/ 6451852 h 7928153"/>
              <a:gd name="connsiteX147" fmla="*/ 80743 w 6451296"/>
              <a:gd name="connsiteY147" fmla="*/ 6434089 h 7928153"/>
              <a:gd name="connsiteX148" fmla="*/ 68332 w 6451296"/>
              <a:gd name="connsiteY148" fmla="*/ 6415292 h 7928153"/>
              <a:gd name="connsiteX149" fmla="*/ 56285 w 6451296"/>
              <a:gd name="connsiteY149" fmla="*/ 6396704 h 7928153"/>
              <a:gd name="connsiteX150" fmla="*/ 45594 w 6451296"/>
              <a:gd name="connsiteY150" fmla="*/ 6377446 h 7928153"/>
              <a:gd name="connsiteX151" fmla="*/ 35896 w 6451296"/>
              <a:gd name="connsiteY151" fmla="*/ 6357307 h 7928153"/>
              <a:gd name="connsiteX152" fmla="*/ 27498 w 6451296"/>
              <a:gd name="connsiteY152" fmla="*/ 6337435 h 7928153"/>
              <a:gd name="connsiteX153" fmla="*/ 20458 w 6451296"/>
              <a:gd name="connsiteY153" fmla="*/ 6316891 h 7928153"/>
              <a:gd name="connsiteX154" fmla="*/ 14200 w 6451296"/>
              <a:gd name="connsiteY154" fmla="*/ 6295830 h 7928153"/>
              <a:gd name="connsiteX155" fmla="*/ 8669 w 6451296"/>
              <a:gd name="connsiteY155" fmla="*/ 6275190 h 7928153"/>
              <a:gd name="connsiteX156" fmla="*/ 4915 w 6451296"/>
              <a:gd name="connsiteY156" fmla="*/ 6253151 h 7928153"/>
              <a:gd name="connsiteX157" fmla="*/ 2251 w 6451296"/>
              <a:gd name="connsiteY157" fmla="*/ 6231742 h 7928153"/>
              <a:gd name="connsiteX158" fmla="*/ 524 w 6451296"/>
              <a:gd name="connsiteY158" fmla="*/ 6210389 h 7928153"/>
              <a:gd name="connsiteX159" fmla="*/ 0 w 6451296"/>
              <a:gd name="connsiteY159" fmla="*/ 6187792 h 7928153"/>
              <a:gd name="connsiteX160" fmla="*/ 1139 w 6451296"/>
              <a:gd name="connsiteY160" fmla="*/ 6165671 h 7928153"/>
              <a:gd name="connsiteX161" fmla="*/ 3062 w 6451296"/>
              <a:gd name="connsiteY161" fmla="*/ 6143033 h 7928153"/>
              <a:gd name="connsiteX162" fmla="*/ 5922 w 6451296"/>
              <a:gd name="connsiteY162" fmla="*/ 6120451 h 7928153"/>
              <a:gd name="connsiteX163" fmla="*/ 10292 w 6451296"/>
              <a:gd name="connsiteY163" fmla="*/ 6097772 h 7928153"/>
              <a:gd name="connsiteX164" fmla="*/ 15809 w 6451296"/>
              <a:gd name="connsiteY164" fmla="*/ 6074785 h 7928153"/>
              <a:gd name="connsiteX165" fmla="*/ 22262 w 6451296"/>
              <a:gd name="connsiteY165" fmla="*/ 6051855 h 7928153"/>
              <a:gd name="connsiteX166" fmla="*/ 30436 w 6451296"/>
              <a:gd name="connsiteY166" fmla="*/ 6028464 h 7928153"/>
              <a:gd name="connsiteX167" fmla="*/ 39337 w 6451296"/>
              <a:gd name="connsiteY167" fmla="*/ 6005492 h 7928153"/>
              <a:gd name="connsiteX168" fmla="*/ 50111 w 6451296"/>
              <a:gd name="connsiteY168" fmla="*/ 5982633 h 7928153"/>
              <a:gd name="connsiteX169" fmla="*/ 61305 w 6451296"/>
              <a:gd name="connsiteY169" fmla="*/ 5959047 h 7928153"/>
              <a:gd name="connsiteX170" fmla="*/ 74163 w 6451296"/>
              <a:gd name="connsiteY170" fmla="*/ 5935937 h 7928153"/>
              <a:gd name="connsiteX171" fmla="*/ 3330413 w 6451296"/>
              <a:gd name="connsiteY171" fmla="*/ 295947 h 7928153"/>
              <a:gd name="connsiteX172" fmla="*/ 3344418 w 6451296"/>
              <a:gd name="connsiteY172" fmla="*/ 272529 h 7928153"/>
              <a:gd name="connsiteX173" fmla="*/ 3358366 w 6451296"/>
              <a:gd name="connsiteY173" fmla="*/ 250049 h 7928153"/>
              <a:gd name="connsiteX174" fmla="*/ 3373405 w 6451296"/>
              <a:gd name="connsiteY174" fmla="*/ 228198 h 7928153"/>
              <a:gd name="connsiteX175" fmla="*/ 3388541 w 6451296"/>
              <a:gd name="connsiteY175" fmla="*/ 207857 h 7928153"/>
              <a:gd name="connsiteX176" fmla="*/ 3403678 w 6451296"/>
              <a:gd name="connsiteY176" fmla="*/ 187517 h 7928153"/>
              <a:gd name="connsiteX177" fmla="*/ 3419904 w 6451296"/>
              <a:gd name="connsiteY177" fmla="*/ 167806 h 7928153"/>
              <a:gd name="connsiteX178" fmla="*/ 3436592 w 6451296"/>
              <a:gd name="connsiteY178" fmla="*/ 149815 h 7928153"/>
              <a:gd name="connsiteX179" fmla="*/ 3453224 w 6451296"/>
              <a:gd name="connsiteY179" fmla="*/ 132760 h 7928153"/>
              <a:gd name="connsiteX180" fmla="*/ 3470582 w 6451296"/>
              <a:gd name="connsiteY180" fmla="*/ 116126 h 7928153"/>
              <a:gd name="connsiteX181" fmla="*/ 3488038 w 6451296"/>
              <a:gd name="connsiteY181" fmla="*/ 101002 h 7928153"/>
              <a:gd name="connsiteX182" fmla="*/ 3505857 w 6451296"/>
              <a:gd name="connsiteY182" fmla="*/ 86087 h 7928153"/>
              <a:gd name="connsiteX183" fmla="*/ 3524137 w 6451296"/>
              <a:gd name="connsiteY183" fmla="*/ 72893 h 7928153"/>
              <a:gd name="connsiteX184" fmla="*/ 3542571 w 6451296"/>
              <a:gd name="connsiteY184" fmla="*/ 60272 h 7928153"/>
              <a:gd name="connsiteX185" fmla="*/ 3561312 w 6451296"/>
              <a:gd name="connsiteY185" fmla="*/ 48798 h 7928153"/>
              <a:gd name="connsiteX186" fmla="*/ 3580514 w 6451296"/>
              <a:gd name="connsiteY186" fmla="*/ 39044 h 7928153"/>
              <a:gd name="connsiteX187" fmla="*/ 3600080 w 6451296"/>
              <a:gd name="connsiteY187" fmla="*/ 29500 h 7928153"/>
              <a:gd name="connsiteX188" fmla="*/ 3620106 w 6451296"/>
              <a:gd name="connsiteY188" fmla="*/ 21676 h 7928153"/>
              <a:gd name="connsiteX189" fmla="*/ 3640440 w 6451296"/>
              <a:gd name="connsiteY189" fmla="*/ 14998 h 7928153"/>
              <a:gd name="connsiteX190" fmla="*/ 3660144 w 6451296"/>
              <a:gd name="connsiteY190" fmla="*/ 9411 h 7928153"/>
              <a:gd name="connsiteX191" fmla="*/ 3681092 w 6451296"/>
              <a:gd name="connsiteY191" fmla="*/ 5027 h 7928153"/>
              <a:gd name="connsiteX192" fmla="*/ 3702138 w 6451296"/>
              <a:gd name="connsiteY192" fmla="*/ 2153 h 7928153"/>
              <a:gd name="connsiteX193" fmla="*/ 3723281 w 6451296"/>
              <a:gd name="connsiteY193" fmla="*/ 790 h 7928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451296" h="7928153">
                <a:moveTo>
                  <a:pt x="3744577" y="0"/>
                </a:moveTo>
                <a:lnTo>
                  <a:pt x="3766125" y="1293"/>
                </a:lnTo>
                <a:lnTo>
                  <a:pt x="3788400" y="3006"/>
                </a:lnTo>
                <a:lnTo>
                  <a:pt x="3810142" y="7320"/>
                </a:lnTo>
                <a:lnTo>
                  <a:pt x="3832975" y="12263"/>
                </a:lnTo>
                <a:lnTo>
                  <a:pt x="3854759" y="19024"/>
                </a:lnTo>
                <a:lnTo>
                  <a:pt x="3877996" y="26624"/>
                </a:lnTo>
                <a:lnTo>
                  <a:pt x="3900911" y="36462"/>
                </a:lnTo>
                <a:lnTo>
                  <a:pt x="3924134" y="47446"/>
                </a:lnTo>
                <a:lnTo>
                  <a:pt x="3947244" y="60304"/>
                </a:lnTo>
                <a:lnTo>
                  <a:pt x="4252580" y="236590"/>
                </a:lnTo>
                <a:lnTo>
                  <a:pt x="4256886" y="240045"/>
                </a:lnTo>
                <a:lnTo>
                  <a:pt x="4259625" y="244534"/>
                </a:lnTo>
                <a:lnTo>
                  <a:pt x="4261371" y="249905"/>
                </a:lnTo>
                <a:lnTo>
                  <a:pt x="4261970" y="255582"/>
                </a:lnTo>
                <a:lnTo>
                  <a:pt x="4261521" y="263077"/>
                </a:lnTo>
                <a:lnTo>
                  <a:pt x="4260134" y="270515"/>
                </a:lnTo>
                <a:lnTo>
                  <a:pt x="4258118" y="279044"/>
                </a:lnTo>
                <a:lnTo>
                  <a:pt x="4254745" y="288244"/>
                </a:lnTo>
                <a:lnTo>
                  <a:pt x="4247733" y="307944"/>
                </a:lnTo>
                <a:lnTo>
                  <a:pt x="4239405" y="330762"/>
                </a:lnTo>
                <a:lnTo>
                  <a:pt x="4235500" y="342563"/>
                </a:lnTo>
                <a:lnTo>
                  <a:pt x="4231749" y="354937"/>
                </a:lnTo>
                <a:lnTo>
                  <a:pt x="4227424" y="367464"/>
                </a:lnTo>
                <a:lnTo>
                  <a:pt x="4224400" y="380258"/>
                </a:lnTo>
                <a:lnTo>
                  <a:pt x="4221319" y="393988"/>
                </a:lnTo>
                <a:lnTo>
                  <a:pt x="4219175" y="407775"/>
                </a:lnTo>
                <a:lnTo>
                  <a:pt x="4217605" y="421408"/>
                </a:lnTo>
                <a:lnTo>
                  <a:pt x="4217335" y="435307"/>
                </a:lnTo>
                <a:lnTo>
                  <a:pt x="4217064" y="449206"/>
                </a:lnTo>
                <a:lnTo>
                  <a:pt x="4218668" y="463218"/>
                </a:lnTo>
                <a:lnTo>
                  <a:pt x="4222145" y="477342"/>
                </a:lnTo>
                <a:lnTo>
                  <a:pt x="4226350" y="491886"/>
                </a:lnTo>
                <a:lnTo>
                  <a:pt x="4231547" y="505549"/>
                </a:lnTo>
                <a:lnTo>
                  <a:pt x="4239345" y="519745"/>
                </a:lnTo>
                <a:lnTo>
                  <a:pt x="4248290" y="533633"/>
                </a:lnTo>
                <a:lnTo>
                  <a:pt x="4259682" y="547480"/>
                </a:lnTo>
                <a:lnTo>
                  <a:pt x="4272793" y="560866"/>
                </a:lnTo>
                <a:lnTo>
                  <a:pt x="4288352" y="574211"/>
                </a:lnTo>
                <a:lnTo>
                  <a:pt x="4305632" y="587095"/>
                </a:lnTo>
                <a:lnTo>
                  <a:pt x="4325931" y="599784"/>
                </a:lnTo>
                <a:lnTo>
                  <a:pt x="5592348" y="1330950"/>
                </a:lnTo>
                <a:lnTo>
                  <a:pt x="5613487" y="1342185"/>
                </a:lnTo>
                <a:lnTo>
                  <a:pt x="5633284" y="1350707"/>
                </a:lnTo>
                <a:lnTo>
                  <a:pt x="5652620" y="1357509"/>
                </a:lnTo>
                <a:lnTo>
                  <a:pt x="5670769" y="1362172"/>
                </a:lnTo>
                <a:lnTo>
                  <a:pt x="5688457" y="1365114"/>
                </a:lnTo>
                <a:lnTo>
                  <a:pt x="5704957" y="1365916"/>
                </a:lnTo>
                <a:lnTo>
                  <a:pt x="5721149" y="1365572"/>
                </a:lnTo>
                <a:lnTo>
                  <a:pt x="5735581" y="1363241"/>
                </a:lnTo>
                <a:lnTo>
                  <a:pt x="5750278" y="1359610"/>
                </a:lnTo>
                <a:lnTo>
                  <a:pt x="5764249" y="1355560"/>
                </a:lnTo>
                <a:lnTo>
                  <a:pt x="5777185" y="1349942"/>
                </a:lnTo>
                <a:lnTo>
                  <a:pt x="5789087" y="1342759"/>
                </a:lnTo>
                <a:lnTo>
                  <a:pt x="5800989" y="1335575"/>
                </a:lnTo>
                <a:lnTo>
                  <a:pt x="5812010" y="1327399"/>
                </a:lnTo>
                <a:lnTo>
                  <a:pt x="5822878" y="1318649"/>
                </a:lnTo>
                <a:lnTo>
                  <a:pt x="5833229" y="1309116"/>
                </a:lnTo>
                <a:lnTo>
                  <a:pt x="5842796" y="1300099"/>
                </a:lnTo>
                <a:lnTo>
                  <a:pt x="5851483" y="1290090"/>
                </a:lnTo>
                <a:lnTo>
                  <a:pt x="5860323" y="1280655"/>
                </a:lnTo>
                <a:lnTo>
                  <a:pt x="5868590" y="1271372"/>
                </a:lnTo>
                <a:lnTo>
                  <a:pt x="5884187" y="1252752"/>
                </a:lnTo>
                <a:lnTo>
                  <a:pt x="5897742" y="1236829"/>
                </a:lnTo>
                <a:lnTo>
                  <a:pt x="5904023" y="1229308"/>
                </a:lnTo>
                <a:lnTo>
                  <a:pt x="5910401" y="1223297"/>
                </a:lnTo>
                <a:lnTo>
                  <a:pt x="5916150" y="1218377"/>
                </a:lnTo>
                <a:lnTo>
                  <a:pt x="5922416" y="1214240"/>
                </a:lnTo>
                <a:lnTo>
                  <a:pt x="5927632" y="1211921"/>
                </a:lnTo>
                <a:lnTo>
                  <a:pt x="5933156" y="1210748"/>
                </a:lnTo>
                <a:lnTo>
                  <a:pt x="5938413" y="1210876"/>
                </a:lnTo>
                <a:lnTo>
                  <a:pt x="5943559" y="1212877"/>
                </a:lnTo>
                <a:lnTo>
                  <a:pt x="6248894" y="1389163"/>
                </a:lnTo>
                <a:lnTo>
                  <a:pt x="6273039" y="1403587"/>
                </a:lnTo>
                <a:lnTo>
                  <a:pt x="6295043" y="1419199"/>
                </a:lnTo>
                <a:lnTo>
                  <a:pt x="6315901" y="1435119"/>
                </a:lnTo>
                <a:lnTo>
                  <a:pt x="6334675" y="1451289"/>
                </a:lnTo>
                <a:lnTo>
                  <a:pt x="6352666" y="1467977"/>
                </a:lnTo>
                <a:lnTo>
                  <a:pt x="6368154" y="1485643"/>
                </a:lnTo>
                <a:lnTo>
                  <a:pt x="6383068" y="1503462"/>
                </a:lnTo>
                <a:lnTo>
                  <a:pt x="6396053" y="1522106"/>
                </a:lnTo>
                <a:lnTo>
                  <a:pt x="6407527" y="1540847"/>
                </a:lnTo>
                <a:lnTo>
                  <a:pt x="6417434" y="1560622"/>
                </a:lnTo>
                <a:lnTo>
                  <a:pt x="6426405" y="1580341"/>
                </a:lnTo>
                <a:lnTo>
                  <a:pt x="6433810" y="1601095"/>
                </a:lnTo>
                <a:lnTo>
                  <a:pt x="6439914" y="1621582"/>
                </a:lnTo>
                <a:lnTo>
                  <a:pt x="6444508" y="1642166"/>
                </a:lnTo>
                <a:lnTo>
                  <a:pt x="6447899" y="1663995"/>
                </a:lnTo>
                <a:lnTo>
                  <a:pt x="6450143" y="1686132"/>
                </a:lnTo>
                <a:lnTo>
                  <a:pt x="6451296" y="1707638"/>
                </a:lnTo>
                <a:lnTo>
                  <a:pt x="6450884" y="1730179"/>
                </a:lnTo>
                <a:lnTo>
                  <a:pt x="6449688" y="1753237"/>
                </a:lnTo>
                <a:lnTo>
                  <a:pt x="6446828" y="1775819"/>
                </a:lnTo>
                <a:lnTo>
                  <a:pt x="6443339" y="1799491"/>
                </a:lnTo>
                <a:lnTo>
                  <a:pt x="6438339" y="1823261"/>
                </a:lnTo>
                <a:lnTo>
                  <a:pt x="6432976" y="1846821"/>
                </a:lnTo>
                <a:lnTo>
                  <a:pt x="6426256" y="1871051"/>
                </a:lnTo>
                <a:lnTo>
                  <a:pt x="6418026" y="1895380"/>
                </a:lnTo>
                <a:lnTo>
                  <a:pt x="6409223" y="1919861"/>
                </a:lnTo>
                <a:lnTo>
                  <a:pt x="6399483" y="1944287"/>
                </a:lnTo>
                <a:lnTo>
                  <a:pt x="6388960" y="1969229"/>
                </a:lnTo>
                <a:lnTo>
                  <a:pt x="6377136" y="1993906"/>
                </a:lnTo>
                <a:lnTo>
                  <a:pt x="6364529" y="2019099"/>
                </a:lnTo>
                <a:lnTo>
                  <a:pt x="6351195" y="2043873"/>
                </a:lnTo>
                <a:lnTo>
                  <a:pt x="6337288" y="2068801"/>
                </a:lnTo>
                <a:lnTo>
                  <a:pt x="3107691" y="7662627"/>
                </a:lnTo>
                <a:lnTo>
                  <a:pt x="3093476" y="7686408"/>
                </a:lnTo>
                <a:lnTo>
                  <a:pt x="3078535" y="7709769"/>
                </a:lnTo>
                <a:lnTo>
                  <a:pt x="3062769" y="7731200"/>
                </a:lnTo>
                <a:lnTo>
                  <a:pt x="3046849" y="7752058"/>
                </a:lnTo>
                <a:lnTo>
                  <a:pt x="3030623" y="7771769"/>
                </a:lnTo>
                <a:lnTo>
                  <a:pt x="3013725" y="7790123"/>
                </a:lnTo>
                <a:lnTo>
                  <a:pt x="2996157" y="7807121"/>
                </a:lnTo>
                <a:lnTo>
                  <a:pt x="2978435" y="7823546"/>
                </a:lnTo>
                <a:lnTo>
                  <a:pt x="2960042" y="7838613"/>
                </a:lnTo>
                <a:lnTo>
                  <a:pt x="2941705" y="7852745"/>
                </a:lnTo>
                <a:lnTo>
                  <a:pt x="2922335" y="7865309"/>
                </a:lnTo>
                <a:lnTo>
                  <a:pt x="2903174" y="7877511"/>
                </a:lnTo>
                <a:lnTo>
                  <a:pt x="2883399" y="7887418"/>
                </a:lnTo>
                <a:lnTo>
                  <a:pt x="2863260" y="7897116"/>
                </a:lnTo>
                <a:lnTo>
                  <a:pt x="2842660" y="7905094"/>
                </a:lnTo>
                <a:lnTo>
                  <a:pt x="2821390" y="7911715"/>
                </a:lnTo>
                <a:lnTo>
                  <a:pt x="2800539" y="7917609"/>
                </a:lnTo>
                <a:lnTo>
                  <a:pt x="2779381" y="7922357"/>
                </a:lnTo>
                <a:lnTo>
                  <a:pt x="2757398" y="7925174"/>
                </a:lnTo>
                <a:lnTo>
                  <a:pt x="2735472" y="7927055"/>
                </a:lnTo>
                <a:lnTo>
                  <a:pt x="2713029" y="7928153"/>
                </a:lnTo>
                <a:lnTo>
                  <a:pt x="2690488" y="7927740"/>
                </a:lnTo>
                <a:lnTo>
                  <a:pt x="2667850" y="7925817"/>
                </a:lnTo>
                <a:lnTo>
                  <a:pt x="2645058" y="7923321"/>
                </a:lnTo>
                <a:lnTo>
                  <a:pt x="2621442" y="7918894"/>
                </a:lnTo>
                <a:lnTo>
                  <a:pt x="2598456" y="7913378"/>
                </a:lnTo>
                <a:lnTo>
                  <a:pt x="2575162" y="7906714"/>
                </a:lnTo>
                <a:lnTo>
                  <a:pt x="2551407" y="7898330"/>
                </a:lnTo>
                <a:lnTo>
                  <a:pt x="2527499" y="7889374"/>
                </a:lnTo>
                <a:lnTo>
                  <a:pt x="2503913" y="7878180"/>
                </a:lnTo>
                <a:lnTo>
                  <a:pt x="2479236" y="7866356"/>
                </a:lnTo>
                <a:lnTo>
                  <a:pt x="2455399" y="7853078"/>
                </a:lnTo>
                <a:lnTo>
                  <a:pt x="246076" y="6577526"/>
                </a:lnTo>
                <a:lnTo>
                  <a:pt x="223386" y="6563941"/>
                </a:lnTo>
                <a:lnTo>
                  <a:pt x="201899" y="6549111"/>
                </a:lnTo>
                <a:lnTo>
                  <a:pt x="181138" y="6534702"/>
                </a:lnTo>
                <a:lnTo>
                  <a:pt x="161944" y="6519259"/>
                </a:lnTo>
                <a:lnTo>
                  <a:pt x="143533" y="6503298"/>
                </a:lnTo>
                <a:lnTo>
                  <a:pt x="126116" y="6486456"/>
                </a:lnTo>
                <a:lnTo>
                  <a:pt x="110208" y="6469518"/>
                </a:lnTo>
                <a:lnTo>
                  <a:pt x="94721" y="6451852"/>
                </a:lnTo>
                <a:lnTo>
                  <a:pt x="80743" y="6434089"/>
                </a:lnTo>
                <a:lnTo>
                  <a:pt x="68332" y="6415292"/>
                </a:lnTo>
                <a:lnTo>
                  <a:pt x="56285" y="6396704"/>
                </a:lnTo>
                <a:lnTo>
                  <a:pt x="45594" y="6377446"/>
                </a:lnTo>
                <a:lnTo>
                  <a:pt x="35896" y="6357307"/>
                </a:lnTo>
                <a:lnTo>
                  <a:pt x="27498" y="6337435"/>
                </a:lnTo>
                <a:lnTo>
                  <a:pt x="20458" y="6316891"/>
                </a:lnTo>
                <a:lnTo>
                  <a:pt x="14200" y="6295830"/>
                </a:lnTo>
                <a:lnTo>
                  <a:pt x="8669" y="6275190"/>
                </a:lnTo>
                <a:lnTo>
                  <a:pt x="4915" y="6253151"/>
                </a:lnTo>
                <a:lnTo>
                  <a:pt x="2251" y="6231742"/>
                </a:lnTo>
                <a:lnTo>
                  <a:pt x="524" y="6210389"/>
                </a:lnTo>
                <a:lnTo>
                  <a:pt x="0" y="6187792"/>
                </a:lnTo>
                <a:lnTo>
                  <a:pt x="1139" y="6165671"/>
                </a:lnTo>
                <a:lnTo>
                  <a:pt x="3062" y="6143033"/>
                </a:lnTo>
                <a:lnTo>
                  <a:pt x="5922" y="6120451"/>
                </a:lnTo>
                <a:lnTo>
                  <a:pt x="10292" y="6097772"/>
                </a:lnTo>
                <a:lnTo>
                  <a:pt x="15809" y="6074785"/>
                </a:lnTo>
                <a:lnTo>
                  <a:pt x="22262" y="6051855"/>
                </a:lnTo>
                <a:lnTo>
                  <a:pt x="30436" y="6028464"/>
                </a:lnTo>
                <a:lnTo>
                  <a:pt x="39337" y="6005492"/>
                </a:lnTo>
                <a:lnTo>
                  <a:pt x="50111" y="5982633"/>
                </a:lnTo>
                <a:lnTo>
                  <a:pt x="61305" y="5959047"/>
                </a:lnTo>
                <a:lnTo>
                  <a:pt x="74163" y="5935937"/>
                </a:lnTo>
                <a:lnTo>
                  <a:pt x="3330413" y="295947"/>
                </a:lnTo>
                <a:lnTo>
                  <a:pt x="3344418" y="272529"/>
                </a:lnTo>
                <a:lnTo>
                  <a:pt x="3358366" y="250049"/>
                </a:lnTo>
                <a:lnTo>
                  <a:pt x="3373405" y="228198"/>
                </a:lnTo>
                <a:lnTo>
                  <a:pt x="3388541" y="207857"/>
                </a:lnTo>
                <a:lnTo>
                  <a:pt x="3403678" y="187517"/>
                </a:lnTo>
                <a:lnTo>
                  <a:pt x="3419904" y="167806"/>
                </a:lnTo>
                <a:lnTo>
                  <a:pt x="3436592" y="149815"/>
                </a:lnTo>
                <a:lnTo>
                  <a:pt x="3453224" y="132760"/>
                </a:lnTo>
                <a:lnTo>
                  <a:pt x="3470582" y="116126"/>
                </a:lnTo>
                <a:lnTo>
                  <a:pt x="3488038" y="101002"/>
                </a:lnTo>
                <a:lnTo>
                  <a:pt x="3505857" y="86087"/>
                </a:lnTo>
                <a:lnTo>
                  <a:pt x="3524137" y="72893"/>
                </a:lnTo>
                <a:lnTo>
                  <a:pt x="3542571" y="60272"/>
                </a:lnTo>
                <a:lnTo>
                  <a:pt x="3561312" y="48798"/>
                </a:lnTo>
                <a:lnTo>
                  <a:pt x="3580514" y="39044"/>
                </a:lnTo>
                <a:lnTo>
                  <a:pt x="3600080" y="29500"/>
                </a:lnTo>
                <a:lnTo>
                  <a:pt x="3620106" y="21676"/>
                </a:lnTo>
                <a:lnTo>
                  <a:pt x="3640440" y="14998"/>
                </a:lnTo>
                <a:lnTo>
                  <a:pt x="3660144" y="9411"/>
                </a:lnTo>
                <a:lnTo>
                  <a:pt x="3681092" y="5027"/>
                </a:lnTo>
                <a:lnTo>
                  <a:pt x="3702138" y="2153"/>
                </a:lnTo>
                <a:lnTo>
                  <a:pt x="3723281" y="79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668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vice MockUp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2"/>
          <p:cNvSpPr>
            <a:spLocks noGrp="1"/>
          </p:cNvSpPr>
          <p:nvPr>
            <p:ph type="pic" sz="quarter" idx="20"/>
          </p:nvPr>
        </p:nvSpPr>
        <p:spPr>
          <a:xfrm>
            <a:off x="10564553" y="-185026"/>
            <a:ext cx="11430470" cy="14045924"/>
          </a:xfrm>
          <a:custGeom>
            <a:avLst/>
            <a:gdLst>
              <a:gd name="connsiteX0" fmla="*/ 3744577 w 6451296"/>
              <a:gd name="connsiteY0" fmla="*/ 0 h 7928153"/>
              <a:gd name="connsiteX1" fmla="*/ 3766125 w 6451296"/>
              <a:gd name="connsiteY1" fmla="*/ 1293 h 7928153"/>
              <a:gd name="connsiteX2" fmla="*/ 3788400 w 6451296"/>
              <a:gd name="connsiteY2" fmla="*/ 3006 h 7928153"/>
              <a:gd name="connsiteX3" fmla="*/ 3810142 w 6451296"/>
              <a:gd name="connsiteY3" fmla="*/ 7320 h 7928153"/>
              <a:gd name="connsiteX4" fmla="*/ 3832975 w 6451296"/>
              <a:gd name="connsiteY4" fmla="*/ 12263 h 7928153"/>
              <a:gd name="connsiteX5" fmla="*/ 3854759 w 6451296"/>
              <a:gd name="connsiteY5" fmla="*/ 19024 h 7928153"/>
              <a:gd name="connsiteX6" fmla="*/ 3877996 w 6451296"/>
              <a:gd name="connsiteY6" fmla="*/ 26624 h 7928153"/>
              <a:gd name="connsiteX7" fmla="*/ 3900911 w 6451296"/>
              <a:gd name="connsiteY7" fmla="*/ 36462 h 7928153"/>
              <a:gd name="connsiteX8" fmla="*/ 3924134 w 6451296"/>
              <a:gd name="connsiteY8" fmla="*/ 47446 h 7928153"/>
              <a:gd name="connsiteX9" fmla="*/ 3947244 w 6451296"/>
              <a:gd name="connsiteY9" fmla="*/ 60304 h 7928153"/>
              <a:gd name="connsiteX10" fmla="*/ 4252580 w 6451296"/>
              <a:gd name="connsiteY10" fmla="*/ 236590 h 7928153"/>
              <a:gd name="connsiteX11" fmla="*/ 4256886 w 6451296"/>
              <a:gd name="connsiteY11" fmla="*/ 240045 h 7928153"/>
              <a:gd name="connsiteX12" fmla="*/ 4259625 w 6451296"/>
              <a:gd name="connsiteY12" fmla="*/ 244534 h 7928153"/>
              <a:gd name="connsiteX13" fmla="*/ 4261371 w 6451296"/>
              <a:gd name="connsiteY13" fmla="*/ 249905 h 7928153"/>
              <a:gd name="connsiteX14" fmla="*/ 4261970 w 6451296"/>
              <a:gd name="connsiteY14" fmla="*/ 255582 h 7928153"/>
              <a:gd name="connsiteX15" fmla="*/ 4261521 w 6451296"/>
              <a:gd name="connsiteY15" fmla="*/ 263077 h 7928153"/>
              <a:gd name="connsiteX16" fmla="*/ 4260134 w 6451296"/>
              <a:gd name="connsiteY16" fmla="*/ 270515 h 7928153"/>
              <a:gd name="connsiteX17" fmla="*/ 4258118 w 6451296"/>
              <a:gd name="connsiteY17" fmla="*/ 279044 h 7928153"/>
              <a:gd name="connsiteX18" fmla="*/ 4254745 w 6451296"/>
              <a:gd name="connsiteY18" fmla="*/ 288244 h 7928153"/>
              <a:gd name="connsiteX19" fmla="*/ 4247733 w 6451296"/>
              <a:gd name="connsiteY19" fmla="*/ 307944 h 7928153"/>
              <a:gd name="connsiteX20" fmla="*/ 4239405 w 6451296"/>
              <a:gd name="connsiteY20" fmla="*/ 330762 h 7928153"/>
              <a:gd name="connsiteX21" fmla="*/ 4235500 w 6451296"/>
              <a:gd name="connsiteY21" fmla="*/ 342563 h 7928153"/>
              <a:gd name="connsiteX22" fmla="*/ 4231749 w 6451296"/>
              <a:gd name="connsiteY22" fmla="*/ 354937 h 7928153"/>
              <a:gd name="connsiteX23" fmla="*/ 4227424 w 6451296"/>
              <a:gd name="connsiteY23" fmla="*/ 367464 h 7928153"/>
              <a:gd name="connsiteX24" fmla="*/ 4224400 w 6451296"/>
              <a:gd name="connsiteY24" fmla="*/ 380258 h 7928153"/>
              <a:gd name="connsiteX25" fmla="*/ 4221319 w 6451296"/>
              <a:gd name="connsiteY25" fmla="*/ 393988 h 7928153"/>
              <a:gd name="connsiteX26" fmla="*/ 4219175 w 6451296"/>
              <a:gd name="connsiteY26" fmla="*/ 407775 h 7928153"/>
              <a:gd name="connsiteX27" fmla="*/ 4217605 w 6451296"/>
              <a:gd name="connsiteY27" fmla="*/ 421408 h 7928153"/>
              <a:gd name="connsiteX28" fmla="*/ 4217335 w 6451296"/>
              <a:gd name="connsiteY28" fmla="*/ 435307 h 7928153"/>
              <a:gd name="connsiteX29" fmla="*/ 4217064 w 6451296"/>
              <a:gd name="connsiteY29" fmla="*/ 449206 h 7928153"/>
              <a:gd name="connsiteX30" fmla="*/ 4218668 w 6451296"/>
              <a:gd name="connsiteY30" fmla="*/ 463218 h 7928153"/>
              <a:gd name="connsiteX31" fmla="*/ 4222145 w 6451296"/>
              <a:gd name="connsiteY31" fmla="*/ 477342 h 7928153"/>
              <a:gd name="connsiteX32" fmla="*/ 4226350 w 6451296"/>
              <a:gd name="connsiteY32" fmla="*/ 491886 h 7928153"/>
              <a:gd name="connsiteX33" fmla="*/ 4231547 w 6451296"/>
              <a:gd name="connsiteY33" fmla="*/ 505549 h 7928153"/>
              <a:gd name="connsiteX34" fmla="*/ 4239345 w 6451296"/>
              <a:gd name="connsiteY34" fmla="*/ 519745 h 7928153"/>
              <a:gd name="connsiteX35" fmla="*/ 4248290 w 6451296"/>
              <a:gd name="connsiteY35" fmla="*/ 533633 h 7928153"/>
              <a:gd name="connsiteX36" fmla="*/ 4259682 w 6451296"/>
              <a:gd name="connsiteY36" fmla="*/ 547480 h 7928153"/>
              <a:gd name="connsiteX37" fmla="*/ 4272793 w 6451296"/>
              <a:gd name="connsiteY37" fmla="*/ 560866 h 7928153"/>
              <a:gd name="connsiteX38" fmla="*/ 4288352 w 6451296"/>
              <a:gd name="connsiteY38" fmla="*/ 574211 h 7928153"/>
              <a:gd name="connsiteX39" fmla="*/ 4305632 w 6451296"/>
              <a:gd name="connsiteY39" fmla="*/ 587095 h 7928153"/>
              <a:gd name="connsiteX40" fmla="*/ 4325931 w 6451296"/>
              <a:gd name="connsiteY40" fmla="*/ 599784 h 7928153"/>
              <a:gd name="connsiteX41" fmla="*/ 5592348 w 6451296"/>
              <a:gd name="connsiteY41" fmla="*/ 1330950 h 7928153"/>
              <a:gd name="connsiteX42" fmla="*/ 5613487 w 6451296"/>
              <a:gd name="connsiteY42" fmla="*/ 1342185 h 7928153"/>
              <a:gd name="connsiteX43" fmla="*/ 5633284 w 6451296"/>
              <a:gd name="connsiteY43" fmla="*/ 1350707 h 7928153"/>
              <a:gd name="connsiteX44" fmla="*/ 5652620 w 6451296"/>
              <a:gd name="connsiteY44" fmla="*/ 1357509 h 7928153"/>
              <a:gd name="connsiteX45" fmla="*/ 5670769 w 6451296"/>
              <a:gd name="connsiteY45" fmla="*/ 1362172 h 7928153"/>
              <a:gd name="connsiteX46" fmla="*/ 5688457 w 6451296"/>
              <a:gd name="connsiteY46" fmla="*/ 1365114 h 7928153"/>
              <a:gd name="connsiteX47" fmla="*/ 5704957 w 6451296"/>
              <a:gd name="connsiteY47" fmla="*/ 1365916 h 7928153"/>
              <a:gd name="connsiteX48" fmla="*/ 5721149 w 6451296"/>
              <a:gd name="connsiteY48" fmla="*/ 1365572 h 7928153"/>
              <a:gd name="connsiteX49" fmla="*/ 5735581 w 6451296"/>
              <a:gd name="connsiteY49" fmla="*/ 1363241 h 7928153"/>
              <a:gd name="connsiteX50" fmla="*/ 5750278 w 6451296"/>
              <a:gd name="connsiteY50" fmla="*/ 1359610 h 7928153"/>
              <a:gd name="connsiteX51" fmla="*/ 5764249 w 6451296"/>
              <a:gd name="connsiteY51" fmla="*/ 1355560 h 7928153"/>
              <a:gd name="connsiteX52" fmla="*/ 5777185 w 6451296"/>
              <a:gd name="connsiteY52" fmla="*/ 1349942 h 7928153"/>
              <a:gd name="connsiteX53" fmla="*/ 5789087 w 6451296"/>
              <a:gd name="connsiteY53" fmla="*/ 1342759 h 7928153"/>
              <a:gd name="connsiteX54" fmla="*/ 5800989 w 6451296"/>
              <a:gd name="connsiteY54" fmla="*/ 1335575 h 7928153"/>
              <a:gd name="connsiteX55" fmla="*/ 5812010 w 6451296"/>
              <a:gd name="connsiteY55" fmla="*/ 1327399 h 7928153"/>
              <a:gd name="connsiteX56" fmla="*/ 5822878 w 6451296"/>
              <a:gd name="connsiteY56" fmla="*/ 1318649 h 7928153"/>
              <a:gd name="connsiteX57" fmla="*/ 5833229 w 6451296"/>
              <a:gd name="connsiteY57" fmla="*/ 1309116 h 7928153"/>
              <a:gd name="connsiteX58" fmla="*/ 5842796 w 6451296"/>
              <a:gd name="connsiteY58" fmla="*/ 1300099 h 7928153"/>
              <a:gd name="connsiteX59" fmla="*/ 5851483 w 6451296"/>
              <a:gd name="connsiteY59" fmla="*/ 1290090 h 7928153"/>
              <a:gd name="connsiteX60" fmla="*/ 5860323 w 6451296"/>
              <a:gd name="connsiteY60" fmla="*/ 1280655 h 7928153"/>
              <a:gd name="connsiteX61" fmla="*/ 5868590 w 6451296"/>
              <a:gd name="connsiteY61" fmla="*/ 1271372 h 7928153"/>
              <a:gd name="connsiteX62" fmla="*/ 5884187 w 6451296"/>
              <a:gd name="connsiteY62" fmla="*/ 1252752 h 7928153"/>
              <a:gd name="connsiteX63" fmla="*/ 5897742 w 6451296"/>
              <a:gd name="connsiteY63" fmla="*/ 1236829 h 7928153"/>
              <a:gd name="connsiteX64" fmla="*/ 5904023 w 6451296"/>
              <a:gd name="connsiteY64" fmla="*/ 1229308 h 7928153"/>
              <a:gd name="connsiteX65" fmla="*/ 5910401 w 6451296"/>
              <a:gd name="connsiteY65" fmla="*/ 1223297 h 7928153"/>
              <a:gd name="connsiteX66" fmla="*/ 5916150 w 6451296"/>
              <a:gd name="connsiteY66" fmla="*/ 1218377 h 7928153"/>
              <a:gd name="connsiteX67" fmla="*/ 5922416 w 6451296"/>
              <a:gd name="connsiteY67" fmla="*/ 1214240 h 7928153"/>
              <a:gd name="connsiteX68" fmla="*/ 5927632 w 6451296"/>
              <a:gd name="connsiteY68" fmla="*/ 1211921 h 7928153"/>
              <a:gd name="connsiteX69" fmla="*/ 5933156 w 6451296"/>
              <a:gd name="connsiteY69" fmla="*/ 1210748 h 7928153"/>
              <a:gd name="connsiteX70" fmla="*/ 5938413 w 6451296"/>
              <a:gd name="connsiteY70" fmla="*/ 1210876 h 7928153"/>
              <a:gd name="connsiteX71" fmla="*/ 5943559 w 6451296"/>
              <a:gd name="connsiteY71" fmla="*/ 1212877 h 7928153"/>
              <a:gd name="connsiteX72" fmla="*/ 6248894 w 6451296"/>
              <a:gd name="connsiteY72" fmla="*/ 1389163 h 7928153"/>
              <a:gd name="connsiteX73" fmla="*/ 6273039 w 6451296"/>
              <a:gd name="connsiteY73" fmla="*/ 1403587 h 7928153"/>
              <a:gd name="connsiteX74" fmla="*/ 6295043 w 6451296"/>
              <a:gd name="connsiteY74" fmla="*/ 1419199 h 7928153"/>
              <a:gd name="connsiteX75" fmla="*/ 6315901 w 6451296"/>
              <a:gd name="connsiteY75" fmla="*/ 1435119 h 7928153"/>
              <a:gd name="connsiteX76" fmla="*/ 6334675 w 6451296"/>
              <a:gd name="connsiteY76" fmla="*/ 1451289 h 7928153"/>
              <a:gd name="connsiteX77" fmla="*/ 6352666 w 6451296"/>
              <a:gd name="connsiteY77" fmla="*/ 1467977 h 7928153"/>
              <a:gd name="connsiteX78" fmla="*/ 6368154 w 6451296"/>
              <a:gd name="connsiteY78" fmla="*/ 1485643 h 7928153"/>
              <a:gd name="connsiteX79" fmla="*/ 6383068 w 6451296"/>
              <a:gd name="connsiteY79" fmla="*/ 1503462 h 7928153"/>
              <a:gd name="connsiteX80" fmla="*/ 6396053 w 6451296"/>
              <a:gd name="connsiteY80" fmla="*/ 1522106 h 7928153"/>
              <a:gd name="connsiteX81" fmla="*/ 6407527 w 6451296"/>
              <a:gd name="connsiteY81" fmla="*/ 1540847 h 7928153"/>
              <a:gd name="connsiteX82" fmla="*/ 6417434 w 6451296"/>
              <a:gd name="connsiteY82" fmla="*/ 1560622 h 7928153"/>
              <a:gd name="connsiteX83" fmla="*/ 6426405 w 6451296"/>
              <a:gd name="connsiteY83" fmla="*/ 1580341 h 7928153"/>
              <a:gd name="connsiteX84" fmla="*/ 6433810 w 6451296"/>
              <a:gd name="connsiteY84" fmla="*/ 1601095 h 7928153"/>
              <a:gd name="connsiteX85" fmla="*/ 6439914 w 6451296"/>
              <a:gd name="connsiteY85" fmla="*/ 1621582 h 7928153"/>
              <a:gd name="connsiteX86" fmla="*/ 6444508 w 6451296"/>
              <a:gd name="connsiteY86" fmla="*/ 1642166 h 7928153"/>
              <a:gd name="connsiteX87" fmla="*/ 6447899 w 6451296"/>
              <a:gd name="connsiteY87" fmla="*/ 1663995 h 7928153"/>
              <a:gd name="connsiteX88" fmla="*/ 6450143 w 6451296"/>
              <a:gd name="connsiteY88" fmla="*/ 1686132 h 7928153"/>
              <a:gd name="connsiteX89" fmla="*/ 6451296 w 6451296"/>
              <a:gd name="connsiteY89" fmla="*/ 1707638 h 7928153"/>
              <a:gd name="connsiteX90" fmla="*/ 6450884 w 6451296"/>
              <a:gd name="connsiteY90" fmla="*/ 1730179 h 7928153"/>
              <a:gd name="connsiteX91" fmla="*/ 6449688 w 6451296"/>
              <a:gd name="connsiteY91" fmla="*/ 1753237 h 7928153"/>
              <a:gd name="connsiteX92" fmla="*/ 6446828 w 6451296"/>
              <a:gd name="connsiteY92" fmla="*/ 1775819 h 7928153"/>
              <a:gd name="connsiteX93" fmla="*/ 6443339 w 6451296"/>
              <a:gd name="connsiteY93" fmla="*/ 1799491 h 7928153"/>
              <a:gd name="connsiteX94" fmla="*/ 6438339 w 6451296"/>
              <a:gd name="connsiteY94" fmla="*/ 1823261 h 7928153"/>
              <a:gd name="connsiteX95" fmla="*/ 6432976 w 6451296"/>
              <a:gd name="connsiteY95" fmla="*/ 1846821 h 7928153"/>
              <a:gd name="connsiteX96" fmla="*/ 6426256 w 6451296"/>
              <a:gd name="connsiteY96" fmla="*/ 1871051 h 7928153"/>
              <a:gd name="connsiteX97" fmla="*/ 6418026 w 6451296"/>
              <a:gd name="connsiteY97" fmla="*/ 1895380 h 7928153"/>
              <a:gd name="connsiteX98" fmla="*/ 6409223 w 6451296"/>
              <a:gd name="connsiteY98" fmla="*/ 1919861 h 7928153"/>
              <a:gd name="connsiteX99" fmla="*/ 6399483 w 6451296"/>
              <a:gd name="connsiteY99" fmla="*/ 1944287 h 7928153"/>
              <a:gd name="connsiteX100" fmla="*/ 6388960 w 6451296"/>
              <a:gd name="connsiteY100" fmla="*/ 1969229 h 7928153"/>
              <a:gd name="connsiteX101" fmla="*/ 6377136 w 6451296"/>
              <a:gd name="connsiteY101" fmla="*/ 1993906 h 7928153"/>
              <a:gd name="connsiteX102" fmla="*/ 6364529 w 6451296"/>
              <a:gd name="connsiteY102" fmla="*/ 2019099 h 7928153"/>
              <a:gd name="connsiteX103" fmla="*/ 6351195 w 6451296"/>
              <a:gd name="connsiteY103" fmla="*/ 2043873 h 7928153"/>
              <a:gd name="connsiteX104" fmla="*/ 6337288 w 6451296"/>
              <a:gd name="connsiteY104" fmla="*/ 2068801 h 7928153"/>
              <a:gd name="connsiteX105" fmla="*/ 3107691 w 6451296"/>
              <a:gd name="connsiteY105" fmla="*/ 7662627 h 7928153"/>
              <a:gd name="connsiteX106" fmla="*/ 3093476 w 6451296"/>
              <a:gd name="connsiteY106" fmla="*/ 7686408 h 7928153"/>
              <a:gd name="connsiteX107" fmla="*/ 3078535 w 6451296"/>
              <a:gd name="connsiteY107" fmla="*/ 7709769 h 7928153"/>
              <a:gd name="connsiteX108" fmla="*/ 3062769 w 6451296"/>
              <a:gd name="connsiteY108" fmla="*/ 7731200 h 7928153"/>
              <a:gd name="connsiteX109" fmla="*/ 3046849 w 6451296"/>
              <a:gd name="connsiteY109" fmla="*/ 7752058 h 7928153"/>
              <a:gd name="connsiteX110" fmla="*/ 3030623 w 6451296"/>
              <a:gd name="connsiteY110" fmla="*/ 7771769 h 7928153"/>
              <a:gd name="connsiteX111" fmla="*/ 3013725 w 6451296"/>
              <a:gd name="connsiteY111" fmla="*/ 7790123 h 7928153"/>
              <a:gd name="connsiteX112" fmla="*/ 2996157 w 6451296"/>
              <a:gd name="connsiteY112" fmla="*/ 7807121 h 7928153"/>
              <a:gd name="connsiteX113" fmla="*/ 2978435 w 6451296"/>
              <a:gd name="connsiteY113" fmla="*/ 7823546 h 7928153"/>
              <a:gd name="connsiteX114" fmla="*/ 2960042 w 6451296"/>
              <a:gd name="connsiteY114" fmla="*/ 7838613 h 7928153"/>
              <a:gd name="connsiteX115" fmla="*/ 2941705 w 6451296"/>
              <a:gd name="connsiteY115" fmla="*/ 7852745 h 7928153"/>
              <a:gd name="connsiteX116" fmla="*/ 2922335 w 6451296"/>
              <a:gd name="connsiteY116" fmla="*/ 7865309 h 7928153"/>
              <a:gd name="connsiteX117" fmla="*/ 2903174 w 6451296"/>
              <a:gd name="connsiteY117" fmla="*/ 7877511 h 7928153"/>
              <a:gd name="connsiteX118" fmla="*/ 2883399 w 6451296"/>
              <a:gd name="connsiteY118" fmla="*/ 7887418 h 7928153"/>
              <a:gd name="connsiteX119" fmla="*/ 2863260 w 6451296"/>
              <a:gd name="connsiteY119" fmla="*/ 7897116 h 7928153"/>
              <a:gd name="connsiteX120" fmla="*/ 2842660 w 6451296"/>
              <a:gd name="connsiteY120" fmla="*/ 7905094 h 7928153"/>
              <a:gd name="connsiteX121" fmla="*/ 2821390 w 6451296"/>
              <a:gd name="connsiteY121" fmla="*/ 7911715 h 7928153"/>
              <a:gd name="connsiteX122" fmla="*/ 2800539 w 6451296"/>
              <a:gd name="connsiteY122" fmla="*/ 7917609 h 7928153"/>
              <a:gd name="connsiteX123" fmla="*/ 2779381 w 6451296"/>
              <a:gd name="connsiteY123" fmla="*/ 7922357 h 7928153"/>
              <a:gd name="connsiteX124" fmla="*/ 2757398 w 6451296"/>
              <a:gd name="connsiteY124" fmla="*/ 7925174 h 7928153"/>
              <a:gd name="connsiteX125" fmla="*/ 2735472 w 6451296"/>
              <a:gd name="connsiteY125" fmla="*/ 7927055 h 7928153"/>
              <a:gd name="connsiteX126" fmla="*/ 2713029 w 6451296"/>
              <a:gd name="connsiteY126" fmla="*/ 7928153 h 7928153"/>
              <a:gd name="connsiteX127" fmla="*/ 2690488 w 6451296"/>
              <a:gd name="connsiteY127" fmla="*/ 7927740 h 7928153"/>
              <a:gd name="connsiteX128" fmla="*/ 2667850 w 6451296"/>
              <a:gd name="connsiteY128" fmla="*/ 7925817 h 7928153"/>
              <a:gd name="connsiteX129" fmla="*/ 2645058 w 6451296"/>
              <a:gd name="connsiteY129" fmla="*/ 7923321 h 7928153"/>
              <a:gd name="connsiteX130" fmla="*/ 2621442 w 6451296"/>
              <a:gd name="connsiteY130" fmla="*/ 7918894 h 7928153"/>
              <a:gd name="connsiteX131" fmla="*/ 2598456 w 6451296"/>
              <a:gd name="connsiteY131" fmla="*/ 7913378 h 7928153"/>
              <a:gd name="connsiteX132" fmla="*/ 2575162 w 6451296"/>
              <a:gd name="connsiteY132" fmla="*/ 7906714 h 7928153"/>
              <a:gd name="connsiteX133" fmla="*/ 2551407 w 6451296"/>
              <a:gd name="connsiteY133" fmla="*/ 7898330 h 7928153"/>
              <a:gd name="connsiteX134" fmla="*/ 2527499 w 6451296"/>
              <a:gd name="connsiteY134" fmla="*/ 7889374 h 7928153"/>
              <a:gd name="connsiteX135" fmla="*/ 2503913 w 6451296"/>
              <a:gd name="connsiteY135" fmla="*/ 7878180 h 7928153"/>
              <a:gd name="connsiteX136" fmla="*/ 2479236 w 6451296"/>
              <a:gd name="connsiteY136" fmla="*/ 7866356 h 7928153"/>
              <a:gd name="connsiteX137" fmla="*/ 2455399 w 6451296"/>
              <a:gd name="connsiteY137" fmla="*/ 7853078 h 7928153"/>
              <a:gd name="connsiteX138" fmla="*/ 246076 w 6451296"/>
              <a:gd name="connsiteY138" fmla="*/ 6577526 h 7928153"/>
              <a:gd name="connsiteX139" fmla="*/ 223386 w 6451296"/>
              <a:gd name="connsiteY139" fmla="*/ 6563941 h 7928153"/>
              <a:gd name="connsiteX140" fmla="*/ 201899 w 6451296"/>
              <a:gd name="connsiteY140" fmla="*/ 6549111 h 7928153"/>
              <a:gd name="connsiteX141" fmla="*/ 181138 w 6451296"/>
              <a:gd name="connsiteY141" fmla="*/ 6534702 h 7928153"/>
              <a:gd name="connsiteX142" fmla="*/ 161944 w 6451296"/>
              <a:gd name="connsiteY142" fmla="*/ 6519259 h 7928153"/>
              <a:gd name="connsiteX143" fmla="*/ 143533 w 6451296"/>
              <a:gd name="connsiteY143" fmla="*/ 6503298 h 7928153"/>
              <a:gd name="connsiteX144" fmla="*/ 126116 w 6451296"/>
              <a:gd name="connsiteY144" fmla="*/ 6486456 h 7928153"/>
              <a:gd name="connsiteX145" fmla="*/ 110208 w 6451296"/>
              <a:gd name="connsiteY145" fmla="*/ 6469518 h 7928153"/>
              <a:gd name="connsiteX146" fmla="*/ 94721 w 6451296"/>
              <a:gd name="connsiteY146" fmla="*/ 6451852 h 7928153"/>
              <a:gd name="connsiteX147" fmla="*/ 80743 w 6451296"/>
              <a:gd name="connsiteY147" fmla="*/ 6434089 h 7928153"/>
              <a:gd name="connsiteX148" fmla="*/ 68332 w 6451296"/>
              <a:gd name="connsiteY148" fmla="*/ 6415292 h 7928153"/>
              <a:gd name="connsiteX149" fmla="*/ 56285 w 6451296"/>
              <a:gd name="connsiteY149" fmla="*/ 6396704 h 7928153"/>
              <a:gd name="connsiteX150" fmla="*/ 45594 w 6451296"/>
              <a:gd name="connsiteY150" fmla="*/ 6377446 h 7928153"/>
              <a:gd name="connsiteX151" fmla="*/ 35896 w 6451296"/>
              <a:gd name="connsiteY151" fmla="*/ 6357307 h 7928153"/>
              <a:gd name="connsiteX152" fmla="*/ 27498 w 6451296"/>
              <a:gd name="connsiteY152" fmla="*/ 6337435 h 7928153"/>
              <a:gd name="connsiteX153" fmla="*/ 20458 w 6451296"/>
              <a:gd name="connsiteY153" fmla="*/ 6316891 h 7928153"/>
              <a:gd name="connsiteX154" fmla="*/ 14200 w 6451296"/>
              <a:gd name="connsiteY154" fmla="*/ 6295830 h 7928153"/>
              <a:gd name="connsiteX155" fmla="*/ 8669 w 6451296"/>
              <a:gd name="connsiteY155" fmla="*/ 6275190 h 7928153"/>
              <a:gd name="connsiteX156" fmla="*/ 4915 w 6451296"/>
              <a:gd name="connsiteY156" fmla="*/ 6253151 h 7928153"/>
              <a:gd name="connsiteX157" fmla="*/ 2251 w 6451296"/>
              <a:gd name="connsiteY157" fmla="*/ 6231742 h 7928153"/>
              <a:gd name="connsiteX158" fmla="*/ 524 w 6451296"/>
              <a:gd name="connsiteY158" fmla="*/ 6210389 h 7928153"/>
              <a:gd name="connsiteX159" fmla="*/ 0 w 6451296"/>
              <a:gd name="connsiteY159" fmla="*/ 6187792 h 7928153"/>
              <a:gd name="connsiteX160" fmla="*/ 1139 w 6451296"/>
              <a:gd name="connsiteY160" fmla="*/ 6165671 h 7928153"/>
              <a:gd name="connsiteX161" fmla="*/ 3062 w 6451296"/>
              <a:gd name="connsiteY161" fmla="*/ 6143033 h 7928153"/>
              <a:gd name="connsiteX162" fmla="*/ 5922 w 6451296"/>
              <a:gd name="connsiteY162" fmla="*/ 6120451 h 7928153"/>
              <a:gd name="connsiteX163" fmla="*/ 10292 w 6451296"/>
              <a:gd name="connsiteY163" fmla="*/ 6097772 h 7928153"/>
              <a:gd name="connsiteX164" fmla="*/ 15809 w 6451296"/>
              <a:gd name="connsiteY164" fmla="*/ 6074785 h 7928153"/>
              <a:gd name="connsiteX165" fmla="*/ 22262 w 6451296"/>
              <a:gd name="connsiteY165" fmla="*/ 6051855 h 7928153"/>
              <a:gd name="connsiteX166" fmla="*/ 30436 w 6451296"/>
              <a:gd name="connsiteY166" fmla="*/ 6028464 h 7928153"/>
              <a:gd name="connsiteX167" fmla="*/ 39337 w 6451296"/>
              <a:gd name="connsiteY167" fmla="*/ 6005492 h 7928153"/>
              <a:gd name="connsiteX168" fmla="*/ 50111 w 6451296"/>
              <a:gd name="connsiteY168" fmla="*/ 5982633 h 7928153"/>
              <a:gd name="connsiteX169" fmla="*/ 61305 w 6451296"/>
              <a:gd name="connsiteY169" fmla="*/ 5959047 h 7928153"/>
              <a:gd name="connsiteX170" fmla="*/ 74163 w 6451296"/>
              <a:gd name="connsiteY170" fmla="*/ 5935937 h 7928153"/>
              <a:gd name="connsiteX171" fmla="*/ 3330413 w 6451296"/>
              <a:gd name="connsiteY171" fmla="*/ 295947 h 7928153"/>
              <a:gd name="connsiteX172" fmla="*/ 3344418 w 6451296"/>
              <a:gd name="connsiteY172" fmla="*/ 272529 h 7928153"/>
              <a:gd name="connsiteX173" fmla="*/ 3358366 w 6451296"/>
              <a:gd name="connsiteY173" fmla="*/ 250049 h 7928153"/>
              <a:gd name="connsiteX174" fmla="*/ 3373405 w 6451296"/>
              <a:gd name="connsiteY174" fmla="*/ 228198 h 7928153"/>
              <a:gd name="connsiteX175" fmla="*/ 3388541 w 6451296"/>
              <a:gd name="connsiteY175" fmla="*/ 207857 h 7928153"/>
              <a:gd name="connsiteX176" fmla="*/ 3403678 w 6451296"/>
              <a:gd name="connsiteY176" fmla="*/ 187517 h 7928153"/>
              <a:gd name="connsiteX177" fmla="*/ 3419904 w 6451296"/>
              <a:gd name="connsiteY177" fmla="*/ 167806 h 7928153"/>
              <a:gd name="connsiteX178" fmla="*/ 3436592 w 6451296"/>
              <a:gd name="connsiteY178" fmla="*/ 149815 h 7928153"/>
              <a:gd name="connsiteX179" fmla="*/ 3453224 w 6451296"/>
              <a:gd name="connsiteY179" fmla="*/ 132760 h 7928153"/>
              <a:gd name="connsiteX180" fmla="*/ 3470582 w 6451296"/>
              <a:gd name="connsiteY180" fmla="*/ 116126 h 7928153"/>
              <a:gd name="connsiteX181" fmla="*/ 3488038 w 6451296"/>
              <a:gd name="connsiteY181" fmla="*/ 101002 h 7928153"/>
              <a:gd name="connsiteX182" fmla="*/ 3505857 w 6451296"/>
              <a:gd name="connsiteY182" fmla="*/ 86087 h 7928153"/>
              <a:gd name="connsiteX183" fmla="*/ 3524137 w 6451296"/>
              <a:gd name="connsiteY183" fmla="*/ 72893 h 7928153"/>
              <a:gd name="connsiteX184" fmla="*/ 3542571 w 6451296"/>
              <a:gd name="connsiteY184" fmla="*/ 60272 h 7928153"/>
              <a:gd name="connsiteX185" fmla="*/ 3561312 w 6451296"/>
              <a:gd name="connsiteY185" fmla="*/ 48798 h 7928153"/>
              <a:gd name="connsiteX186" fmla="*/ 3580514 w 6451296"/>
              <a:gd name="connsiteY186" fmla="*/ 39044 h 7928153"/>
              <a:gd name="connsiteX187" fmla="*/ 3600080 w 6451296"/>
              <a:gd name="connsiteY187" fmla="*/ 29500 h 7928153"/>
              <a:gd name="connsiteX188" fmla="*/ 3620106 w 6451296"/>
              <a:gd name="connsiteY188" fmla="*/ 21676 h 7928153"/>
              <a:gd name="connsiteX189" fmla="*/ 3640440 w 6451296"/>
              <a:gd name="connsiteY189" fmla="*/ 14998 h 7928153"/>
              <a:gd name="connsiteX190" fmla="*/ 3660144 w 6451296"/>
              <a:gd name="connsiteY190" fmla="*/ 9411 h 7928153"/>
              <a:gd name="connsiteX191" fmla="*/ 3681092 w 6451296"/>
              <a:gd name="connsiteY191" fmla="*/ 5027 h 7928153"/>
              <a:gd name="connsiteX192" fmla="*/ 3702138 w 6451296"/>
              <a:gd name="connsiteY192" fmla="*/ 2153 h 7928153"/>
              <a:gd name="connsiteX193" fmla="*/ 3723281 w 6451296"/>
              <a:gd name="connsiteY193" fmla="*/ 790 h 7928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451296" h="7928153">
                <a:moveTo>
                  <a:pt x="3744577" y="0"/>
                </a:moveTo>
                <a:lnTo>
                  <a:pt x="3766125" y="1293"/>
                </a:lnTo>
                <a:lnTo>
                  <a:pt x="3788400" y="3006"/>
                </a:lnTo>
                <a:lnTo>
                  <a:pt x="3810142" y="7320"/>
                </a:lnTo>
                <a:lnTo>
                  <a:pt x="3832975" y="12263"/>
                </a:lnTo>
                <a:lnTo>
                  <a:pt x="3854759" y="19024"/>
                </a:lnTo>
                <a:lnTo>
                  <a:pt x="3877996" y="26624"/>
                </a:lnTo>
                <a:lnTo>
                  <a:pt x="3900911" y="36462"/>
                </a:lnTo>
                <a:lnTo>
                  <a:pt x="3924134" y="47446"/>
                </a:lnTo>
                <a:lnTo>
                  <a:pt x="3947244" y="60304"/>
                </a:lnTo>
                <a:lnTo>
                  <a:pt x="4252580" y="236590"/>
                </a:lnTo>
                <a:lnTo>
                  <a:pt x="4256886" y="240045"/>
                </a:lnTo>
                <a:lnTo>
                  <a:pt x="4259625" y="244534"/>
                </a:lnTo>
                <a:lnTo>
                  <a:pt x="4261371" y="249905"/>
                </a:lnTo>
                <a:lnTo>
                  <a:pt x="4261970" y="255582"/>
                </a:lnTo>
                <a:lnTo>
                  <a:pt x="4261521" y="263077"/>
                </a:lnTo>
                <a:lnTo>
                  <a:pt x="4260134" y="270515"/>
                </a:lnTo>
                <a:lnTo>
                  <a:pt x="4258118" y="279044"/>
                </a:lnTo>
                <a:lnTo>
                  <a:pt x="4254745" y="288244"/>
                </a:lnTo>
                <a:lnTo>
                  <a:pt x="4247733" y="307944"/>
                </a:lnTo>
                <a:lnTo>
                  <a:pt x="4239405" y="330762"/>
                </a:lnTo>
                <a:lnTo>
                  <a:pt x="4235500" y="342563"/>
                </a:lnTo>
                <a:lnTo>
                  <a:pt x="4231749" y="354937"/>
                </a:lnTo>
                <a:lnTo>
                  <a:pt x="4227424" y="367464"/>
                </a:lnTo>
                <a:lnTo>
                  <a:pt x="4224400" y="380258"/>
                </a:lnTo>
                <a:lnTo>
                  <a:pt x="4221319" y="393988"/>
                </a:lnTo>
                <a:lnTo>
                  <a:pt x="4219175" y="407775"/>
                </a:lnTo>
                <a:lnTo>
                  <a:pt x="4217605" y="421408"/>
                </a:lnTo>
                <a:lnTo>
                  <a:pt x="4217335" y="435307"/>
                </a:lnTo>
                <a:lnTo>
                  <a:pt x="4217064" y="449206"/>
                </a:lnTo>
                <a:lnTo>
                  <a:pt x="4218668" y="463218"/>
                </a:lnTo>
                <a:lnTo>
                  <a:pt x="4222145" y="477342"/>
                </a:lnTo>
                <a:lnTo>
                  <a:pt x="4226350" y="491886"/>
                </a:lnTo>
                <a:lnTo>
                  <a:pt x="4231547" y="505549"/>
                </a:lnTo>
                <a:lnTo>
                  <a:pt x="4239345" y="519745"/>
                </a:lnTo>
                <a:lnTo>
                  <a:pt x="4248290" y="533633"/>
                </a:lnTo>
                <a:lnTo>
                  <a:pt x="4259682" y="547480"/>
                </a:lnTo>
                <a:lnTo>
                  <a:pt x="4272793" y="560866"/>
                </a:lnTo>
                <a:lnTo>
                  <a:pt x="4288352" y="574211"/>
                </a:lnTo>
                <a:lnTo>
                  <a:pt x="4305632" y="587095"/>
                </a:lnTo>
                <a:lnTo>
                  <a:pt x="4325931" y="599784"/>
                </a:lnTo>
                <a:lnTo>
                  <a:pt x="5592348" y="1330950"/>
                </a:lnTo>
                <a:lnTo>
                  <a:pt x="5613487" y="1342185"/>
                </a:lnTo>
                <a:lnTo>
                  <a:pt x="5633284" y="1350707"/>
                </a:lnTo>
                <a:lnTo>
                  <a:pt x="5652620" y="1357509"/>
                </a:lnTo>
                <a:lnTo>
                  <a:pt x="5670769" y="1362172"/>
                </a:lnTo>
                <a:lnTo>
                  <a:pt x="5688457" y="1365114"/>
                </a:lnTo>
                <a:lnTo>
                  <a:pt x="5704957" y="1365916"/>
                </a:lnTo>
                <a:lnTo>
                  <a:pt x="5721149" y="1365572"/>
                </a:lnTo>
                <a:lnTo>
                  <a:pt x="5735581" y="1363241"/>
                </a:lnTo>
                <a:lnTo>
                  <a:pt x="5750278" y="1359610"/>
                </a:lnTo>
                <a:lnTo>
                  <a:pt x="5764249" y="1355560"/>
                </a:lnTo>
                <a:lnTo>
                  <a:pt x="5777185" y="1349942"/>
                </a:lnTo>
                <a:lnTo>
                  <a:pt x="5789087" y="1342759"/>
                </a:lnTo>
                <a:lnTo>
                  <a:pt x="5800989" y="1335575"/>
                </a:lnTo>
                <a:lnTo>
                  <a:pt x="5812010" y="1327399"/>
                </a:lnTo>
                <a:lnTo>
                  <a:pt x="5822878" y="1318649"/>
                </a:lnTo>
                <a:lnTo>
                  <a:pt x="5833229" y="1309116"/>
                </a:lnTo>
                <a:lnTo>
                  <a:pt x="5842796" y="1300099"/>
                </a:lnTo>
                <a:lnTo>
                  <a:pt x="5851483" y="1290090"/>
                </a:lnTo>
                <a:lnTo>
                  <a:pt x="5860323" y="1280655"/>
                </a:lnTo>
                <a:lnTo>
                  <a:pt x="5868590" y="1271372"/>
                </a:lnTo>
                <a:lnTo>
                  <a:pt x="5884187" y="1252752"/>
                </a:lnTo>
                <a:lnTo>
                  <a:pt x="5897742" y="1236829"/>
                </a:lnTo>
                <a:lnTo>
                  <a:pt x="5904023" y="1229308"/>
                </a:lnTo>
                <a:lnTo>
                  <a:pt x="5910401" y="1223297"/>
                </a:lnTo>
                <a:lnTo>
                  <a:pt x="5916150" y="1218377"/>
                </a:lnTo>
                <a:lnTo>
                  <a:pt x="5922416" y="1214240"/>
                </a:lnTo>
                <a:lnTo>
                  <a:pt x="5927632" y="1211921"/>
                </a:lnTo>
                <a:lnTo>
                  <a:pt x="5933156" y="1210748"/>
                </a:lnTo>
                <a:lnTo>
                  <a:pt x="5938413" y="1210876"/>
                </a:lnTo>
                <a:lnTo>
                  <a:pt x="5943559" y="1212877"/>
                </a:lnTo>
                <a:lnTo>
                  <a:pt x="6248894" y="1389163"/>
                </a:lnTo>
                <a:lnTo>
                  <a:pt x="6273039" y="1403587"/>
                </a:lnTo>
                <a:lnTo>
                  <a:pt x="6295043" y="1419199"/>
                </a:lnTo>
                <a:lnTo>
                  <a:pt x="6315901" y="1435119"/>
                </a:lnTo>
                <a:lnTo>
                  <a:pt x="6334675" y="1451289"/>
                </a:lnTo>
                <a:lnTo>
                  <a:pt x="6352666" y="1467977"/>
                </a:lnTo>
                <a:lnTo>
                  <a:pt x="6368154" y="1485643"/>
                </a:lnTo>
                <a:lnTo>
                  <a:pt x="6383068" y="1503462"/>
                </a:lnTo>
                <a:lnTo>
                  <a:pt x="6396053" y="1522106"/>
                </a:lnTo>
                <a:lnTo>
                  <a:pt x="6407527" y="1540847"/>
                </a:lnTo>
                <a:lnTo>
                  <a:pt x="6417434" y="1560622"/>
                </a:lnTo>
                <a:lnTo>
                  <a:pt x="6426405" y="1580341"/>
                </a:lnTo>
                <a:lnTo>
                  <a:pt x="6433810" y="1601095"/>
                </a:lnTo>
                <a:lnTo>
                  <a:pt x="6439914" y="1621582"/>
                </a:lnTo>
                <a:lnTo>
                  <a:pt x="6444508" y="1642166"/>
                </a:lnTo>
                <a:lnTo>
                  <a:pt x="6447899" y="1663995"/>
                </a:lnTo>
                <a:lnTo>
                  <a:pt x="6450143" y="1686132"/>
                </a:lnTo>
                <a:lnTo>
                  <a:pt x="6451296" y="1707638"/>
                </a:lnTo>
                <a:lnTo>
                  <a:pt x="6450884" y="1730179"/>
                </a:lnTo>
                <a:lnTo>
                  <a:pt x="6449688" y="1753237"/>
                </a:lnTo>
                <a:lnTo>
                  <a:pt x="6446828" y="1775819"/>
                </a:lnTo>
                <a:lnTo>
                  <a:pt x="6443339" y="1799491"/>
                </a:lnTo>
                <a:lnTo>
                  <a:pt x="6438339" y="1823261"/>
                </a:lnTo>
                <a:lnTo>
                  <a:pt x="6432976" y="1846821"/>
                </a:lnTo>
                <a:lnTo>
                  <a:pt x="6426256" y="1871051"/>
                </a:lnTo>
                <a:lnTo>
                  <a:pt x="6418026" y="1895380"/>
                </a:lnTo>
                <a:lnTo>
                  <a:pt x="6409223" y="1919861"/>
                </a:lnTo>
                <a:lnTo>
                  <a:pt x="6399483" y="1944287"/>
                </a:lnTo>
                <a:lnTo>
                  <a:pt x="6388960" y="1969229"/>
                </a:lnTo>
                <a:lnTo>
                  <a:pt x="6377136" y="1993906"/>
                </a:lnTo>
                <a:lnTo>
                  <a:pt x="6364529" y="2019099"/>
                </a:lnTo>
                <a:lnTo>
                  <a:pt x="6351195" y="2043873"/>
                </a:lnTo>
                <a:lnTo>
                  <a:pt x="6337288" y="2068801"/>
                </a:lnTo>
                <a:lnTo>
                  <a:pt x="3107691" y="7662627"/>
                </a:lnTo>
                <a:lnTo>
                  <a:pt x="3093476" y="7686408"/>
                </a:lnTo>
                <a:lnTo>
                  <a:pt x="3078535" y="7709769"/>
                </a:lnTo>
                <a:lnTo>
                  <a:pt x="3062769" y="7731200"/>
                </a:lnTo>
                <a:lnTo>
                  <a:pt x="3046849" y="7752058"/>
                </a:lnTo>
                <a:lnTo>
                  <a:pt x="3030623" y="7771769"/>
                </a:lnTo>
                <a:lnTo>
                  <a:pt x="3013725" y="7790123"/>
                </a:lnTo>
                <a:lnTo>
                  <a:pt x="2996157" y="7807121"/>
                </a:lnTo>
                <a:lnTo>
                  <a:pt x="2978435" y="7823546"/>
                </a:lnTo>
                <a:lnTo>
                  <a:pt x="2960042" y="7838613"/>
                </a:lnTo>
                <a:lnTo>
                  <a:pt x="2941705" y="7852745"/>
                </a:lnTo>
                <a:lnTo>
                  <a:pt x="2922335" y="7865309"/>
                </a:lnTo>
                <a:lnTo>
                  <a:pt x="2903174" y="7877511"/>
                </a:lnTo>
                <a:lnTo>
                  <a:pt x="2883399" y="7887418"/>
                </a:lnTo>
                <a:lnTo>
                  <a:pt x="2863260" y="7897116"/>
                </a:lnTo>
                <a:lnTo>
                  <a:pt x="2842660" y="7905094"/>
                </a:lnTo>
                <a:lnTo>
                  <a:pt x="2821390" y="7911715"/>
                </a:lnTo>
                <a:lnTo>
                  <a:pt x="2800539" y="7917609"/>
                </a:lnTo>
                <a:lnTo>
                  <a:pt x="2779381" y="7922357"/>
                </a:lnTo>
                <a:lnTo>
                  <a:pt x="2757398" y="7925174"/>
                </a:lnTo>
                <a:lnTo>
                  <a:pt x="2735472" y="7927055"/>
                </a:lnTo>
                <a:lnTo>
                  <a:pt x="2713029" y="7928153"/>
                </a:lnTo>
                <a:lnTo>
                  <a:pt x="2690488" y="7927740"/>
                </a:lnTo>
                <a:lnTo>
                  <a:pt x="2667850" y="7925817"/>
                </a:lnTo>
                <a:lnTo>
                  <a:pt x="2645058" y="7923321"/>
                </a:lnTo>
                <a:lnTo>
                  <a:pt x="2621442" y="7918894"/>
                </a:lnTo>
                <a:lnTo>
                  <a:pt x="2598456" y="7913378"/>
                </a:lnTo>
                <a:lnTo>
                  <a:pt x="2575162" y="7906714"/>
                </a:lnTo>
                <a:lnTo>
                  <a:pt x="2551407" y="7898330"/>
                </a:lnTo>
                <a:lnTo>
                  <a:pt x="2527499" y="7889374"/>
                </a:lnTo>
                <a:lnTo>
                  <a:pt x="2503913" y="7878180"/>
                </a:lnTo>
                <a:lnTo>
                  <a:pt x="2479236" y="7866356"/>
                </a:lnTo>
                <a:lnTo>
                  <a:pt x="2455399" y="7853078"/>
                </a:lnTo>
                <a:lnTo>
                  <a:pt x="246076" y="6577526"/>
                </a:lnTo>
                <a:lnTo>
                  <a:pt x="223386" y="6563941"/>
                </a:lnTo>
                <a:lnTo>
                  <a:pt x="201899" y="6549111"/>
                </a:lnTo>
                <a:lnTo>
                  <a:pt x="181138" y="6534702"/>
                </a:lnTo>
                <a:lnTo>
                  <a:pt x="161944" y="6519259"/>
                </a:lnTo>
                <a:lnTo>
                  <a:pt x="143533" y="6503298"/>
                </a:lnTo>
                <a:lnTo>
                  <a:pt x="126116" y="6486456"/>
                </a:lnTo>
                <a:lnTo>
                  <a:pt x="110208" y="6469518"/>
                </a:lnTo>
                <a:lnTo>
                  <a:pt x="94721" y="6451852"/>
                </a:lnTo>
                <a:lnTo>
                  <a:pt x="80743" y="6434089"/>
                </a:lnTo>
                <a:lnTo>
                  <a:pt x="68332" y="6415292"/>
                </a:lnTo>
                <a:lnTo>
                  <a:pt x="56285" y="6396704"/>
                </a:lnTo>
                <a:lnTo>
                  <a:pt x="45594" y="6377446"/>
                </a:lnTo>
                <a:lnTo>
                  <a:pt x="35896" y="6357307"/>
                </a:lnTo>
                <a:lnTo>
                  <a:pt x="27498" y="6337435"/>
                </a:lnTo>
                <a:lnTo>
                  <a:pt x="20458" y="6316891"/>
                </a:lnTo>
                <a:lnTo>
                  <a:pt x="14200" y="6295830"/>
                </a:lnTo>
                <a:lnTo>
                  <a:pt x="8669" y="6275190"/>
                </a:lnTo>
                <a:lnTo>
                  <a:pt x="4915" y="6253151"/>
                </a:lnTo>
                <a:lnTo>
                  <a:pt x="2251" y="6231742"/>
                </a:lnTo>
                <a:lnTo>
                  <a:pt x="524" y="6210389"/>
                </a:lnTo>
                <a:lnTo>
                  <a:pt x="0" y="6187792"/>
                </a:lnTo>
                <a:lnTo>
                  <a:pt x="1139" y="6165671"/>
                </a:lnTo>
                <a:lnTo>
                  <a:pt x="3062" y="6143033"/>
                </a:lnTo>
                <a:lnTo>
                  <a:pt x="5922" y="6120451"/>
                </a:lnTo>
                <a:lnTo>
                  <a:pt x="10292" y="6097772"/>
                </a:lnTo>
                <a:lnTo>
                  <a:pt x="15809" y="6074785"/>
                </a:lnTo>
                <a:lnTo>
                  <a:pt x="22262" y="6051855"/>
                </a:lnTo>
                <a:lnTo>
                  <a:pt x="30436" y="6028464"/>
                </a:lnTo>
                <a:lnTo>
                  <a:pt x="39337" y="6005492"/>
                </a:lnTo>
                <a:lnTo>
                  <a:pt x="50111" y="5982633"/>
                </a:lnTo>
                <a:lnTo>
                  <a:pt x="61305" y="5959047"/>
                </a:lnTo>
                <a:lnTo>
                  <a:pt x="74163" y="5935937"/>
                </a:lnTo>
                <a:lnTo>
                  <a:pt x="3330413" y="295947"/>
                </a:lnTo>
                <a:lnTo>
                  <a:pt x="3344418" y="272529"/>
                </a:lnTo>
                <a:lnTo>
                  <a:pt x="3358366" y="250049"/>
                </a:lnTo>
                <a:lnTo>
                  <a:pt x="3373405" y="228198"/>
                </a:lnTo>
                <a:lnTo>
                  <a:pt x="3388541" y="207857"/>
                </a:lnTo>
                <a:lnTo>
                  <a:pt x="3403678" y="187517"/>
                </a:lnTo>
                <a:lnTo>
                  <a:pt x="3419904" y="167806"/>
                </a:lnTo>
                <a:lnTo>
                  <a:pt x="3436592" y="149815"/>
                </a:lnTo>
                <a:lnTo>
                  <a:pt x="3453224" y="132760"/>
                </a:lnTo>
                <a:lnTo>
                  <a:pt x="3470582" y="116126"/>
                </a:lnTo>
                <a:lnTo>
                  <a:pt x="3488038" y="101002"/>
                </a:lnTo>
                <a:lnTo>
                  <a:pt x="3505857" y="86087"/>
                </a:lnTo>
                <a:lnTo>
                  <a:pt x="3524137" y="72893"/>
                </a:lnTo>
                <a:lnTo>
                  <a:pt x="3542571" y="60272"/>
                </a:lnTo>
                <a:lnTo>
                  <a:pt x="3561312" y="48798"/>
                </a:lnTo>
                <a:lnTo>
                  <a:pt x="3580514" y="39044"/>
                </a:lnTo>
                <a:lnTo>
                  <a:pt x="3600080" y="29500"/>
                </a:lnTo>
                <a:lnTo>
                  <a:pt x="3620106" y="21676"/>
                </a:lnTo>
                <a:lnTo>
                  <a:pt x="3640440" y="14998"/>
                </a:lnTo>
                <a:lnTo>
                  <a:pt x="3660144" y="9411"/>
                </a:lnTo>
                <a:lnTo>
                  <a:pt x="3681092" y="5027"/>
                </a:lnTo>
                <a:lnTo>
                  <a:pt x="3702138" y="2153"/>
                </a:lnTo>
                <a:lnTo>
                  <a:pt x="3723281" y="79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6" name="Рисунок 2"/>
          <p:cNvSpPr>
            <a:spLocks noGrp="1"/>
          </p:cNvSpPr>
          <p:nvPr>
            <p:ph type="pic" sz="quarter" idx="21"/>
          </p:nvPr>
        </p:nvSpPr>
        <p:spPr>
          <a:xfrm>
            <a:off x="18909584" y="-185026"/>
            <a:ext cx="11430470" cy="14045924"/>
          </a:xfrm>
          <a:custGeom>
            <a:avLst/>
            <a:gdLst>
              <a:gd name="connsiteX0" fmla="*/ 3744577 w 6451296"/>
              <a:gd name="connsiteY0" fmla="*/ 0 h 7928153"/>
              <a:gd name="connsiteX1" fmla="*/ 3766125 w 6451296"/>
              <a:gd name="connsiteY1" fmla="*/ 1293 h 7928153"/>
              <a:gd name="connsiteX2" fmla="*/ 3788400 w 6451296"/>
              <a:gd name="connsiteY2" fmla="*/ 3006 h 7928153"/>
              <a:gd name="connsiteX3" fmla="*/ 3810142 w 6451296"/>
              <a:gd name="connsiteY3" fmla="*/ 7320 h 7928153"/>
              <a:gd name="connsiteX4" fmla="*/ 3832975 w 6451296"/>
              <a:gd name="connsiteY4" fmla="*/ 12263 h 7928153"/>
              <a:gd name="connsiteX5" fmla="*/ 3854759 w 6451296"/>
              <a:gd name="connsiteY5" fmla="*/ 19024 h 7928153"/>
              <a:gd name="connsiteX6" fmla="*/ 3877996 w 6451296"/>
              <a:gd name="connsiteY6" fmla="*/ 26624 h 7928153"/>
              <a:gd name="connsiteX7" fmla="*/ 3900911 w 6451296"/>
              <a:gd name="connsiteY7" fmla="*/ 36462 h 7928153"/>
              <a:gd name="connsiteX8" fmla="*/ 3924134 w 6451296"/>
              <a:gd name="connsiteY8" fmla="*/ 47446 h 7928153"/>
              <a:gd name="connsiteX9" fmla="*/ 3947244 w 6451296"/>
              <a:gd name="connsiteY9" fmla="*/ 60304 h 7928153"/>
              <a:gd name="connsiteX10" fmla="*/ 4252580 w 6451296"/>
              <a:gd name="connsiteY10" fmla="*/ 236590 h 7928153"/>
              <a:gd name="connsiteX11" fmla="*/ 4256886 w 6451296"/>
              <a:gd name="connsiteY11" fmla="*/ 240045 h 7928153"/>
              <a:gd name="connsiteX12" fmla="*/ 4259625 w 6451296"/>
              <a:gd name="connsiteY12" fmla="*/ 244534 h 7928153"/>
              <a:gd name="connsiteX13" fmla="*/ 4261371 w 6451296"/>
              <a:gd name="connsiteY13" fmla="*/ 249905 h 7928153"/>
              <a:gd name="connsiteX14" fmla="*/ 4261970 w 6451296"/>
              <a:gd name="connsiteY14" fmla="*/ 255582 h 7928153"/>
              <a:gd name="connsiteX15" fmla="*/ 4261521 w 6451296"/>
              <a:gd name="connsiteY15" fmla="*/ 263077 h 7928153"/>
              <a:gd name="connsiteX16" fmla="*/ 4260134 w 6451296"/>
              <a:gd name="connsiteY16" fmla="*/ 270515 h 7928153"/>
              <a:gd name="connsiteX17" fmla="*/ 4258118 w 6451296"/>
              <a:gd name="connsiteY17" fmla="*/ 279044 h 7928153"/>
              <a:gd name="connsiteX18" fmla="*/ 4254745 w 6451296"/>
              <a:gd name="connsiteY18" fmla="*/ 288244 h 7928153"/>
              <a:gd name="connsiteX19" fmla="*/ 4247733 w 6451296"/>
              <a:gd name="connsiteY19" fmla="*/ 307944 h 7928153"/>
              <a:gd name="connsiteX20" fmla="*/ 4239405 w 6451296"/>
              <a:gd name="connsiteY20" fmla="*/ 330762 h 7928153"/>
              <a:gd name="connsiteX21" fmla="*/ 4235500 w 6451296"/>
              <a:gd name="connsiteY21" fmla="*/ 342563 h 7928153"/>
              <a:gd name="connsiteX22" fmla="*/ 4231749 w 6451296"/>
              <a:gd name="connsiteY22" fmla="*/ 354937 h 7928153"/>
              <a:gd name="connsiteX23" fmla="*/ 4227424 w 6451296"/>
              <a:gd name="connsiteY23" fmla="*/ 367464 h 7928153"/>
              <a:gd name="connsiteX24" fmla="*/ 4224400 w 6451296"/>
              <a:gd name="connsiteY24" fmla="*/ 380258 h 7928153"/>
              <a:gd name="connsiteX25" fmla="*/ 4221319 w 6451296"/>
              <a:gd name="connsiteY25" fmla="*/ 393988 h 7928153"/>
              <a:gd name="connsiteX26" fmla="*/ 4219175 w 6451296"/>
              <a:gd name="connsiteY26" fmla="*/ 407775 h 7928153"/>
              <a:gd name="connsiteX27" fmla="*/ 4217605 w 6451296"/>
              <a:gd name="connsiteY27" fmla="*/ 421408 h 7928153"/>
              <a:gd name="connsiteX28" fmla="*/ 4217335 w 6451296"/>
              <a:gd name="connsiteY28" fmla="*/ 435307 h 7928153"/>
              <a:gd name="connsiteX29" fmla="*/ 4217064 w 6451296"/>
              <a:gd name="connsiteY29" fmla="*/ 449206 h 7928153"/>
              <a:gd name="connsiteX30" fmla="*/ 4218668 w 6451296"/>
              <a:gd name="connsiteY30" fmla="*/ 463218 h 7928153"/>
              <a:gd name="connsiteX31" fmla="*/ 4222145 w 6451296"/>
              <a:gd name="connsiteY31" fmla="*/ 477342 h 7928153"/>
              <a:gd name="connsiteX32" fmla="*/ 4226350 w 6451296"/>
              <a:gd name="connsiteY32" fmla="*/ 491886 h 7928153"/>
              <a:gd name="connsiteX33" fmla="*/ 4231547 w 6451296"/>
              <a:gd name="connsiteY33" fmla="*/ 505549 h 7928153"/>
              <a:gd name="connsiteX34" fmla="*/ 4239345 w 6451296"/>
              <a:gd name="connsiteY34" fmla="*/ 519745 h 7928153"/>
              <a:gd name="connsiteX35" fmla="*/ 4248290 w 6451296"/>
              <a:gd name="connsiteY35" fmla="*/ 533633 h 7928153"/>
              <a:gd name="connsiteX36" fmla="*/ 4259682 w 6451296"/>
              <a:gd name="connsiteY36" fmla="*/ 547480 h 7928153"/>
              <a:gd name="connsiteX37" fmla="*/ 4272793 w 6451296"/>
              <a:gd name="connsiteY37" fmla="*/ 560866 h 7928153"/>
              <a:gd name="connsiteX38" fmla="*/ 4288352 w 6451296"/>
              <a:gd name="connsiteY38" fmla="*/ 574211 h 7928153"/>
              <a:gd name="connsiteX39" fmla="*/ 4305632 w 6451296"/>
              <a:gd name="connsiteY39" fmla="*/ 587095 h 7928153"/>
              <a:gd name="connsiteX40" fmla="*/ 4325931 w 6451296"/>
              <a:gd name="connsiteY40" fmla="*/ 599784 h 7928153"/>
              <a:gd name="connsiteX41" fmla="*/ 5592348 w 6451296"/>
              <a:gd name="connsiteY41" fmla="*/ 1330950 h 7928153"/>
              <a:gd name="connsiteX42" fmla="*/ 5613487 w 6451296"/>
              <a:gd name="connsiteY42" fmla="*/ 1342185 h 7928153"/>
              <a:gd name="connsiteX43" fmla="*/ 5633284 w 6451296"/>
              <a:gd name="connsiteY43" fmla="*/ 1350707 h 7928153"/>
              <a:gd name="connsiteX44" fmla="*/ 5652620 w 6451296"/>
              <a:gd name="connsiteY44" fmla="*/ 1357509 h 7928153"/>
              <a:gd name="connsiteX45" fmla="*/ 5670769 w 6451296"/>
              <a:gd name="connsiteY45" fmla="*/ 1362172 h 7928153"/>
              <a:gd name="connsiteX46" fmla="*/ 5688457 w 6451296"/>
              <a:gd name="connsiteY46" fmla="*/ 1365114 h 7928153"/>
              <a:gd name="connsiteX47" fmla="*/ 5704957 w 6451296"/>
              <a:gd name="connsiteY47" fmla="*/ 1365916 h 7928153"/>
              <a:gd name="connsiteX48" fmla="*/ 5721149 w 6451296"/>
              <a:gd name="connsiteY48" fmla="*/ 1365572 h 7928153"/>
              <a:gd name="connsiteX49" fmla="*/ 5735581 w 6451296"/>
              <a:gd name="connsiteY49" fmla="*/ 1363241 h 7928153"/>
              <a:gd name="connsiteX50" fmla="*/ 5750278 w 6451296"/>
              <a:gd name="connsiteY50" fmla="*/ 1359610 h 7928153"/>
              <a:gd name="connsiteX51" fmla="*/ 5764249 w 6451296"/>
              <a:gd name="connsiteY51" fmla="*/ 1355560 h 7928153"/>
              <a:gd name="connsiteX52" fmla="*/ 5777185 w 6451296"/>
              <a:gd name="connsiteY52" fmla="*/ 1349942 h 7928153"/>
              <a:gd name="connsiteX53" fmla="*/ 5789087 w 6451296"/>
              <a:gd name="connsiteY53" fmla="*/ 1342759 h 7928153"/>
              <a:gd name="connsiteX54" fmla="*/ 5800989 w 6451296"/>
              <a:gd name="connsiteY54" fmla="*/ 1335575 h 7928153"/>
              <a:gd name="connsiteX55" fmla="*/ 5812010 w 6451296"/>
              <a:gd name="connsiteY55" fmla="*/ 1327399 h 7928153"/>
              <a:gd name="connsiteX56" fmla="*/ 5822878 w 6451296"/>
              <a:gd name="connsiteY56" fmla="*/ 1318649 h 7928153"/>
              <a:gd name="connsiteX57" fmla="*/ 5833229 w 6451296"/>
              <a:gd name="connsiteY57" fmla="*/ 1309116 h 7928153"/>
              <a:gd name="connsiteX58" fmla="*/ 5842796 w 6451296"/>
              <a:gd name="connsiteY58" fmla="*/ 1300099 h 7928153"/>
              <a:gd name="connsiteX59" fmla="*/ 5851483 w 6451296"/>
              <a:gd name="connsiteY59" fmla="*/ 1290090 h 7928153"/>
              <a:gd name="connsiteX60" fmla="*/ 5860323 w 6451296"/>
              <a:gd name="connsiteY60" fmla="*/ 1280655 h 7928153"/>
              <a:gd name="connsiteX61" fmla="*/ 5868590 w 6451296"/>
              <a:gd name="connsiteY61" fmla="*/ 1271372 h 7928153"/>
              <a:gd name="connsiteX62" fmla="*/ 5884187 w 6451296"/>
              <a:gd name="connsiteY62" fmla="*/ 1252752 h 7928153"/>
              <a:gd name="connsiteX63" fmla="*/ 5897742 w 6451296"/>
              <a:gd name="connsiteY63" fmla="*/ 1236829 h 7928153"/>
              <a:gd name="connsiteX64" fmla="*/ 5904023 w 6451296"/>
              <a:gd name="connsiteY64" fmla="*/ 1229308 h 7928153"/>
              <a:gd name="connsiteX65" fmla="*/ 5910401 w 6451296"/>
              <a:gd name="connsiteY65" fmla="*/ 1223297 h 7928153"/>
              <a:gd name="connsiteX66" fmla="*/ 5916150 w 6451296"/>
              <a:gd name="connsiteY66" fmla="*/ 1218377 h 7928153"/>
              <a:gd name="connsiteX67" fmla="*/ 5922416 w 6451296"/>
              <a:gd name="connsiteY67" fmla="*/ 1214240 h 7928153"/>
              <a:gd name="connsiteX68" fmla="*/ 5927632 w 6451296"/>
              <a:gd name="connsiteY68" fmla="*/ 1211921 h 7928153"/>
              <a:gd name="connsiteX69" fmla="*/ 5933156 w 6451296"/>
              <a:gd name="connsiteY69" fmla="*/ 1210748 h 7928153"/>
              <a:gd name="connsiteX70" fmla="*/ 5938413 w 6451296"/>
              <a:gd name="connsiteY70" fmla="*/ 1210876 h 7928153"/>
              <a:gd name="connsiteX71" fmla="*/ 5943559 w 6451296"/>
              <a:gd name="connsiteY71" fmla="*/ 1212877 h 7928153"/>
              <a:gd name="connsiteX72" fmla="*/ 6248894 w 6451296"/>
              <a:gd name="connsiteY72" fmla="*/ 1389163 h 7928153"/>
              <a:gd name="connsiteX73" fmla="*/ 6273039 w 6451296"/>
              <a:gd name="connsiteY73" fmla="*/ 1403587 h 7928153"/>
              <a:gd name="connsiteX74" fmla="*/ 6295043 w 6451296"/>
              <a:gd name="connsiteY74" fmla="*/ 1419199 h 7928153"/>
              <a:gd name="connsiteX75" fmla="*/ 6315901 w 6451296"/>
              <a:gd name="connsiteY75" fmla="*/ 1435119 h 7928153"/>
              <a:gd name="connsiteX76" fmla="*/ 6334675 w 6451296"/>
              <a:gd name="connsiteY76" fmla="*/ 1451289 h 7928153"/>
              <a:gd name="connsiteX77" fmla="*/ 6352666 w 6451296"/>
              <a:gd name="connsiteY77" fmla="*/ 1467977 h 7928153"/>
              <a:gd name="connsiteX78" fmla="*/ 6368154 w 6451296"/>
              <a:gd name="connsiteY78" fmla="*/ 1485643 h 7928153"/>
              <a:gd name="connsiteX79" fmla="*/ 6383068 w 6451296"/>
              <a:gd name="connsiteY79" fmla="*/ 1503462 h 7928153"/>
              <a:gd name="connsiteX80" fmla="*/ 6396053 w 6451296"/>
              <a:gd name="connsiteY80" fmla="*/ 1522106 h 7928153"/>
              <a:gd name="connsiteX81" fmla="*/ 6407527 w 6451296"/>
              <a:gd name="connsiteY81" fmla="*/ 1540847 h 7928153"/>
              <a:gd name="connsiteX82" fmla="*/ 6417434 w 6451296"/>
              <a:gd name="connsiteY82" fmla="*/ 1560622 h 7928153"/>
              <a:gd name="connsiteX83" fmla="*/ 6426405 w 6451296"/>
              <a:gd name="connsiteY83" fmla="*/ 1580341 h 7928153"/>
              <a:gd name="connsiteX84" fmla="*/ 6433810 w 6451296"/>
              <a:gd name="connsiteY84" fmla="*/ 1601095 h 7928153"/>
              <a:gd name="connsiteX85" fmla="*/ 6439914 w 6451296"/>
              <a:gd name="connsiteY85" fmla="*/ 1621582 h 7928153"/>
              <a:gd name="connsiteX86" fmla="*/ 6444508 w 6451296"/>
              <a:gd name="connsiteY86" fmla="*/ 1642166 h 7928153"/>
              <a:gd name="connsiteX87" fmla="*/ 6447899 w 6451296"/>
              <a:gd name="connsiteY87" fmla="*/ 1663995 h 7928153"/>
              <a:gd name="connsiteX88" fmla="*/ 6450143 w 6451296"/>
              <a:gd name="connsiteY88" fmla="*/ 1686132 h 7928153"/>
              <a:gd name="connsiteX89" fmla="*/ 6451296 w 6451296"/>
              <a:gd name="connsiteY89" fmla="*/ 1707638 h 7928153"/>
              <a:gd name="connsiteX90" fmla="*/ 6450884 w 6451296"/>
              <a:gd name="connsiteY90" fmla="*/ 1730179 h 7928153"/>
              <a:gd name="connsiteX91" fmla="*/ 6449688 w 6451296"/>
              <a:gd name="connsiteY91" fmla="*/ 1753237 h 7928153"/>
              <a:gd name="connsiteX92" fmla="*/ 6446828 w 6451296"/>
              <a:gd name="connsiteY92" fmla="*/ 1775819 h 7928153"/>
              <a:gd name="connsiteX93" fmla="*/ 6443339 w 6451296"/>
              <a:gd name="connsiteY93" fmla="*/ 1799491 h 7928153"/>
              <a:gd name="connsiteX94" fmla="*/ 6438339 w 6451296"/>
              <a:gd name="connsiteY94" fmla="*/ 1823261 h 7928153"/>
              <a:gd name="connsiteX95" fmla="*/ 6432976 w 6451296"/>
              <a:gd name="connsiteY95" fmla="*/ 1846821 h 7928153"/>
              <a:gd name="connsiteX96" fmla="*/ 6426256 w 6451296"/>
              <a:gd name="connsiteY96" fmla="*/ 1871051 h 7928153"/>
              <a:gd name="connsiteX97" fmla="*/ 6418026 w 6451296"/>
              <a:gd name="connsiteY97" fmla="*/ 1895380 h 7928153"/>
              <a:gd name="connsiteX98" fmla="*/ 6409223 w 6451296"/>
              <a:gd name="connsiteY98" fmla="*/ 1919861 h 7928153"/>
              <a:gd name="connsiteX99" fmla="*/ 6399483 w 6451296"/>
              <a:gd name="connsiteY99" fmla="*/ 1944287 h 7928153"/>
              <a:gd name="connsiteX100" fmla="*/ 6388960 w 6451296"/>
              <a:gd name="connsiteY100" fmla="*/ 1969229 h 7928153"/>
              <a:gd name="connsiteX101" fmla="*/ 6377136 w 6451296"/>
              <a:gd name="connsiteY101" fmla="*/ 1993906 h 7928153"/>
              <a:gd name="connsiteX102" fmla="*/ 6364529 w 6451296"/>
              <a:gd name="connsiteY102" fmla="*/ 2019099 h 7928153"/>
              <a:gd name="connsiteX103" fmla="*/ 6351195 w 6451296"/>
              <a:gd name="connsiteY103" fmla="*/ 2043873 h 7928153"/>
              <a:gd name="connsiteX104" fmla="*/ 6337288 w 6451296"/>
              <a:gd name="connsiteY104" fmla="*/ 2068801 h 7928153"/>
              <a:gd name="connsiteX105" fmla="*/ 3107691 w 6451296"/>
              <a:gd name="connsiteY105" fmla="*/ 7662627 h 7928153"/>
              <a:gd name="connsiteX106" fmla="*/ 3093476 w 6451296"/>
              <a:gd name="connsiteY106" fmla="*/ 7686408 h 7928153"/>
              <a:gd name="connsiteX107" fmla="*/ 3078535 w 6451296"/>
              <a:gd name="connsiteY107" fmla="*/ 7709769 h 7928153"/>
              <a:gd name="connsiteX108" fmla="*/ 3062769 w 6451296"/>
              <a:gd name="connsiteY108" fmla="*/ 7731200 h 7928153"/>
              <a:gd name="connsiteX109" fmla="*/ 3046849 w 6451296"/>
              <a:gd name="connsiteY109" fmla="*/ 7752058 h 7928153"/>
              <a:gd name="connsiteX110" fmla="*/ 3030623 w 6451296"/>
              <a:gd name="connsiteY110" fmla="*/ 7771769 h 7928153"/>
              <a:gd name="connsiteX111" fmla="*/ 3013725 w 6451296"/>
              <a:gd name="connsiteY111" fmla="*/ 7790123 h 7928153"/>
              <a:gd name="connsiteX112" fmla="*/ 2996157 w 6451296"/>
              <a:gd name="connsiteY112" fmla="*/ 7807121 h 7928153"/>
              <a:gd name="connsiteX113" fmla="*/ 2978435 w 6451296"/>
              <a:gd name="connsiteY113" fmla="*/ 7823546 h 7928153"/>
              <a:gd name="connsiteX114" fmla="*/ 2960042 w 6451296"/>
              <a:gd name="connsiteY114" fmla="*/ 7838613 h 7928153"/>
              <a:gd name="connsiteX115" fmla="*/ 2941705 w 6451296"/>
              <a:gd name="connsiteY115" fmla="*/ 7852745 h 7928153"/>
              <a:gd name="connsiteX116" fmla="*/ 2922335 w 6451296"/>
              <a:gd name="connsiteY116" fmla="*/ 7865309 h 7928153"/>
              <a:gd name="connsiteX117" fmla="*/ 2903174 w 6451296"/>
              <a:gd name="connsiteY117" fmla="*/ 7877511 h 7928153"/>
              <a:gd name="connsiteX118" fmla="*/ 2883399 w 6451296"/>
              <a:gd name="connsiteY118" fmla="*/ 7887418 h 7928153"/>
              <a:gd name="connsiteX119" fmla="*/ 2863260 w 6451296"/>
              <a:gd name="connsiteY119" fmla="*/ 7897116 h 7928153"/>
              <a:gd name="connsiteX120" fmla="*/ 2842660 w 6451296"/>
              <a:gd name="connsiteY120" fmla="*/ 7905094 h 7928153"/>
              <a:gd name="connsiteX121" fmla="*/ 2821390 w 6451296"/>
              <a:gd name="connsiteY121" fmla="*/ 7911715 h 7928153"/>
              <a:gd name="connsiteX122" fmla="*/ 2800539 w 6451296"/>
              <a:gd name="connsiteY122" fmla="*/ 7917609 h 7928153"/>
              <a:gd name="connsiteX123" fmla="*/ 2779381 w 6451296"/>
              <a:gd name="connsiteY123" fmla="*/ 7922357 h 7928153"/>
              <a:gd name="connsiteX124" fmla="*/ 2757398 w 6451296"/>
              <a:gd name="connsiteY124" fmla="*/ 7925174 h 7928153"/>
              <a:gd name="connsiteX125" fmla="*/ 2735472 w 6451296"/>
              <a:gd name="connsiteY125" fmla="*/ 7927055 h 7928153"/>
              <a:gd name="connsiteX126" fmla="*/ 2713029 w 6451296"/>
              <a:gd name="connsiteY126" fmla="*/ 7928153 h 7928153"/>
              <a:gd name="connsiteX127" fmla="*/ 2690488 w 6451296"/>
              <a:gd name="connsiteY127" fmla="*/ 7927740 h 7928153"/>
              <a:gd name="connsiteX128" fmla="*/ 2667850 w 6451296"/>
              <a:gd name="connsiteY128" fmla="*/ 7925817 h 7928153"/>
              <a:gd name="connsiteX129" fmla="*/ 2645058 w 6451296"/>
              <a:gd name="connsiteY129" fmla="*/ 7923321 h 7928153"/>
              <a:gd name="connsiteX130" fmla="*/ 2621442 w 6451296"/>
              <a:gd name="connsiteY130" fmla="*/ 7918894 h 7928153"/>
              <a:gd name="connsiteX131" fmla="*/ 2598456 w 6451296"/>
              <a:gd name="connsiteY131" fmla="*/ 7913378 h 7928153"/>
              <a:gd name="connsiteX132" fmla="*/ 2575162 w 6451296"/>
              <a:gd name="connsiteY132" fmla="*/ 7906714 h 7928153"/>
              <a:gd name="connsiteX133" fmla="*/ 2551407 w 6451296"/>
              <a:gd name="connsiteY133" fmla="*/ 7898330 h 7928153"/>
              <a:gd name="connsiteX134" fmla="*/ 2527499 w 6451296"/>
              <a:gd name="connsiteY134" fmla="*/ 7889374 h 7928153"/>
              <a:gd name="connsiteX135" fmla="*/ 2503913 w 6451296"/>
              <a:gd name="connsiteY135" fmla="*/ 7878180 h 7928153"/>
              <a:gd name="connsiteX136" fmla="*/ 2479236 w 6451296"/>
              <a:gd name="connsiteY136" fmla="*/ 7866356 h 7928153"/>
              <a:gd name="connsiteX137" fmla="*/ 2455399 w 6451296"/>
              <a:gd name="connsiteY137" fmla="*/ 7853078 h 7928153"/>
              <a:gd name="connsiteX138" fmla="*/ 246076 w 6451296"/>
              <a:gd name="connsiteY138" fmla="*/ 6577526 h 7928153"/>
              <a:gd name="connsiteX139" fmla="*/ 223386 w 6451296"/>
              <a:gd name="connsiteY139" fmla="*/ 6563941 h 7928153"/>
              <a:gd name="connsiteX140" fmla="*/ 201899 w 6451296"/>
              <a:gd name="connsiteY140" fmla="*/ 6549111 h 7928153"/>
              <a:gd name="connsiteX141" fmla="*/ 181138 w 6451296"/>
              <a:gd name="connsiteY141" fmla="*/ 6534702 h 7928153"/>
              <a:gd name="connsiteX142" fmla="*/ 161944 w 6451296"/>
              <a:gd name="connsiteY142" fmla="*/ 6519259 h 7928153"/>
              <a:gd name="connsiteX143" fmla="*/ 143533 w 6451296"/>
              <a:gd name="connsiteY143" fmla="*/ 6503298 h 7928153"/>
              <a:gd name="connsiteX144" fmla="*/ 126116 w 6451296"/>
              <a:gd name="connsiteY144" fmla="*/ 6486456 h 7928153"/>
              <a:gd name="connsiteX145" fmla="*/ 110208 w 6451296"/>
              <a:gd name="connsiteY145" fmla="*/ 6469518 h 7928153"/>
              <a:gd name="connsiteX146" fmla="*/ 94721 w 6451296"/>
              <a:gd name="connsiteY146" fmla="*/ 6451852 h 7928153"/>
              <a:gd name="connsiteX147" fmla="*/ 80743 w 6451296"/>
              <a:gd name="connsiteY147" fmla="*/ 6434089 h 7928153"/>
              <a:gd name="connsiteX148" fmla="*/ 68332 w 6451296"/>
              <a:gd name="connsiteY148" fmla="*/ 6415292 h 7928153"/>
              <a:gd name="connsiteX149" fmla="*/ 56285 w 6451296"/>
              <a:gd name="connsiteY149" fmla="*/ 6396704 h 7928153"/>
              <a:gd name="connsiteX150" fmla="*/ 45594 w 6451296"/>
              <a:gd name="connsiteY150" fmla="*/ 6377446 h 7928153"/>
              <a:gd name="connsiteX151" fmla="*/ 35896 w 6451296"/>
              <a:gd name="connsiteY151" fmla="*/ 6357307 h 7928153"/>
              <a:gd name="connsiteX152" fmla="*/ 27498 w 6451296"/>
              <a:gd name="connsiteY152" fmla="*/ 6337435 h 7928153"/>
              <a:gd name="connsiteX153" fmla="*/ 20458 w 6451296"/>
              <a:gd name="connsiteY153" fmla="*/ 6316891 h 7928153"/>
              <a:gd name="connsiteX154" fmla="*/ 14200 w 6451296"/>
              <a:gd name="connsiteY154" fmla="*/ 6295830 h 7928153"/>
              <a:gd name="connsiteX155" fmla="*/ 8669 w 6451296"/>
              <a:gd name="connsiteY155" fmla="*/ 6275190 h 7928153"/>
              <a:gd name="connsiteX156" fmla="*/ 4915 w 6451296"/>
              <a:gd name="connsiteY156" fmla="*/ 6253151 h 7928153"/>
              <a:gd name="connsiteX157" fmla="*/ 2251 w 6451296"/>
              <a:gd name="connsiteY157" fmla="*/ 6231742 h 7928153"/>
              <a:gd name="connsiteX158" fmla="*/ 524 w 6451296"/>
              <a:gd name="connsiteY158" fmla="*/ 6210389 h 7928153"/>
              <a:gd name="connsiteX159" fmla="*/ 0 w 6451296"/>
              <a:gd name="connsiteY159" fmla="*/ 6187792 h 7928153"/>
              <a:gd name="connsiteX160" fmla="*/ 1139 w 6451296"/>
              <a:gd name="connsiteY160" fmla="*/ 6165671 h 7928153"/>
              <a:gd name="connsiteX161" fmla="*/ 3062 w 6451296"/>
              <a:gd name="connsiteY161" fmla="*/ 6143033 h 7928153"/>
              <a:gd name="connsiteX162" fmla="*/ 5922 w 6451296"/>
              <a:gd name="connsiteY162" fmla="*/ 6120451 h 7928153"/>
              <a:gd name="connsiteX163" fmla="*/ 10292 w 6451296"/>
              <a:gd name="connsiteY163" fmla="*/ 6097772 h 7928153"/>
              <a:gd name="connsiteX164" fmla="*/ 15809 w 6451296"/>
              <a:gd name="connsiteY164" fmla="*/ 6074785 h 7928153"/>
              <a:gd name="connsiteX165" fmla="*/ 22262 w 6451296"/>
              <a:gd name="connsiteY165" fmla="*/ 6051855 h 7928153"/>
              <a:gd name="connsiteX166" fmla="*/ 30436 w 6451296"/>
              <a:gd name="connsiteY166" fmla="*/ 6028464 h 7928153"/>
              <a:gd name="connsiteX167" fmla="*/ 39337 w 6451296"/>
              <a:gd name="connsiteY167" fmla="*/ 6005492 h 7928153"/>
              <a:gd name="connsiteX168" fmla="*/ 50111 w 6451296"/>
              <a:gd name="connsiteY168" fmla="*/ 5982633 h 7928153"/>
              <a:gd name="connsiteX169" fmla="*/ 61305 w 6451296"/>
              <a:gd name="connsiteY169" fmla="*/ 5959047 h 7928153"/>
              <a:gd name="connsiteX170" fmla="*/ 74163 w 6451296"/>
              <a:gd name="connsiteY170" fmla="*/ 5935937 h 7928153"/>
              <a:gd name="connsiteX171" fmla="*/ 3330413 w 6451296"/>
              <a:gd name="connsiteY171" fmla="*/ 295947 h 7928153"/>
              <a:gd name="connsiteX172" fmla="*/ 3344418 w 6451296"/>
              <a:gd name="connsiteY172" fmla="*/ 272529 h 7928153"/>
              <a:gd name="connsiteX173" fmla="*/ 3358366 w 6451296"/>
              <a:gd name="connsiteY173" fmla="*/ 250049 h 7928153"/>
              <a:gd name="connsiteX174" fmla="*/ 3373405 w 6451296"/>
              <a:gd name="connsiteY174" fmla="*/ 228198 h 7928153"/>
              <a:gd name="connsiteX175" fmla="*/ 3388541 w 6451296"/>
              <a:gd name="connsiteY175" fmla="*/ 207857 h 7928153"/>
              <a:gd name="connsiteX176" fmla="*/ 3403678 w 6451296"/>
              <a:gd name="connsiteY176" fmla="*/ 187517 h 7928153"/>
              <a:gd name="connsiteX177" fmla="*/ 3419904 w 6451296"/>
              <a:gd name="connsiteY177" fmla="*/ 167806 h 7928153"/>
              <a:gd name="connsiteX178" fmla="*/ 3436592 w 6451296"/>
              <a:gd name="connsiteY178" fmla="*/ 149815 h 7928153"/>
              <a:gd name="connsiteX179" fmla="*/ 3453224 w 6451296"/>
              <a:gd name="connsiteY179" fmla="*/ 132760 h 7928153"/>
              <a:gd name="connsiteX180" fmla="*/ 3470582 w 6451296"/>
              <a:gd name="connsiteY180" fmla="*/ 116126 h 7928153"/>
              <a:gd name="connsiteX181" fmla="*/ 3488038 w 6451296"/>
              <a:gd name="connsiteY181" fmla="*/ 101002 h 7928153"/>
              <a:gd name="connsiteX182" fmla="*/ 3505857 w 6451296"/>
              <a:gd name="connsiteY182" fmla="*/ 86087 h 7928153"/>
              <a:gd name="connsiteX183" fmla="*/ 3524137 w 6451296"/>
              <a:gd name="connsiteY183" fmla="*/ 72893 h 7928153"/>
              <a:gd name="connsiteX184" fmla="*/ 3542571 w 6451296"/>
              <a:gd name="connsiteY184" fmla="*/ 60272 h 7928153"/>
              <a:gd name="connsiteX185" fmla="*/ 3561312 w 6451296"/>
              <a:gd name="connsiteY185" fmla="*/ 48798 h 7928153"/>
              <a:gd name="connsiteX186" fmla="*/ 3580514 w 6451296"/>
              <a:gd name="connsiteY186" fmla="*/ 39044 h 7928153"/>
              <a:gd name="connsiteX187" fmla="*/ 3600080 w 6451296"/>
              <a:gd name="connsiteY187" fmla="*/ 29500 h 7928153"/>
              <a:gd name="connsiteX188" fmla="*/ 3620106 w 6451296"/>
              <a:gd name="connsiteY188" fmla="*/ 21676 h 7928153"/>
              <a:gd name="connsiteX189" fmla="*/ 3640440 w 6451296"/>
              <a:gd name="connsiteY189" fmla="*/ 14998 h 7928153"/>
              <a:gd name="connsiteX190" fmla="*/ 3660144 w 6451296"/>
              <a:gd name="connsiteY190" fmla="*/ 9411 h 7928153"/>
              <a:gd name="connsiteX191" fmla="*/ 3681092 w 6451296"/>
              <a:gd name="connsiteY191" fmla="*/ 5027 h 7928153"/>
              <a:gd name="connsiteX192" fmla="*/ 3702138 w 6451296"/>
              <a:gd name="connsiteY192" fmla="*/ 2153 h 7928153"/>
              <a:gd name="connsiteX193" fmla="*/ 3723281 w 6451296"/>
              <a:gd name="connsiteY193" fmla="*/ 790 h 7928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451296" h="7928153">
                <a:moveTo>
                  <a:pt x="3744577" y="0"/>
                </a:moveTo>
                <a:lnTo>
                  <a:pt x="3766125" y="1293"/>
                </a:lnTo>
                <a:lnTo>
                  <a:pt x="3788400" y="3006"/>
                </a:lnTo>
                <a:lnTo>
                  <a:pt x="3810142" y="7320"/>
                </a:lnTo>
                <a:lnTo>
                  <a:pt x="3832975" y="12263"/>
                </a:lnTo>
                <a:lnTo>
                  <a:pt x="3854759" y="19024"/>
                </a:lnTo>
                <a:lnTo>
                  <a:pt x="3877996" y="26624"/>
                </a:lnTo>
                <a:lnTo>
                  <a:pt x="3900911" y="36462"/>
                </a:lnTo>
                <a:lnTo>
                  <a:pt x="3924134" y="47446"/>
                </a:lnTo>
                <a:lnTo>
                  <a:pt x="3947244" y="60304"/>
                </a:lnTo>
                <a:lnTo>
                  <a:pt x="4252580" y="236590"/>
                </a:lnTo>
                <a:lnTo>
                  <a:pt x="4256886" y="240045"/>
                </a:lnTo>
                <a:lnTo>
                  <a:pt x="4259625" y="244534"/>
                </a:lnTo>
                <a:lnTo>
                  <a:pt x="4261371" y="249905"/>
                </a:lnTo>
                <a:lnTo>
                  <a:pt x="4261970" y="255582"/>
                </a:lnTo>
                <a:lnTo>
                  <a:pt x="4261521" y="263077"/>
                </a:lnTo>
                <a:lnTo>
                  <a:pt x="4260134" y="270515"/>
                </a:lnTo>
                <a:lnTo>
                  <a:pt x="4258118" y="279044"/>
                </a:lnTo>
                <a:lnTo>
                  <a:pt x="4254745" y="288244"/>
                </a:lnTo>
                <a:lnTo>
                  <a:pt x="4247733" y="307944"/>
                </a:lnTo>
                <a:lnTo>
                  <a:pt x="4239405" y="330762"/>
                </a:lnTo>
                <a:lnTo>
                  <a:pt x="4235500" y="342563"/>
                </a:lnTo>
                <a:lnTo>
                  <a:pt x="4231749" y="354937"/>
                </a:lnTo>
                <a:lnTo>
                  <a:pt x="4227424" y="367464"/>
                </a:lnTo>
                <a:lnTo>
                  <a:pt x="4224400" y="380258"/>
                </a:lnTo>
                <a:lnTo>
                  <a:pt x="4221319" y="393988"/>
                </a:lnTo>
                <a:lnTo>
                  <a:pt x="4219175" y="407775"/>
                </a:lnTo>
                <a:lnTo>
                  <a:pt x="4217605" y="421408"/>
                </a:lnTo>
                <a:lnTo>
                  <a:pt x="4217335" y="435307"/>
                </a:lnTo>
                <a:lnTo>
                  <a:pt x="4217064" y="449206"/>
                </a:lnTo>
                <a:lnTo>
                  <a:pt x="4218668" y="463218"/>
                </a:lnTo>
                <a:lnTo>
                  <a:pt x="4222145" y="477342"/>
                </a:lnTo>
                <a:lnTo>
                  <a:pt x="4226350" y="491886"/>
                </a:lnTo>
                <a:lnTo>
                  <a:pt x="4231547" y="505549"/>
                </a:lnTo>
                <a:lnTo>
                  <a:pt x="4239345" y="519745"/>
                </a:lnTo>
                <a:lnTo>
                  <a:pt x="4248290" y="533633"/>
                </a:lnTo>
                <a:lnTo>
                  <a:pt x="4259682" y="547480"/>
                </a:lnTo>
                <a:lnTo>
                  <a:pt x="4272793" y="560866"/>
                </a:lnTo>
                <a:lnTo>
                  <a:pt x="4288352" y="574211"/>
                </a:lnTo>
                <a:lnTo>
                  <a:pt x="4305632" y="587095"/>
                </a:lnTo>
                <a:lnTo>
                  <a:pt x="4325931" y="599784"/>
                </a:lnTo>
                <a:lnTo>
                  <a:pt x="5592348" y="1330950"/>
                </a:lnTo>
                <a:lnTo>
                  <a:pt x="5613487" y="1342185"/>
                </a:lnTo>
                <a:lnTo>
                  <a:pt x="5633284" y="1350707"/>
                </a:lnTo>
                <a:lnTo>
                  <a:pt x="5652620" y="1357509"/>
                </a:lnTo>
                <a:lnTo>
                  <a:pt x="5670769" y="1362172"/>
                </a:lnTo>
                <a:lnTo>
                  <a:pt x="5688457" y="1365114"/>
                </a:lnTo>
                <a:lnTo>
                  <a:pt x="5704957" y="1365916"/>
                </a:lnTo>
                <a:lnTo>
                  <a:pt x="5721149" y="1365572"/>
                </a:lnTo>
                <a:lnTo>
                  <a:pt x="5735581" y="1363241"/>
                </a:lnTo>
                <a:lnTo>
                  <a:pt x="5750278" y="1359610"/>
                </a:lnTo>
                <a:lnTo>
                  <a:pt x="5764249" y="1355560"/>
                </a:lnTo>
                <a:lnTo>
                  <a:pt x="5777185" y="1349942"/>
                </a:lnTo>
                <a:lnTo>
                  <a:pt x="5789087" y="1342759"/>
                </a:lnTo>
                <a:lnTo>
                  <a:pt x="5800989" y="1335575"/>
                </a:lnTo>
                <a:lnTo>
                  <a:pt x="5812010" y="1327399"/>
                </a:lnTo>
                <a:lnTo>
                  <a:pt x="5822878" y="1318649"/>
                </a:lnTo>
                <a:lnTo>
                  <a:pt x="5833229" y="1309116"/>
                </a:lnTo>
                <a:lnTo>
                  <a:pt x="5842796" y="1300099"/>
                </a:lnTo>
                <a:lnTo>
                  <a:pt x="5851483" y="1290090"/>
                </a:lnTo>
                <a:lnTo>
                  <a:pt x="5860323" y="1280655"/>
                </a:lnTo>
                <a:lnTo>
                  <a:pt x="5868590" y="1271372"/>
                </a:lnTo>
                <a:lnTo>
                  <a:pt x="5884187" y="1252752"/>
                </a:lnTo>
                <a:lnTo>
                  <a:pt x="5897742" y="1236829"/>
                </a:lnTo>
                <a:lnTo>
                  <a:pt x="5904023" y="1229308"/>
                </a:lnTo>
                <a:lnTo>
                  <a:pt x="5910401" y="1223297"/>
                </a:lnTo>
                <a:lnTo>
                  <a:pt x="5916150" y="1218377"/>
                </a:lnTo>
                <a:lnTo>
                  <a:pt x="5922416" y="1214240"/>
                </a:lnTo>
                <a:lnTo>
                  <a:pt x="5927632" y="1211921"/>
                </a:lnTo>
                <a:lnTo>
                  <a:pt x="5933156" y="1210748"/>
                </a:lnTo>
                <a:lnTo>
                  <a:pt x="5938413" y="1210876"/>
                </a:lnTo>
                <a:lnTo>
                  <a:pt x="5943559" y="1212877"/>
                </a:lnTo>
                <a:lnTo>
                  <a:pt x="6248894" y="1389163"/>
                </a:lnTo>
                <a:lnTo>
                  <a:pt x="6273039" y="1403587"/>
                </a:lnTo>
                <a:lnTo>
                  <a:pt x="6295043" y="1419199"/>
                </a:lnTo>
                <a:lnTo>
                  <a:pt x="6315901" y="1435119"/>
                </a:lnTo>
                <a:lnTo>
                  <a:pt x="6334675" y="1451289"/>
                </a:lnTo>
                <a:lnTo>
                  <a:pt x="6352666" y="1467977"/>
                </a:lnTo>
                <a:lnTo>
                  <a:pt x="6368154" y="1485643"/>
                </a:lnTo>
                <a:lnTo>
                  <a:pt x="6383068" y="1503462"/>
                </a:lnTo>
                <a:lnTo>
                  <a:pt x="6396053" y="1522106"/>
                </a:lnTo>
                <a:lnTo>
                  <a:pt x="6407527" y="1540847"/>
                </a:lnTo>
                <a:lnTo>
                  <a:pt x="6417434" y="1560622"/>
                </a:lnTo>
                <a:lnTo>
                  <a:pt x="6426405" y="1580341"/>
                </a:lnTo>
                <a:lnTo>
                  <a:pt x="6433810" y="1601095"/>
                </a:lnTo>
                <a:lnTo>
                  <a:pt x="6439914" y="1621582"/>
                </a:lnTo>
                <a:lnTo>
                  <a:pt x="6444508" y="1642166"/>
                </a:lnTo>
                <a:lnTo>
                  <a:pt x="6447899" y="1663995"/>
                </a:lnTo>
                <a:lnTo>
                  <a:pt x="6450143" y="1686132"/>
                </a:lnTo>
                <a:lnTo>
                  <a:pt x="6451296" y="1707638"/>
                </a:lnTo>
                <a:lnTo>
                  <a:pt x="6450884" y="1730179"/>
                </a:lnTo>
                <a:lnTo>
                  <a:pt x="6449688" y="1753237"/>
                </a:lnTo>
                <a:lnTo>
                  <a:pt x="6446828" y="1775819"/>
                </a:lnTo>
                <a:lnTo>
                  <a:pt x="6443339" y="1799491"/>
                </a:lnTo>
                <a:lnTo>
                  <a:pt x="6438339" y="1823261"/>
                </a:lnTo>
                <a:lnTo>
                  <a:pt x="6432976" y="1846821"/>
                </a:lnTo>
                <a:lnTo>
                  <a:pt x="6426256" y="1871051"/>
                </a:lnTo>
                <a:lnTo>
                  <a:pt x="6418026" y="1895380"/>
                </a:lnTo>
                <a:lnTo>
                  <a:pt x="6409223" y="1919861"/>
                </a:lnTo>
                <a:lnTo>
                  <a:pt x="6399483" y="1944287"/>
                </a:lnTo>
                <a:lnTo>
                  <a:pt x="6388960" y="1969229"/>
                </a:lnTo>
                <a:lnTo>
                  <a:pt x="6377136" y="1993906"/>
                </a:lnTo>
                <a:lnTo>
                  <a:pt x="6364529" y="2019099"/>
                </a:lnTo>
                <a:lnTo>
                  <a:pt x="6351195" y="2043873"/>
                </a:lnTo>
                <a:lnTo>
                  <a:pt x="6337288" y="2068801"/>
                </a:lnTo>
                <a:lnTo>
                  <a:pt x="3107691" y="7662627"/>
                </a:lnTo>
                <a:lnTo>
                  <a:pt x="3093476" y="7686408"/>
                </a:lnTo>
                <a:lnTo>
                  <a:pt x="3078535" y="7709769"/>
                </a:lnTo>
                <a:lnTo>
                  <a:pt x="3062769" y="7731200"/>
                </a:lnTo>
                <a:lnTo>
                  <a:pt x="3046849" y="7752058"/>
                </a:lnTo>
                <a:lnTo>
                  <a:pt x="3030623" y="7771769"/>
                </a:lnTo>
                <a:lnTo>
                  <a:pt x="3013725" y="7790123"/>
                </a:lnTo>
                <a:lnTo>
                  <a:pt x="2996157" y="7807121"/>
                </a:lnTo>
                <a:lnTo>
                  <a:pt x="2978435" y="7823546"/>
                </a:lnTo>
                <a:lnTo>
                  <a:pt x="2960042" y="7838613"/>
                </a:lnTo>
                <a:lnTo>
                  <a:pt x="2941705" y="7852745"/>
                </a:lnTo>
                <a:lnTo>
                  <a:pt x="2922335" y="7865309"/>
                </a:lnTo>
                <a:lnTo>
                  <a:pt x="2903174" y="7877511"/>
                </a:lnTo>
                <a:lnTo>
                  <a:pt x="2883399" y="7887418"/>
                </a:lnTo>
                <a:lnTo>
                  <a:pt x="2863260" y="7897116"/>
                </a:lnTo>
                <a:lnTo>
                  <a:pt x="2842660" y="7905094"/>
                </a:lnTo>
                <a:lnTo>
                  <a:pt x="2821390" y="7911715"/>
                </a:lnTo>
                <a:lnTo>
                  <a:pt x="2800539" y="7917609"/>
                </a:lnTo>
                <a:lnTo>
                  <a:pt x="2779381" y="7922357"/>
                </a:lnTo>
                <a:lnTo>
                  <a:pt x="2757398" y="7925174"/>
                </a:lnTo>
                <a:lnTo>
                  <a:pt x="2735472" y="7927055"/>
                </a:lnTo>
                <a:lnTo>
                  <a:pt x="2713029" y="7928153"/>
                </a:lnTo>
                <a:lnTo>
                  <a:pt x="2690488" y="7927740"/>
                </a:lnTo>
                <a:lnTo>
                  <a:pt x="2667850" y="7925817"/>
                </a:lnTo>
                <a:lnTo>
                  <a:pt x="2645058" y="7923321"/>
                </a:lnTo>
                <a:lnTo>
                  <a:pt x="2621442" y="7918894"/>
                </a:lnTo>
                <a:lnTo>
                  <a:pt x="2598456" y="7913378"/>
                </a:lnTo>
                <a:lnTo>
                  <a:pt x="2575162" y="7906714"/>
                </a:lnTo>
                <a:lnTo>
                  <a:pt x="2551407" y="7898330"/>
                </a:lnTo>
                <a:lnTo>
                  <a:pt x="2527499" y="7889374"/>
                </a:lnTo>
                <a:lnTo>
                  <a:pt x="2503913" y="7878180"/>
                </a:lnTo>
                <a:lnTo>
                  <a:pt x="2479236" y="7866356"/>
                </a:lnTo>
                <a:lnTo>
                  <a:pt x="2455399" y="7853078"/>
                </a:lnTo>
                <a:lnTo>
                  <a:pt x="246076" y="6577526"/>
                </a:lnTo>
                <a:lnTo>
                  <a:pt x="223386" y="6563941"/>
                </a:lnTo>
                <a:lnTo>
                  <a:pt x="201899" y="6549111"/>
                </a:lnTo>
                <a:lnTo>
                  <a:pt x="181138" y="6534702"/>
                </a:lnTo>
                <a:lnTo>
                  <a:pt x="161944" y="6519259"/>
                </a:lnTo>
                <a:lnTo>
                  <a:pt x="143533" y="6503298"/>
                </a:lnTo>
                <a:lnTo>
                  <a:pt x="126116" y="6486456"/>
                </a:lnTo>
                <a:lnTo>
                  <a:pt x="110208" y="6469518"/>
                </a:lnTo>
                <a:lnTo>
                  <a:pt x="94721" y="6451852"/>
                </a:lnTo>
                <a:lnTo>
                  <a:pt x="80743" y="6434089"/>
                </a:lnTo>
                <a:lnTo>
                  <a:pt x="68332" y="6415292"/>
                </a:lnTo>
                <a:lnTo>
                  <a:pt x="56285" y="6396704"/>
                </a:lnTo>
                <a:lnTo>
                  <a:pt x="45594" y="6377446"/>
                </a:lnTo>
                <a:lnTo>
                  <a:pt x="35896" y="6357307"/>
                </a:lnTo>
                <a:lnTo>
                  <a:pt x="27498" y="6337435"/>
                </a:lnTo>
                <a:lnTo>
                  <a:pt x="20458" y="6316891"/>
                </a:lnTo>
                <a:lnTo>
                  <a:pt x="14200" y="6295830"/>
                </a:lnTo>
                <a:lnTo>
                  <a:pt x="8669" y="6275190"/>
                </a:lnTo>
                <a:lnTo>
                  <a:pt x="4915" y="6253151"/>
                </a:lnTo>
                <a:lnTo>
                  <a:pt x="2251" y="6231742"/>
                </a:lnTo>
                <a:lnTo>
                  <a:pt x="524" y="6210389"/>
                </a:lnTo>
                <a:lnTo>
                  <a:pt x="0" y="6187792"/>
                </a:lnTo>
                <a:lnTo>
                  <a:pt x="1139" y="6165671"/>
                </a:lnTo>
                <a:lnTo>
                  <a:pt x="3062" y="6143033"/>
                </a:lnTo>
                <a:lnTo>
                  <a:pt x="5922" y="6120451"/>
                </a:lnTo>
                <a:lnTo>
                  <a:pt x="10292" y="6097772"/>
                </a:lnTo>
                <a:lnTo>
                  <a:pt x="15809" y="6074785"/>
                </a:lnTo>
                <a:lnTo>
                  <a:pt x="22262" y="6051855"/>
                </a:lnTo>
                <a:lnTo>
                  <a:pt x="30436" y="6028464"/>
                </a:lnTo>
                <a:lnTo>
                  <a:pt x="39337" y="6005492"/>
                </a:lnTo>
                <a:lnTo>
                  <a:pt x="50111" y="5982633"/>
                </a:lnTo>
                <a:lnTo>
                  <a:pt x="61305" y="5959047"/>
                </a:lnTo>
                <a:lnTo>
                  <a:pt x="74163" y="5935937"/>
                </a:lnTo>
                <a:lnTo>
                  <a:pt x="3330413" y="295947"/>
                </a:lnTo>
                <a:lnTo>
                  <a:pt x="3344418" y="272529"/>
                </a:lnTo>
                <a:lnTo>
                  <a:pt x="3358366" y="250049"/>
                </a:lnTo>
                <a:lnTo>
                  <a:pt x="3373405" y="228198"/>
                </a:lnTo>
                <a:lnTo>
                  <a:pt x="3388541" y="207857"/>
                </a:lnTo>
                <a:lnTo>
                  <a:pt x="3403678" y="187517"/>
                </a:lnTo>
                <a:lnTo>
                  <a:pt x="3419904" y="167806"/>
                </a:lnTo>
                <a:lnTo>
                  <a:pt x="3436592" y="149815"/>
                </a:lnTo>
                <a:lnTo>
                  <a:pt x="3453224" y="132760"/>
                </a:lnTo>
                <a:lnTo>
                  <a:pt x="3470582" y="116126"/>
                </a:lnTo>
                <a:lnTo>
                  <a:pt x="3488038" y="101002"/>
                </a:lnTo>
                <a:lnTo>
                  <a:pt x="3505857" y="86087"/>
                </a:lnTo>
                <a:lnTo>
                  <a:pt x="3524137" y="72893"/>
                </a:lnTo>
                <a:lnTo>
                  <a:pt x="3542571" y="60272"/>
                </a:lnTo>
                <a:lnTo>
                  <a:pt x="3561312" y="48798"/>
                </a:lnTo>
                <a:lnTo>
                  <a:pt x="3580514" y="39044"/>
                </a:lnTo>
                <a:lnTo>
                  <a:pt x="3600080" y="29500"/>
                </a:lnTo>
                <a:lnTo>
                  <a:pt x="3620106" y="21676"/>
                </a:lnTo>
                <a:lnTo>
                  <a:pt x="3640440" y="14998"/>
                </a:lnTo>
                <a:lnTo>
                  <a:pt x="3660144" y="9411"/>
                </a:lnTo>
                <a:lnTo>
                  <a:pt x="3681092" y="5027"/>
                </a:lnTo>
                <a:lnTo>
                  <a:pt x="3702138" y="2153"/>
                </a:lnTo>
                <a:lnTo>
                  <a:pt x="3723281" y="79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4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vice MockUp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9148397" y="754993"/>
            <a:ext cx="7233693" cy="8888866"/>
          </a:xfrm>
          <a:custGeom>
            <a:avLst/>
            <a:gdLst>
              <a:gd name="connsiteX0" fmla="*/ 3319683 w 5425623"/>
              <a:gd name="connsiteY0" fmla="*/ 50716 h 6667679"/>
              <a:gd name="connsiteX1" fmla="*/ 3576474 w 5425623"/>
              <a:gd name="connsiteY1" fmla="*/ 198976 h 6667679"/>
              <a:gd name="connsiteX2" fmla="*/ 3580096 w 5425623"/>
              <a:gd name="connsiteY2" fmla="*/ 201881 h 6667679"/>
              <a:gd name="connsiteX3" fmla="*/ 3582399 w 5425623"/>
              <a:gd name="connsiteY3" fmla="*/ 205656 h 6667679"/>
              <a:gd name="connsiteX4" fmla="*/ 3583868 w 5425623"/>
              <a:gd name="connsiteY4" fmla="*/ 210173 h 6667679"/>
              <a:gd name="connsiteX5" fmla="*/ 3584372 w 5425623"/>
              <a:gd name="connsiteY5" fmla="*/ 214948 h 6667679"/>
              <a:gd name="connsiteX6" fmla="*/ 3583994 w 5425623"/>
              <a:gd name="connsiteY6" fmla="*/ 221251 h 6667679"/>
              <a:gd name="connsiteX7" fmla="*/ 3582827 w 5425623"/>
              <a:gd name="connsiteY7" fmla="*/ 227507 h 6667679"/>
              <a:gd name="connsiteX8" fmla="*/ 3581132 w 5425623"/>
              <a:gd name="connsiteY8" fmla="*/ 234680 h 6667679"/>
              <a:gd name="connsiteX9" fmla="*/ 3578295 w 5425623"/>
              <a:gd name="connsiteY9" fmla="*/ 242417 h 6667679"/>
              <a:gd name="connsiteX10" fmla="*/ 3572398 w 5425623"/>
              <a:gd name="connsiteY10" fmla="*/ 258986 h 6667679"/>
              <a:gd name="connsiteX11" fmla="*/ 3565395 w 5425623"/>
              <a:gd name="connsiteY11" fmla="*/ 278175 h 6667679"/>
              <a:gd name="connsiteX12" fmla="*/ 3562110 w 5425623"/>
              <a:gd name="connsiteY12" fmla="*/ 288100 h 6667679"/>
              <a:gd name="connsiteX13" fmla="*/ 3558955 w 5425623"/>
              <a:gd name="connsiteY13" fmla="*/ 298507 h 6667679"/>
              <a:gd name="connsiteX14" fmla="*/ 3555317 w 5425623"/>
              <a:gd name="connsiteY14" fmla="*/ 309043 h 6667679"/>
              <a:gd name="connsiteX15" fmla="*/ 3552774 w 5425623"/>
              <a:gd name="connsiteY15" fmla="*/ 319801 h 6667679"/>
              <a:gd name="connsiteX16" fmla="*/ 3550184 w 5425623"/>
              <a:gd name="connsiteY16" fmla="*/ 331349 h 6667679"/>
              <a:gd name="connsiteX17" fmla="*/ 3548381 w 5425623"/>
              <a:gd name="connsiteY17" fmla="*/ 342944 h 6667679"/>
              <a:gd name="connsiteX18" fmla="*/ 3547060 w 5425623"/>
              <a:gd name="connsiteY18" fmla="*/ 354410 h 6667679"/>
              <a:gd name="connsiteX19" fmla="*/ 3546833 w 5425623"/>
              <a:gd name="connsiteY19" fmla="*/ 366100 h 6667679"/>
              <a:gd name="connsiteX20" fmla="*/ 3546605 w 5425623"/>
              <a:gd name="connsiteY20" fmla="*/ 377789 h 6667679"/>
              <a:gd name="connsiteX21" fmla="*/ 3547954 w 5425623"/>
              <a:gd name="connsiteY21" fmla="*/ 389573 h 6667679"/>
              <a:gd name="connsiteX22" fmla="*/ 3550878 w 5425623"/>
              <a:gd name="connsiteY22" fmla="*/ 401451 h 6667679"/>
              <a:gd name="connsiteX23" fmla="*/ 3554414 w 5425623"/>
              <a:gd name="connsiteY23" fmla="*/ 413683 h 6667679"/>
              <a:gd name="connsiteX24" fmla="*/ 3558785 w 5425623"/>
              <a:gd name="connsiteY24" fmla="*/ 425174 h 6667679"/>
              <a:gd name="connsiteX25" fmla="*/ 3565344 w 5425623"/>
              <a:gd name="connsiteY25" fmla="*/ 437112 h 6667679"/>
              <a:gd name="connsiteX26" fmla="*/ 3572866 w 5425623"/>
              <a:gd name="connsiteY26" fmla="*/ 448792 h 6667679"/>
              <a:gd name="connsiteX27" fmla="*/ 3582448 w 5425623"/>
              <a:gd name="connsiteY27" fmla="*/ 460438 h 6667679"/>
              <a:gd name="connsiteX28" fmla="*/ 3593474 w 5425623"/>
              <a:gd name="connsiteY28" fmla="*/ 471695 h 6667679"/>
              <a:gd name="connsiteX29" fmla="*/ 3606560 w 5425623"/>
              <a:gd name="connsiteY29" fmla="*/ 482919 h 6667679"/>
              <a:gd name="connsiteX30" fmla="*/ 3621091 w 5425623"/>
              <a:gd name="connsiteY30" fmla="*/ 493755 h 6667679"/>
              <a:gd name="connsiteX31" fmla="*/ 3638164 w 5425623"/>
              <a:gd name="connsiteY31" fmla="*/ 504426 h 6667679"/>
              <a:gd name="connsiteX32" fmla="*/ 4703237 w 5425623"/>
              <a:gd name="connsiteY32" fmla="*/ 1119346 h 6667679"/>
              <a:gd name="connsiteX33" fmla="*/ 4721014 w 5425623"/>
              <a:gd name="connsiteY33" fmla="*/ 1128795 h 6667679"/>
              <a:gd name="connsiteX34" fmla="*/ 4737664 w 5425623"/>
              <a:gd name="connsiteY34" fmla="*/ 1135962 h 6667679"/>
              <a:gd name="connsiteX35" fmla="*/ 4753927 w 5425623"/>
              <a:gd name="connsiteY35" fmla="*/ 1141683 h 6667679"/>
              <a:gd name="connsiteX36" fmla="*/ 4769190 w 5425623"/>
              <a:gd name="connsiteY36" fmla="*/ 1145604 h 6667679"/>
              <a:gd name="connsiteX37" fmla="*/ 4784066 w 5425623"/>
              <a:gd name="connsiteY37" fmla="*/ 1148078 h 6667679"/>
              <a:gd name="connsiteX38" fmla="*/ 4797942 w 5425623"/>
              <a:gd name="connsiteY38" fmla="*/ 1148754 h 6667679"/>
              <a:gd name="connsiteX39" fmla="*/ 4811559 w 5425623"/>
              <a:gd name="connsiteY39" fmla="*/ 1148464 h 6667679"/>
              <a:gd name="connsiteX40" fmla="*/ 4823696 w 5425623"/>
              <a:gd name="connsiteY40" fmla="*/ 1146504 h 6667679"/>
              <a:gd name="connsiteX41" fmla="*/ 4836058 w 5425623"/>
              <a:gd name="connsiteY41" fmla="*/ 1143450 h 6667679"/>
              <a:gd name="connsiteX42" fmla="*/ 4847807 w 5425623"/>
              <a:gd name="connsiteY42" fmla="*/ 1140043 h 6667679"/>
              <a:gd name="connsiteX43" fmla="*/ 4858686 w 5425623"/>
              <a:gd name="connsiteY43" fmla="*/ 1135319 h 6667679"/>
              <a:gd name="connsiteX44" fmla="*/ 4868696 w 5425623"/>
              <a:gd name="connsiteY44" fmla="*/ 1129278 h 6667679"/>
              <a:gd name="connsiteX45" fmla="*/ 4878706 w 5425623"/>
              <a:gd name="connsiteY45" fmla="*/ 1123236 h 6667679"/>
              <a:gd name="connsiteX46" fmla="*/ 4887975 w 5425623"/>
              <a:gd name="connsiteY46" fmla="*/ 1116359 h 6667679"/>
              <a:gd name="connsiteX47" fmla="*/ 4897115 w 5425623"/>
              <a:gd name="connsiteY47" fmla="*/ 1109001 h 6667679"/>
              <a:gd name="connsiteX48" fmla="*/ 4905820 w 5425623"/>
              <a:gd name="connsiteY48" fmla="*/ 1100983 h 6667679"/>
              <a:gd name="connsiteX49" fmla="*/ 4913866 w 5425623"/>
              <a:gd name="connsiteY49" fmla="*/ 1093401 h 6667679"/>
              <a:gd name="connsiteX50" fmla="*/ 4921172 w 5425623"/>
              <a:gd name="connsiteY50" fmla="*/ 1084983 h 6667679"/>
              <a:gd name="connsiteX51" fmla="*/ 4928607 w 5425623"/>
              <a:gd name="connsiteY51" fmla="*/ 1077047 h 6667679"/>
              <a:gd name="connsiteX52" fmla="*/ 4935560 w 5425623"/>
              <a:gd name="connsiteY52" fmla="*/ 1069240 h 6667679"/>
              <a:gd name="connsiteX53" fmla="*/ 4948677 w 5425623"/>
              <a:gd name="connsiteY53" fmla="*/ 1053581 h 6667679"/>
              <a:gd name="connsiteX54" fmla="*/ 4960077 w 5425623"/>
              <a:gd name="connsiteY54" fmla="*/ 1040189 h 6667679"/>
              <a:gd name="connsiteX55" fmla="*/ 4965359 w 5425623"/>
              <a:gd name="connsiteY55" fmla="*/ 1033864 h 6667679"/>
              <a:gd name="connsiteX56" fmla="*/ 4970724 w 5425623"/>
              <a:gd name="connsiteY56" fmla="*/ 1028809 h 6667679"/>
              <a:gd name="connsiteX57" fmla="*/ 4975558 w 5425623"/>
              <a:gd name="connsiteY57" fmla="*/ 1024671 h 6667679"/>
              <a:gd name="connsiteX58" fmla="*/ 4980828 w 5425623"/>
              <a:gd name="connsiteY58" fmla="*/ 1021192 h 6667679"/>
              <a:gd name="connsiteX59" fmla="*/ 4985215 w 5425623"/>
              <a:gd name="connsiteY59" fmla="*/ 1019241 h 6667679"/>
              <a:gd name="connsiteX60" fmla="*/ 4989860 w 5425623"/>
              <a:gd name="connsiteY60" fmla="*/ 1018255 h 6667679"/>
              <a:gd name="connsiteX61" fmla="*/ 4994282 w 5425623"/>
              <a:gd name="connsiteY61" fmla="*/ 1018362 h 6667679"/>
              <a:gd name="connsiteX62" fmla="*/ 4998609 w 5425623"/>
              <a:gd name="connsiteY62" fmla="*/ 1020046 h 6667679"/>
              <a:gd name="connsiteX63" fmla="*/ 5255400 w 5425623"/>
              <a:gd name="connsiteY63" fmla="*/ 1168304 h 6667679"/>
              <a:gd name="connsiteX64" fmla="*/ 5275706 w 5425623"/>
              <a:gd name="connsiteY64" fmla="*/ 1180434 h 6667679"/>
              <a:gd name="connsiteX65" fmla="*/ 5294212 w 5425623"/>
              <a:gd name="connsiteY65" fmla="*/ 1193564 h 6667679"/>
              <a:gd name="connsiteX66" fmla="*/ 5311754 w 5425623"/>
              <a:gd name="connsiteY66" fmla="*/ 1206953 h 6667679"/>
              <a:gd name="connsiteX67" fmla="*/ 5327544 w 5425623"/>
              <a:gd name="connsiteY67" fmla="*/ 1220553 h 6667679"/>
              <a:gd name="connsiteX68" fmla="*/ 5342674 w 5425623"/>
              <a:gd name="connsiteY68" fmla="*/ 1234588 h 6667679"/>
              <a:gd name="connsiteX69" fmla="*/ 5355699 w 5425623"/>
              <a:gd name="connsiteY69" fmla="*/ 1249444 h 6667679"/>
              <a:gd name="connsiteX70" fmla="*/ 5368242 w 5425623"/>
              <a:gd name="connsiteY70" fmla="*/ 1264431 h 6667679"/>
              <a:gd name="connsiteX71" fmla="*/ 5379162 w 5425623"/>
              <a:gd name="connsiteY71" fmla="*/ 1280110 h 6667679"/>
              <a:gd name="connsiteX72" fmla="*/ 5388812 w 5425623"/>
              <a:gd name="connsiteY72" fmla="*/ 1295872 h 6667679"/>
              <a:gd name="connsiteX73" fmla="*/ 5397145 w 5425623"/>
              <a:gd name="connsiteY73" fmla="*/ 1312504 h 6667679"/>
              <a:gd name="connsiteX74" fmla="*/ 5404689 w 5425623"/>
              <a:gd name="connsiteY74" fmla="*/ 1329087 h 6667679"/>
              <a:gd name="connsiteX75" fmla="*/ 5410917 w 5425623"/>
              <a:gd name="connsiteY75" fmla="*/ 1346541 h 6667679"/>
              <a:gd name="connsiteX76" fmla="*/ 5416050 w 5425623"/>
              <a:gd name="connsiteY76" fmla="*/ 1363772 h 6667679"/>
              <a:gd name="connsiteX77" fmla="*/ 5419915 w 5425623"/>
              <a:gd name="connsiteY77" fmla="*/ 1381083 h 6667679"/>
              <a:gd name="connsiteX78" fmla="*/ 5422766 w 5425623"/>
              <a:gd name="connsiteY78" fmla="*/ 1399442 h 6667679"/>
              <a:gd name="connsiteX79" fmla="*/ 5424653 w 5425623"/>
              <a:gd name="connsiteY79" fmla="*/ 1418058 h 6667679"/>
              <a:gd name="connsiteX80" fmla="*/ 5425623 w 5425623"/>
              <a:gd name="connsiteY80" fmla="*/ 1436146 h 6667679"/>
              <a:gd name="connsiteX81" fmla="*/ 5425276 w 5425623"/>
              <a:gd name="connsiteY81" fmla="*/ 1455103 h 6667679"/>
              <a:gd name="connsiteX82" fmla="*/ 5424269 w 5425623"/>
              <a:gd name="connsiteY82" fmla="*/ 1474495 h 6667679"/>
              <a:gd name="connsiteX83" fmla="*/ 5421865 w 5425623"/>
              <a:gd name="connsiteY83" fmla="*/ 1493487 h 6667679"/>
              <a:gd name="connsiteX84" fmla="*/ 5418930 w 5425623"/>
              <a:gd name="connsiteY84" fmla="*/ 1513395 h 6667679"/>
              <a:gd name="connsiteX85" fmla="*/ 5414726 w 5425623"/>
              <a:gd name="connsiteY85" fmla="*/ 1533386 h 6667679"/>
              <a:gd name="connsiteX86" fmla="*/ 5410215 w 5425623"/>
              <a:gd name="connsiteY86" fmla="*/ 1553200 h 6667679"/>
              <a:gd name="connsiteX87" fmla="*/ 5404564 w 5425623"/>
              <a:gd name="connsiteY87" fmla="*/ 1573579 h 6667679"/>
              <a:gd name="connsiteX88" fmla="*/ 5397643 w 5425623"/>
              <a:gd name="connsiteY88" fmla="*/ 1594039 h 6667679"/>
              <a:gd name="connsiteX89" fmla="*/ 5390239 w 5425623"/>
              <a:gd name="connsiteY89" fmla="*/ 1614628 h 6667679"/>
              <a:gd name="connsiteX90" fmla="*/ 5382047 w 5425623"/>
              <a:gd name="connsiteY90" fmla="*/ 1635170 h 6667679"/>
              <a:gd name="connsiteX91" fmla="*/ 5373197 w 5425623"/>
              <a:gd name="connsiteY91" fmla="*/ 1656147 h 6667679"/>
              <a:gd name="connsiteX92" fmla="*/ 5363253 w 5425623"/>
              <a:gd name="connsiteY92" fmla="*/ 1676901 h 6667679"/>
              <a:gd name="connsiteX93" fmla="*/ 5352651 w 5425623"/>
              <a:gd name="connsiteY93" fmla="*/ 1698089 h 6667679"/>
              <a:gd name="connsiteX94" fmla="*/ 5341437 w 5425623"/>
              <a:gd name="connsiteY94" fmla="*/ 1718924 h 6667679"/>
              <a:gd name="connsiteX95" fmla="*/ 5329740 w 5425623"/>
              <a:gd name="connsiteY95" fmla="*/ 1739888 h 6667679"/>
              <a:gd name="connsiteX96" fmla="*/ 2613607 w 5425623"/>
              <a:gd name="connsiteY96" fmla="*/ 6444368 h 6667679"/>
              <a:gd name="connsiteX97" fmla="*/ 2601653 w 5425623"/>
              <a:gd name="connsiteY97" fmla="*/ 6464368 h 6667679"/>
              <a:gd name="connsiteX98" fmla="*/ 2589087 w 5425623"/>
              <a:gd name="connsiteY98" fmla="*/ 6484015 h 6667679"/>
              <a:gd name="connsiteX99" fmla="*/ 2575828 w 5425623"/>
              <a:gd name="connsiteY99" fmla="*/ 6502039 h 6667679"/>
              <a:gd name="connsiteX100" fmla="*/ 2562439 w 5425623"/>
              <a:gd name="connsiteY100" fmla="*/ 6519581 h 6667679"/>
              <a:gd name="connsiteX101" fmla="*/ 2548792 w 5425623"/>
              <a:gd name="connsiteY101" fmla="*/ 6536158 h 6667679"/>
              <a:gd name="connsiteX102" fmla="*/ 2534581 w 5425623"/>
              <a:gd name="connsiteY102" fmla="*/ 6551595 h 6667679"/>
              <a:gd name="connsiteX103" fmla="*/ 2519807 w 5425623"/>
              <a:gd name="connsiteY103" fmla="*/ 6565890 h 6667679"/>
              <a:gd name="connsiteX104" fmla="*/ 2504901 w 5425623"/>
              <a:gd name="connsiteY104" fmla="*/ 6579703 h 6667679"/>
              <a:gd name="connsiteX105" fmla="*/ 2489433 w 5425623"/>
              <a:gd name="connsiteY105" fmla="*/ 6592376 h 6667679"/>
              <a:gd name="connsiteX106" fmla="*/ 2474012 w 5425623"/>
              <a:gd name="connsiteY106" fmla="*/ 6604260 h 6667679"/>
              <a:gd name="connsiteX107" fmla="*/ 2457721 w 5425623"/>
              <a:gd name="connsiteY107" fmla="*/ 6614827 h 6667679"/>
              <a:gd name="connsiteX108" fmla="*/ 2441606 w 5425623"/>
              <a:gd name="connsiteY108" fmla="*/ 6625088 h 6667679"/>
              <a:gd name="connsiteX109" fmla="*/ 2424975 w 5425623"/>
              <a:gd name="connsiteY109" fmla="*/ 6633422 h 6667679"/>
              <a:gd name="connsiteX110" fmla="*/ 2408038 w 5425623"/>
              <a:gd name="connsiteY110" fmla="*/ 6641577 h 6667679"/>
              <a:gd name="connsiteX111" fmla="*/ 2390713 w 5425623"/>
              <a:gd name="connsiteY111" fmla="*/ 6648286 h 6667679"/>
              <a:gd name="connsiteX112" fmla="*/ 2372824 w 5425623"/>
              <a:gd name="connsiteY112" fmla="*/ 6653855 h 6667679"/>
              <a:gd name="connsiteX113" fmla="*/ 2355289 w 5425623"/>
              <a:gd name="connsiteY113" fmla="*/ 6658812 h 6667679"/>
              <a:gd name="connsiteX114" fmla="*/ 2337494 w 5425623"/>
              <a:gd name="connsiteY114" fmla="*/ 6662805 h 6667679"/>
              <a:gd name="connsiteX115" fmla="*/ 2319008 w 5425623"/>
              <a:gd name="connsiteY115" fmla="*/ 6665174 h 6667679"/>
              <a:gd name="connsiteX116" fmla="*/ 2300567 w 5425623"/>
              <a:gd name="connsiteY116" fmla="*/ 6666756 h 6667679"/>
              <a:gd name="connsiteX117" fmla="*/ 2281691 w 5425623"/>
              <a:gd name="connsiteY117" fmla="*/ 6667679 h 6667679"/>
              <a:gd name="connsiteX118" fmla="*/ 2262734 w 5425623"/>
              <a:gd name="connsiteY118" fmla="*/ 6667332 h 6667679"/>
              <a:gd name="connsiteX119" fmla="*/ 2243695 w 5425623"/>
              <a:gd name="connsiteY119" fmla="*/ 6665715 h 6667679"/>
              <a:gd name="connsiteX120" fmla="*/ 2224527 w 5425623"/>
              <a:gd name="connsiteY120" fmla="*/ 6663616 h 6667679"/>
              <a:gd name="connsiteX121" fmla="*/ 2204666 w 5425623"/>
              <a:gd name="connsiteY121" fmla="*/ 6659893 h 6667679"/>
              <a:gd name="connsiteX122" fmla="*/ 2185334 w 5425623"/>
              <a:gd name="connsiteY122" fmla="*/ 6655253 h 6667679"/>
              <a:gd name="connsiteX123" fmla="*/ 2165744 w 5425623"/>
              <a:gd name="connsiteY123" fmla="*/ 6649649 h 6667679"/>
              <a:gd name="connsiteX124" fmla="*/ 2145765 w 5425623"/>
              <a:gd name="connsiteY124" fmla="*/ 6642598 h 6667679"/>
              <a:gd name="connsiteX125" fmla="*/ 2125658 w 5425623"/>
              <a:gd name="connsiteY125" fmla="*/ 6635065 h 6667679"/>
              <a:gd name="connsiteX126" fmla="*/ 2105822 w 5425623"/>
              <a:gd name="connsiteY126" fmla="*/ 6625651 h 6667679"/>
              <a:gd name="connsiteX127" fmla="*/ 2085069 w 5425623"/>
              <a:gd name="connsiteY127" fmla="*/ 6615707 h 6667679"/>
              <a:gd name="connsiteX128" fmla="*/ 2065022 w 5425623"/>
              <a:gd name="connsiteY128" fmla="*/ 6604541 h 6667679"/>
              <a:gd name="connsiteX129" fmla="*/ 206953 w 5425623"/>
              <a:gd name="connsiteY129" fmla="*/ 5531784 h 6667679"/>
              <a:gd name="connsiteX130" fmla="*/ 187870 w 5425623"/>
              <a:gd name="connsiteY130" fmla="*/ 5520359 h 6667679"/>
              <a:gd name="connsiteX131" fmla="*/ 169800 w 5425623"/>
              <a:gd name="connsiteY131" fmla="*/ 5507888 h 6667679"/>
              <a:gd name="connsiteX132" fmla="*/ 152339 w 5425623"/>
              <a:gd name="connsiteY132" fmla="*/ 5495769 h 6667679"/>
              <a:gd name="connsiteX133" fmla="*/ 136197 w 5425623"/>
              <a:gd name="connsiteY133" fmla="*/ 5482781 h 6667679"/>
              <a:gd name="connsiteX134" fmla="*/ 120713 w 5425623"/>
              <a:gd name="connsiteY134" fmla="*/ 5469358 h 6667679"/>
              <a:gd name="connsiteX135" fmla="*/ 106066 w 5425623"/>
              <a:gd name="connsiteY135" fmla="*/ 5455194 h 6667679"/>
              <a:gd name="connsiteX136" fmla="*/ 92686 w 5425623"/>
              <a:gd name="connsiteY136" fmla="*/ 5440948 h 6667679"/>
              <a:gd name="connsiteX137" fmla="*/ 79662 w 5425623"/>
              <a:gd name="connsiteY137" fmla="*/ 5426091 h 6667679"/>
              <a:gd name="connsiteX138" fmla="*/ 67906 w 5425623"/>
              <a:gd name="connsiteY138" fmla="*/ 5411152 h 6667679"/>
              <a:gd name="connsiteX139" fmla="*/ 57468 w 5425623"/>
              <a:gd name="connsiteY139" fmla="*/ 5395343 h 6667679"/>
              <a:gd name="connsiteX140" fmla="*/ 47336 w 5425623"/>
              <a:gd name="connsiteY140" fmla="*/ 5379711 h 6667679"/>
              <a:gd name="connsiteX141" fmla="*/ 38344 w 5425623"/>
              <a:gd name="connsiteY141" fmla="*/ 5363515 h 6667679"/>
              <a:gd name="connsiteX142" fmla="*/ 30190 w 5425623"/>
              <a:gd name="connsiteY142" fmla="*/ 5346577 h 6667679"/>
              <a:gd name="connsiteX143" fmla="*/ 23127 w 5425623"/>
              <a:gd name="connsiteY143" fmla="*/ 5329865 h 6667679"/>
              <a:gd name="connsiteX144" fmla="*/ 17205 w 5425623"/>
              <a:gd name="connsiteY144" fmla="*/ 5312587 h 6667679"/>
              <a:gd name="connsiteX145" fmla="*/ 11942 w 5425623"/>
              <a:gd name="connsiteY145" fmla="*/ 5294875 h 6667679"/>
              <a:gd name="connsiteX146" fmla="*/ 7291 w 5425623"/>
              <a:gd name="connsiteY146" fmla="*/ 5277515 h 6667679"/>
              <a:gd name="connsiteX147" fmla="*/ 4133 w 5425623"/>
              <a:gd name="connsiteY147" fmla="*/ 5258981 h 6667679"/>
              <a:gd name="connsiteX148" fmla="*/ 1892 w 5425623"/>
              <a:gd name="connsiteY148" fmla="*/ 5240976 h 6667679"/>
              <a:gd name="connsiteX149" fmla="*/ 440 w 5425623"/>
              <a:gd name="connsiteY149" fmla="*/ 5223018 h 6667679"/>
              <a:gd name="connsiteX150" fmla="*/ 0 w 5425623"/>
              <a:gd name="connsiteY150" fmla="*/ 5204014 h 6667679"/>
              <a:gd name="connsiteX151" fmla="*/ 958 w 5425623"/>
              <a:gd name="connsiteY151" fmla="*/ 5185409 h 6667679"/>
              <a:gd name="connsiteX152" fmla="*/ 2576 w 5425623"/>
              <a:gd name="connsiteY152" fmla="*/ 5166370 h 6667679"/>
              <a:gd name="connsiteX153" fmla="*/ 4981 w 5425623"/>
              <a:gd name="connsiteY153" fmla="*/ 5147378 h 6667679"/>
              <a:gd name="connsiteX154" fmla="*/ 8656 w 5425623"/>
              <a:gd name="connsiteY154" fmla="*/ 5128305 h 6667679"/>
              <a:gd name="connsiteX155" fmla="*/ 13296 w 5425623"/>
              <a:gd name="connsiteY155" fmla="*/ 5108972 h 6667679"/>
              <a:gd name="connsiteX156" fmla="*/ 18723 w 5425623"/>
              <a:gd name="connsiteY156" fmla="*/ 5089688 h 6667679"/>
              <a:gd name="connsiteX157" fmla="*/ 25597 w 5425623"/>
              <a:gd name="connsiteY157" fmla="*/ 5070016 h 6667679"/>
              <a:gd name="connsiteX158" fmla="*/ 33083 w 5425623"/>
              <a:gd name="connsiteY158" fmla="*/ 5050696 h 6667679"/>
              <a:gd name="connsiteX159" fmla="*/ 42144 w 5425623"/>
              <a:gd name="connsiteY159" fmla="*/ 5031472 h 6667679"/>
              <a:gd name="connsiteX160" fmla="*/ 51558 w 5425623"/>
              <a:gd name="connsiteY160" fmla="*/ 5011636 h 6667679"/>
              <a:gd name="connsiteX161" fmla="*/ 62372 w 5425623"/>
              <a:gd name="connsiteY161" fmla="*/ 4992200 h 6667679"/>
              <a:gd name="connsiteX162" fmla="*/ 2800920 w 5425623"/>
              <a:gd name="connsiteY162" fmla="*/ 248895 h 6667679"/>
              <a:gd name="connsiteX163" fmla="*/ 2812698 w 5425623"/>
              <a:gd name="connsiteY163" fmla="*/ 229201 h 6667679"/>
              <a:gd name="connsiteX164" fmla="*/ 2824429 w 5425623"/>
              <a:gd name="connsiteY164" fmla="*/ 210295 h 6667679"/>
              <a:gd name="connsiteX165" fmla="*/ 2837077 w 5425623"/>
              <a:gd name="connsiteY165" fmla="*/ 191918 h 6667679"/>
              <a:gd name="connsiteX166" fmla="*/ 2849807 w 5425623"/>
              <a:gd name="connsiteY166" fmla="*/ 174811 h 6667679"/>
              <a:gd name="connsiteX167" fmla="*/ 2862537 w 5425623"/>
              <a:gd name="connsiteY167" fmla="*/ 157704 h 6667679"/>
              <a:gd name="connsiteX168" fmla="*/ 2876183 w 5425623"/>
              <a:gd name="connsiteY168" fmla="*/ 141127 h 6667679"/>
              <a:gd name="connsiteX169" fmla="*/ 2890218 w 5425623"/>
              <a:gd name="connsiteY169" fmla="*/ 125996 h 6667679"/>
              <a:gd name="connsiteX170" fmla="*/ 2904205 w 5425623"/>
              <a:gd name="connsiteY170" fmla="*/ 111653 h 6667679"/>
              <a:gd name="connsiteX171" fmla="*/ 2918804 w 5425623"/>
              <a:gd name="connsiteY171" fmla="*/ 97664 h 6667679"/>
              <a:gd name="connsiteX172" fmla="*/ 2933485 w 5425623"/>
              <a:gd name="connsiteY172" fmla="*/ 84944 h 6667679"/>
              <a:gd name="connsiteX173" fmla="*/ 2948471 w 5425623"/>
              <a:gd name="connsiteY173" fmla="*/ 72401 h 6667679"/>
              <a:gd name="connsiteX174" fmla="*/ 2963845 w 5425623"/>
              <a:gd name="connsiteY174" fmla="*/ 61305 h 6667679"/>
              <a:gd name="connsiteX175" fmla="*/ 2979348 w 5425623"/>
              <a:gd name="connsiteY175" fmla="*/ 50690 h 6667679"/>
              <a:gd name="connsiteX176" fmla="*/ 2995110 w 5425623"/>
              <a:gd name="connsiteY176" fmla="*/ 41040 h 6667679"/>
              <a:gd name="connsiteX177" fmla="*/ 3011259 w 5425623"/>
              <a:gd name="connsiteY177" fmla="*/ 32837 h 6667679"/>
              <a:gd name="connsiteX178" fmla="*/ 3027714 w 5425623"/>
              <a:gd name="connsiteY178" fmla="*/ 24810 h 6667679"/>
              <a:gd name="connsiteX179" fmla="*/ 3044556 w 5425623"/>
              <a:gd name="connsiteY179" fmla="*/ 18229 h 6667679"/>
              <a:gd name="connsiteX180" fmla="*/ 3061657 w 5425623"/>
              <a:gd name="connsiteY180" fmla="*/ 12613 h 6667679"/>
              <a:gd name="connsiteX181" fmla="*/ 3078228 w 5425623"/>
              <a:gd name="connsiteY181" fmla="*/ 7915 h 6667679"/>
              <a:gd name="connsiteX182" fmla="*/ 3095846 w 5425623"/>
              <a:gd name="connsiteY182" fmla="*/ 4228 h 6667679"/>
              <a:gd name="connsiteX183" fmla="*/ 3113546 w 5425623"/>
              <a:gd name="connsiteY183" fmla="*/ 1812 h 6667679"/>
              <a:gd name="connsiteX184" fmla="*/ 3131327 w 5425623"/>
              <a:gd name="connsiteY184" fmla="*/ 665 h 6667679"/>
              <a:gd name="connsiteX185" fmla="*/ 3149238 w 5425623"/>
              <a:gd name="connsiteY185" fmla="*/ 0 h 6667679"/>
              <a:gd name="connsiteX186" fmla="*/ 3167360 w 5425623"/>
              <a:gd name="connsiteY186" fmla="*/ 1088 h 6667679"/>
              <a:gd name="connsiteX187" fmla="*/ 3186093 w 5425623"/>
              <a:gd name="connsiteY187" fmla="*/ 2528 h 6667679"/>
              <a:gd name="connsiteX188" fmla="*/ 3204379 w 5425623"/>
              <a:gd name="connsiteY188" fmla="*/ 6156 h 6667679"/>
              <a:gd name="connsiteX189" fmla="*/ 3223581 w 5425623"/>
              <a:gd name="connsiteY189" fmla="*/ 10314 h 6667679"/>
              <a:gd name="connsiteX190" fmla="*/ 3241902 w 5425623"/>
              <a:gd name="connsiteY190" fmla="*/ 16000 h 6667679"/>
              <a:gd name="connsiteX191" fmla="*/ 3261445 w 5425623"/>
              <a:gd name="connsiteY191" fmla="*/ 22392 h 6667679"/>
              <a:gd name="connsiteX192" fmla="*/ 3280717 w 5425623"/>
              <a:gd name="connsiteY192" fmla="*/ 30665 h 6667679"/>
              <a:gd name="connsiteX193" fmla="*/ 3300247 w 5425623"/>
              <a:gd name="connsiteY193" fmla="*/ 39903 h 6667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5425623" h="6667679">
                <a:moveTo>
                  <a:pt x="3319683" y="50716"/>
                </a:moveTo>
                <a:lnTo>
                  <a:pt x="3576474" y="198976"/>
                </a:lnTo>
                <a:lnTo>
                  <a:pt x="3580096" y="201881"/>
                </a:lnTo>
                <a:lnTo>
                  <a:pt x="3582399" y="205656"/>
                </a:lnTo>
                <a:lnTo>
                  <a:pt x="3583868" y="210173"/>
                </a:lnTo>
                <a:lnTo>
                  <a:pt x="3584372" y="214948"/>
                </a:lnTo>
                <a:lnTo>
                  <a:pt x="3583994" y="221251"/>
                </a:lnTo>
                <a:lnTo>
                  <a:pt x="3582827" y="227507"/>
                </a:lnTo>
                <a:lnTo>
                  <a:pt x="3581132" y="234680"/>
                </a:lnTo>
                <a:lnTo>
                  <a:pt x="3578295" y="242417"/>
                </a:lnTo>
                <a:lnTo>
                  <a:pt x="3572398" y="258986"/>
                </a:lnTo>
                <a:lnTo>
                  <a:pt x="3565395" y="278175"/>
                </a:lnTo>
                <a:lnTo>
                  <a:pt x="3562110" y="288100"/>
                </a:lnTo>
                <a:lnTo>
                  <a:pt x="3558955" y="298507"/>
                </a:lnTo>
                <a:lnTo>
                  <a:pt x="3555317" y="309043"/>
                </a:lnTo>
                <a:lnTo>
                  <a:pt x="3552774" y="319801"/>
                </a:lnTo>
                <a:lnTo>
                  <a:pt x="3550184" y="331349"/>
                </a:lnTo>
                <a:lnTo>
                  <a:pt x="3548381" y="342944"/>
                </a:lnTo>
                <a:lnTo>
                  <a:pt x="3547060" y="354410"/>
                </a:lnTo>
                <a:lnTo>
                  <a:pt x="3546833" y="366100"/>
                </a:lnTo>
                <a:lnTo>
                  <a:pt x="3546605" y="377789"/>
                </a:lnTo>
                <a:lnTo>
                  <a:pt x="3547954" y="389573"/>
                </a:lnTo>
                <a:lnTo>
                  <a:pt x="3550878" y="401451"/>
                </a:lnTo>
                <a:lnTo>
                  <a:pt x="3554414" y="413683"/>
                </a:lnTo>
                <a:lnTo>
                  <a:pt x="3558785" y="425174"/>
                </a:lnTo>
                <a:lnTo>
                  <a:pt x="3565344" y="437112"/>
                </a:lnTo>
                <a:lnTo>
                  <a:pt x="3572866" y="448792"/>
                </a:lnTo>
                <a:lnTo>
                  <a:pt x="3582448" y="460438"/>
                </a:lnTo>
                <a:lnTo>
                  <a:pt x="3593474" y="471695"/>
                </a:lnTo>
                <a:lnTo>
                  <a:pt x="3606560" y="482919"/>
                </a:lnTo>
                <a:lnTo>
                  <a:pt x="3621091" y="493755"/>
                </a:lnTo>
                <a:lnTo>
                  <a:pt x="3638164" y="504426"/>
                </a:lnTo>
                <a:lnTo>
                  <a:pt x="4703237" y="1119346"/>
                </a:lnTo>
                <a:lnTo>
                  <a:pt x="4721014" y="1128795"/>
                </a:lnTo>
                <a:lnTo>
                  <a:pt x="4737664" y="1135962"/>
                </a:lnTo>
                <a:lnTo>
                  <a:pt x="4753927" y="1141683"/>
                </a:lnTo>
                <a:lnTo>
                  <a:pt x="4769190" y="1145604"/>
                </a:lnTo>
                <a:lnTo>
                  <a:pt x="4784066" y="1148078"/>
                </a:lnTo>
                <a:lnTo>
                  <a:pt x="4797942" y="1148754"/>
                </a:lnTo>
                <a:lnTo>
                  <a:pt x="4811559" y="1148464"/>
                </a:lnTo>
                <a:lnTo>
                  <a:pt x="4823696" y="1146504"/>
                </a:lnTo>
                <a:lnTo>
                  <a:pt x="4836058" y="1143450"/>
                </a:lnTo>
                <a:lnTo>
                  <a:pt x="4847807" y="1140043"/>
                </a:lnTo>
                <a:lnTo>
                  <a:pt x="4858686" y="1135319"/>
                </a:lnTo>
                <a:lnTo>
                  <a:pt x="4868696" y="1129278"/>
                </a:lnTo>
                <a:lnTo>
                  <a:pt x="4878706" y="1123236"/>
                </a:lnTo>
                <a:lnTo>
                  <a:pt x="4887975" y="1116359"/>
                </a:lnTo>
                <a:lnTo>
                  <a:pt x="4897115" y="1109001"/>
                </a:lnTo>
                <a:lnTo>
                  <a:pt x="4905820" y="1100983"/>
                </a:lnTo>
                <a:lnTo>
                  <a:pt x="4913866" y="1093401"/>
                </a:lnTo>
                <a:lnTo>
                  <a:pt x="4921172" y="1084983"/>
                </a:lnTo>
                <a:lnTo>
                  <a:pt x="4928607" y="1077047"/>
                </a:lnTo>
                <a:lnTo>
                  <a:pt x="4935560" y="1069240"/>
                </a:lnTo>
                <a:lnTo>
                  <a:pt x="4948677" y="1053581"/>
                </a:lnTo>
                <a:lnTo>
                  <a:pt x="4960077" y="1040189"/>
                </a:lnTo>
                <a:lnTo>
                  <a:pt x="4965359" y="1033864"/>
                </a:lnTo>
                <a:lnTo>
                  <a:pt x="4970724" y="1028809"/>
                </a:lnTo>
                <a:lnTo>
                  <a:pt x="4975558" y="1024671"/>
                </a:lnTo>
                <a:lnTo>
                  <a:pt x="4980828" y="1021192"/>
                </a:lnTo>
                <a:lnTo>
                  <a:pt x="4985215" y="1019241"/>
                </a:lnTo>
                <a:lnTo>
                  <a:pt x="4989860" y="1018255"/>
                </a:lnTo>
                <a:lnTo>
                  <a:pt x="4994282" y="1018362"/>
                </a:lnTo>
                <a:lnTo>
                  <a:pt x="4998609" y="1020046"/>
                </a:lnTo>
                <a:lnTo>
                  <a:pt x="5255400" y="1168304"/>
                </a:lnTo>
                <a:lnTo>
                  <a:pt x="5275706" y="1180434"/>
                </a:lnTo>
                <a:lnTo>
                  <a:pt x="5294212" y="1193564"/>
                </a:lnTo>
                <a:lnTo>
                  <a:pt x="5311754" y="1206953"/>
                </a:lnTo>
                <a:lnTo>
                  <a:pt x="5327544" y="1220553"/>
                </a:lnTo>
                <a:lnTo>
                  <a:pt x="5342674" y="1234588"/>
                </a:lnTo>
                <a:lnTo>
                  <a:pt x="5355699" y="1249444"/>
                </a:lnTo>
                <a:lnTo>
                  <a:pt x="5368242" y="1264431"/>
                </a:lnTo>
                <a:lnTo>
                  <a:pt x="5379162" y="1280110"/>
                </a:lnTo>
                <a:lnTo>
                  <a:pt x="5388812" y="1295872"/>
                </a:lnTo>
                <a:lnTo>
                  <a:pt x="5397145" y="1312504"/>
                </a:lnTo>
                <a:lnTo>
                  <a:pt x="5404689" y="1329087"/>
                </a:lnTo>
                <a:lnTo>
                  <a:pt x="5410917" y="1346541"/>
                </a:lnTo>
                <a:lnTo>
                  <a:pt x="5416050" y="1363772"/>
                </a:lnTo>
                <a:lnTo>
                  <a:pt x="5419915" y="1381083"/>
                </a:lnTo>
                <a:lnTo>
                  <a:pt x="5422766" y="1399442"/>
                </a:lnTo>
                <a:lnTo>
                  <a:pt x="5424653" y="1418058"/>
                </a:lnTo>
                <a:lnTo>
                  <a:pt x="5425623" y="1436146"/>
                </a:lnTo>
                <a:lnTo>
                  <a:pt x="5425276" y="1455103"/>
                </a:lnTo>
                <a:lnTo>
                  <a:pt x="5424269" y="1474495"/>
                </a:lnTo>
                <a:lnTo>
                  <a:pt x="5421865" y="1493487"/>
                </a:lnTo>
                <a:lnTo>
                  <a:pt x="5418930" y="1513395"/>
                </a:lnTo>
                <a:lnTo>
                  <a:pt x="5414726" y="1533386"/>
                </a:lnTo>
                <a:lnTo>
                  <a:pt x="5410215" y="1553200"/>
                </a:lnTo>
                <a:lnTo>
                  <a:pt x="5404564" y="1573579"/>
                </a:lnTo>
                <a:lnTo>
                  <a:pt x="5397643" y="1594039"/>
                </a:lnTo>
                <a:lnTo>
                  <a:pt x="5390239" y="1614628"/>
                </a:lnTo>
                <a:lnTo>
                  <a:pt x="5382047" y="1635170"/>
                </a:lnTo>
                <a:lnTo>
                  <a:pt x="5373197" y="1656147"/>
                </a:lnTo>
                <a:lnTo>
                  <a:pt x="5363253" y="1676901"/>
                </a:lnTo>
                <a:lnTo>
                  <a:pt x="5352651" y="1698089"/>
                </a:lnTo>
                <a:lnTo>
                  <a:pt x="5341437" y="1718924"/>
                </a:lnTo>
                <a:lnTo>
                  <a:pt x="5329740" y="1739888"/>
                </a:lnTo>
                <a:lnTo>
                  <a:pt x="2613607" y="6444368"/>
                </a:lnTo>
                <a:lnTo>
                  <a:pt x="2601653" y="6464368"/>
                </a:lnTo>
                <a:lnTo>
                  <a:pt x="2589087" y="6484015"/>
                </a:lnTo>
                <a:lnTo>
                  <a:pt x="2575828" y="6502039"/>
                </a:lnTo>
                <a:lnTo>
                  <a:pt x="2562439" y="6519581"/>
                </a:lnTo>
                <a:lnTo>
                  <a:pt x="2548792" y="6536158"/>
                </a:lnTo>
                <a:lnTo>
                  <a:pt x="2534581" y="6551595"/>
                </a:lnTo>
                <a:lnTo>
                  <a:pt x="2519807" y="6565890"/>
                </a:lnTo>
                <a:lnTo>
                  <a:pt x="2504901" y="6579703"/>
                </a:lnTo>
                <a:lnTo>
                  <a:pt x="2489433" y="6592376"/>
                </a:lnTo>
                <a:lnTo>
                  <a:pt x="2474012" y="6604260"/>
                </a:lnTo>
                <a:lnTo>
                  <a:pt x="2457721" y="6614827"/>
                </a:lnTo>
                <a:lnTo>
                  <a:pt x="2441606" y="6625088"/>
                </a:lnTo>
                <a:lnTo>
                  <a:pt x="2424975" y="6633422"/>
                </a:lnTo>
                <a:lnTo>
                  <a:pt x="2408038" y="6641577"/>
                </a:lnTo>
                <a:lnTo>
                  <a:pt x="2390713" y="6648286"/>
                </a:lnTo>
                <a:lnTo>
                  <a:pt x="2372824" y="6653855"/>
                </a:lnTo>
                <a:lnTo>
                  <a:pt x="2355289" y="6658812"/>
                </a:lnTo>
                <a:lnTo>
                  <a:pt x="2337494" y="6662805"/>
                </a:lnTo>
                <a:lnTo>
                  <a:pt x="2319008" y="6665174"/>
                </a:lnTo>
                <a:lnTo>
                  <a:pt x="2300567" y="6666756"/>
                </a:lnTo>
                <a:lnTo>
                  <a:pt x="2281691" y="6667679"/>
                </a:lnTo>
                <a:lnTo>
                  <a:pt x="2262734" y="6667332"/>
                </a:lnTo>
                <a:lnTo>
                  <a:pt x="2243695" y="6665715"/>
                </a:lnTo>
                <a:lnTo>
                  <a:pt x="2224527" y="6663616"/>
                </a:lnTo>
                <a:lnTo>
                  <a:pt x="2204666" y="6659893"/>
                </a:lnTo>
                <a:lnTo>
                  <a:pt x="2185334" y="6655253"/>
                </a:lnTo>
                <a:lnTo>
                  <a:pt x="2165744" y="6649649"/>
                </a:lnTo>
                <a:lnTo>
                  <a:pt x="2145765" y="6642598"/>
                </a:lnTo>
                <a:lnTo>
                  <a:pt x="2125658" y="6635065"/>
                </a:lnTo>
                <a:lnTo>
                  <a:pt x="2105822" y="6625651"/>
                </a:lnTo>
                <a:lnTo>
                  <a:pt x="2085069" y="6615707"/>
                </a:lnTo>
                <a:lnTo>
                  <a:pt x="2065022" y="6604541"/>
                </a:lnTo>
                <a:lnTo>
                  <a:pt x="206953" y="5531784"/>
                </a:lnTo>
                <a:lnTo>
                  <a:pt x="187870" y="5520359"/>
                </a:lnTo>
                <a:lnTo>
                  <a:pt x="169800" y="5507888"/>
                </a:lnTo>
                <a:lnTo>
                  <a:pt x="152339" y="5495769"/>
                </a:lnTo>
                <a:lnTo>
                  <a:pt x="136197" y="5482781"/>
                </a:lnTo>
                <a:lnTo>
                  <a:pt x="120713" y="5469358"/>
                </a:lnTo>
                <a:lnTo>
                  <a:pt x="106066" y="5455194"/>
                </a:lnTo>
                <a:lnTo>
                  <a:pt x="92686" y="5440948"/>
                </a:lnTo>
                <a:lnTo>
                  <a:pt x="79662" y="5426091"/>
                </a:lnTo>
                <a:lnTo>
                  <a:pt x="67906" y="5411152"/>
                </a:lnTo>
                <a:lnTo>
                  <a:pt x="57468" y="5395343"/>
                </a:lnTo>
                <a:lnTo>
                  <a:pt x="47336" y="5379711"/>
                </a:lnTo>
                <a:lnTo>
                  <a:pt x="38344" y="5363515"/>
                </a:lnTo>
                <a:lnTo>
                  <a:pt x="30190" y="5346577"/>
                </a:lnTo>
                <a:lnTo>
                  <a:pt x="23127" y="5329865"/>
                </a:lnTo>
                <a:lnTo>
                  <a:pt x="17205" y="5312587"/>
                </a:lnTo>
                <a:lnTo>
                  <a:pt x="11942" y="5294875"/>
                </a:lnTo>
                <a:lnTo>
                  <a:pt x="7291" y="5277515"/>
                </a:lnTo>
                <a:lnTo>
                  <a:pt x="4133" y="5258981"/>
                </a:lnTo>
                <a:lnTo>
                  <a:pt x="1892" y="5240976"/>
                </a:lnTo>
                <a:lnTo>
                  <a:pt x="440" y="5223018"/>
                </a:lnTo>
                <a:lnTo>
                  <a:pt x="0" y="5204014"/>
                </a:lnTo>
                <a:lnTo>
                  <a:pt x="958" y="5185409"/>
                </a:lnTo>
                <a:lnTo>
                  <a:pt x="2576" y="5166370"/>
                </a:lnTo>
                <a:lnTo>
                  <a:pt x="4981" y="5147378"/>
                </a:lnTo>
                <a:lnTo>
                  <a:pt x="8656" y="5128305"/>
                </a:lnTo>
                <a:lnTo>
                  <a:pt x="13296" y="5108972"/>
                </a:lnTo>
                <a:lnTo>
                  <a:pt x="18723" y="5089688"/>
                </a:lnTo>
                <a:lnTo>
                  <a:pt x="25597" y="5070016"/>
                </a:lnTo>
                <a:lnTo>
                  <a:pt x="33083" y="5050696"/>
                </a:lnTo>
                <a:lnTo>
                  <a:pt x="42144" y="5031472"/>
                </a:lnTo>
                <a:lnTo>
                  <a:pt x="51558" y="5011636"/>
                </a:lnTo>
                <a:lnTo>
                  <a:pt x="62372" y="4992200"/>
                </a:lnTo>
                <a:lnTo>
                  <a:pt x="2800920" y="248895"/>
                </a:lnTo>
                <a:lnTo>
                  <a:pt x="2812698" y="229201"/>
                </a:lnTo>
                <a:lnTo>
                  <a:pt x="2824429" y="210295"/>
                </a:lnTo>
                <a:lnTo>
                  <a:pt x="2837077" y="191918"/>
                </a:lnTo>
                <a:lnTo>
                  <a:pt x="2849807" y="174811"/>
                </a:lnTo>
                <a:lnTo>
                  <a:pt x="2862537" y="157704"/>
                </a:lnTo>
                <a:lnTo>
                  <a:pt x="2876183" y="141127"/>
                </a:lnTo>
                <a:lnTo>
                  <a:pt x="2890218" y="125996"/>
                </a:lnTo>
                <a:lnTo>
                  <a:pt x="2904205" y="111653"/>
                </a:lnTo>
                <a:lnTo>
                  <a:pt x="2918804" y="97664"/>
                </a:lnTo>
                <a:lnTo>
                  <a:pt x="2933485" y="84944"/>
                </a:lnTo>
                <a:lnTo>
                  <a:pt x="2948471" y="72401"/>
                </a:lnTo>
                <a:lnTo>
                  <a:pt x="2963845" y="61305"/>
                </a:lnTo>
                <a:lnTo>
                  <a:pt x="2979348" y="50690"/>
                </a:lnTo>
                <a:lnTo>
                  <a:pt x="2995110" y="41040"/>
                </a:lnTo>
                <a:lnTo>
                  <a:pt x="3011259" y="32837"/>
                </a:lnTo>
                <a:lnTo>
                  <a:pt x="3027714" y="24810"/>
                </a:lnTo>
                <a:lnTo>
                  <a:pt x="3044556" y="18229"/>
                </a:lnTo>
                <a:lnTo>
                  <a:pt x="3061657" y="12613"/>
                </a:lnTo>
                <a:lnTo>
                  <a:pt x="3078228" y="7915"/>
                </a:lnTo>
                <a:lnTo>
                  <a:pt x="3095846" y="4228"/>
                </a:lnTo>
                <a:lnTo>
                  <a:pt x="3113546" y="1812"/>
                </a:lnTo>
                <a:lnTo>
                  <a:pt x="3131327" y="665"/>
                </a:lnTo>
                <a:lnTo>
                  <a:pt x="3149238" y="0"/>
                </a:lnTo>
                <a:lnTo>
                  <a:pt x="3167360" y="1088"/>
                </a:lnTo>
                <a:lnTo>
                  <a:pt x="3186093" y="2528"/>
                </a:lnTo>
                <a:lnTo>
                  <a:pt x="3204379" y="6156"/>
                </a:lnTo>
                <a:lnTo>
                  <a:pt x="3223581" y="10314"/>
                </a:lnTo>
                <a:lnTo>
                  <a:pt x="3241902" y="16000"/>
                </a:lnTo>
                <a:lnTo>
                  <a:pt x="3261445" y="22392"/>
                </a:lnTo>
                <a:lnTo>
                  <a:pt x="3280717" y="30665"/>
                </a:lnTo>
                <a:lnTo>
                  <a:pt x="3300247" y="39903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4" name="Рисунок 3"/>
          <p:cNvSpPr>
            <a:spLocks noGrp="1"/>
          </p:cNvSpPr>
          <p:nvPr>
            <p:ph type="pic" sz="quarter" idx="21"/>
          </p:nvPr>
        </p:nvSpPr>
        <p:spPr>
          <a:xfrm>
            <a:off x="16437430" y="-2089283"/>
            <a:ext cx="7233693" cy="8888866"/>
          </a:xfrm>
          <a:custGeom>
            <a:avLst/>
            <a:gdLst>
              <a:gd name="connsiteX0" fmla="*/ 3149238 w 5425623"/>
              <a:gd name="connsiteY0" fmla="*/ 0 h 6667679"/>
              <a:gd name="connsiteX1" fmla="*/ 3167360 w 5425623"/>
              <a:gd name="connsiteY1" fmla="*/ 1088 h 6667679"/>
              <a:gd name="connsiteX2" fmla="*/ 3186093 w 5425623"/>
              <a:gd name="connsiteY2" fmla="*/ 2528 h 6667679"/>
              <a:gd name="connsiteX3" fmla="*/ 3204379 w 5425623"/>
              <a:gd name="connsiteY3" fmla="*/ 6156 h 6667679"/>
              <a:gd name="connsiteX4" fmla="*/ 3223581 w 5425623"/>
              <a:gd name="connsiteY4" fmla="*/ 10314 h 6667679"/>
              <a:gd name="connsiteX5" fmla="*/ 3241902 w 5425623"/>
              <a:gd name="connsiteY5" fmla="*/ 16000 h 6667679"/>
              <a:gd name="connsiteX6" fmla="*/ 3261445 w 5425623"/>
              <a:gd name="connsiteY6" fmla="*/ 22392 h 6667679"/>
              <a:gd name="connsiteX7" fmla="*/ 3280717 w 5425623"/>
              <a:gd name="connsiteY7" fmla="*/ 30665 h 6667679"/>
              <a:gd name="connsiteX8" fmla="*/ 3300247 w 5425623"/>
              <a:gd name="connsiteY8" fmla="*/ 39903 h 6667679"/>
              <a:gd name="connsiteX9" fmla="*/ 3319683 w 5425623"/>
              <a:gd name="connsiteY9" fmla="*/ 50716 h 6667679"/>
              <a:gd name="connsiteX10" fmla="*/ 3576474 w 5425623"/>
              <a:gd name="connsiteY10" fmla="*/ 198976 h 6667679"/>
              <a:gd name="connsiteX11" fmla="*/ 3580096 w 5425623"/>
              <a:gd name="connsiteY11" fmla="*/ 201881 h 6667679"/>
              <a:gd name="connsiteX12" fmla="*/ 3582399 w 5425623"/>
              <a:gd name="connsiteY12" fmla="*/ 205656 h 6667679"/>
              <a:gd name="connsiteX13" fmla="*/ 3583868 w 5425623"/>
              <a:gd name="connsiteY13" fmla="*/ 210173 h 6667679"/>
              <a:gd name="connsiteX14" fmla="*/ 3584372 w 5425623"/>
              <a:gd name="connsiteY14" fmla="*/ 214948 h 6667679"/>
              <a:gd name="connsiteX15" fmla="*/ 3583994 w 5425623"/>
              <a:gd name="connsiteY15" fmla="*/ 221251 h 6667679"/>
              <a:gd name="connsiteX16" fmla="*/ 3582827 w 5425623"/>
              <a:gd name="connsiteY16" fmla="*/ 227507 h 6667679"/>
              <a:gd name="connsiteX17" fmla="*/ 3581132 w 5425623"/>
              <a:gd name="connsiteY17" fmla="*/ 234680 h 6667679"/>
              <a:gd name="connsiteX18" fmla="*/ 3578295 w 5425623"/>
              <a:gd name="connsiteY18" fmla="*/ 242417 h 6667679"/>
              <a:gd name="connsiteX19" fmla="*/ 3572398 w 5425623"/>
              <a:gd name="connsiteY19" fmla="*/ 258986 h 6667679"/>
              <a:gd name="connsiteX20" fmla="*/ 3565395 w 5425623"/>
              <a:gd name="connsiteY20" fmla="*/ 278175 h 6667679"/>
              <a:gd name="connsiteX21" fmla="*/ 3562110 w 5425623"/>
              <a:gd name="connsiteY21" fmla="*/ 288100 h 6667679"/>
              <a:gd name="connsiteX22" fmla="*/ 3558955 w 5425623"/>
              <a:gd name="connsiteY22" fmla="*/ 298507 h 6667679"/>
              <a:gd name="connsiteX23" fmla="*/ 3555317 w 5425623"/>
              <a:gd name="connsiteY23" fmla="*/ 309043 h 6667679"/>
              <a:gd name="connsiteX24" fmla="*/ 3552774 w 5425623"/>
              <a:gd name="connsiteY24" fmla="*/ 319801 h 6667679"/>
              <a:gd name="connsiteX25" fmla="*/ 3550184 w 5425623"/>
              <a:gd name="connsiteY25" fmla="*/ 331349 h 6667679"/>
              <a:gd name="connsiteX26" fmla="*/ 3548381 w 5425623"/>
              <a:gd name="connsiteY26" fmla="*/ 342944 h 6667679"/>
              <a:gd name="connsiteX27" fmla="*/ 3547060 w 5425623"/>
              <a:gd name="connsiteY27" fmla="*/ 354410 h 6667679"/>
              <a:gd name="connsiteX28" fmla="*/ 3546833 w 5425623"/>
              <a:gd name="connsiteY28" fmla="*/ 366100 h 6667679"/>
              <a:gd name="connsiteX29" fmla="*/ 3546605 w 5425623"/>
              <a:gd name="connsiteY29" fmla="*/ 377789 h 6667679"/>
              <a:gd name="connsiteX30" fmla="*/ 3547954 w 5425623"/>
              <a:gd name="connsiteY30" fmla="*/ 389573 h 6667679"/>
              <a:gd name="connsiteX31" fmla="*/ 3550878 w 5425623"/>
              <a:gd name="connsiteY31" fmla="*/ 401451 h 6667679"/>
              <a:gd name="connsiteX32" fmla="*/ 3554414 w 5425623"/>
              <a:gd name="connsiteY32" fmla="*/ 413683 h 6667679"/>
              <a:gd name="connsiteX33" fmla="*/ 3558785 w 5425623"/>
              <a:gd name="connsiteY33" fmla="*/ 425174 h 6667679"/>
              <a:gd name="connsiteX34" fmla="*/ 3565344 w 5425623"/>
              <a:gd name="connsiteY34" fmla="*/ 437112 h 6667679"/>
              <a:gd name="connsiteX35" fmla="*/ 3572866 w 5425623"/>
              <a:gd name="connsiteY35" fmla="*/ 448792 h 6667679"/>
              <a:gd name="connsiteX36" fmla="*/ 3582448 w 5425623"/>
              <a:gd name="connsiteY36" fmla="*/ 460438 h 6667679"/>
              <a:gd name="connsiteX37" fmla="*/ 3593474 w 5425623"/>
              <a:gd name="connsiteY37" fmla="*/ 471695 h 6667679"/>
              <a:gd name="connsiteX38" fmla="*/ 3606560 w 5425623"/>
              <a:gd name="connsiteY38" fmla="*/ 482919 h 6667679"/>
              <a:gd name="connsiteX39" fmla="*/ 3621091 w 5425623"/>
              <a:gd name="connsiteY39" fmla="*/ 493755 h 6667679"/>
              <a:gd name="connsiteX40" fmla="*/ 3638164 w 5425623"/>
              <a:gd name="connsiteY40" fmla="*/ 504426 h 6667679"/>
              <a:gd name="connsiteX41" fmla="*/ 4703237 w 5425623"/>
              <a:gd name="connsiteY41" fmla="*/ 1119346 h 6667679"/>
              <a:gd name="connsiteX42" fmla="*/ 4721014 w 5425623"/>
              <a:gd name="connsiteY42" fmla="*/ 1128795 h 6667679"/>
              <a:gd name="connsiteX43" fmla="*/ 4737664 w 5425623"/>
              <a:gd name="connsiteY43" fmla="*/ 1135962 h 6667679"/>
              <a:gd name="connsiteX44" fmla="*/ 4753927 w 5425623"/>
              <a:gd name="connsiteY44" fmla="*/ 1141683 h 6667679"/>
              <a:gd name="connsiteX45" fmla="*/ 4769190 w 5425623"/>
              <a:gd name="connsiteY45" fmla="*/ 1145604 h 6667679"/>
              <a:gd name="connsiteX46" fmla="*/ 4784066 w 5425623"/>
              <a:gd name="connsiteY46" fmla="*/ 1148078 h 6667679"/>
              <a:gd name="connsiteX47" fmla="*/ 4797942 w 5425623"/>
              <a:gd name="connsiteY47" fmla="*/ 1148754 h 6667679"/>
              <a:gd name="connsiteX48" fmla="*/ 4811559 w 5425623"/>
              <a:gd name="connsiteY48" fmla="*/ 1148464 h 6667679"/>
              <a:gd name="connsiteX49" fmla="*/ 4823696 w 5425623"/>
              <a:gd name="connsiteY49" fmla="*/ 1146504 h 6667679"/>
              <a:gd name="connsiteX50" fmla="*/ 4836058 w 5425623"/>
              <a:gd name="connsiteY50" fmla="*/ 1143450 h 6667679"/>
              <a:gd name="connsiteX51" fmla="*/ 4847807 w 5425623"/>
              <a:gd name="connsiteY51" fmla="*/ 1140043 h 6667679"/>
              <a:gd name="connsiteX52" fmla="*/ 4858686 w 5425623"/>
              <a:gd name="connsiteY52" fmla="*/ 1135319 h 6667679"/>
              <a:gd name="connsiteX53" fmla="*/ 4868696 w 5425623"/>
              <a:gd name="connsiteY53" fmla="*/ 1129278 h 6667679"/>
              <a:gd name="connsiteX54" fmla="*/ 4878706 w 5425623"/>
              <a:gd name="connsiteY54" fmla="*/ 1123236 h 6667679"/>
              <a:gd name="connsiteX55" fmla="*/ 4887975 w 5425623"/>
              <a:gd name="connsiteY55" fmla="*/ 1116359 h 6667679"/>
              <a:gd name="connsiteX56" fmla="*/ 4897115 w 5425623"/>
              <a:gd name="connsiteY56" fmla="*/ 1109001 h 6667679"/>
              <a:gd name="connsiteX57" fmla="*/ 4905820 w 5425623"/>
              <a:gd name="connsiteY57" fmla="*/ 1100983 h 6667679"/>
              <a:gd name="connsiteX58" fmla="*/ 4913866 w 5425623"/>
              <a:gd name="connsiteY58" fmla="*/ 1093401 h 6667679"/>
              <a:gd name="connsiteX59" fmla="*/ 4921172 w 5425623"/>
              <a:gd name="connsiteY59" fmla="*/ 1084983 h 6667679"/>
              <a:gd name="connsiteX60" fmla="*/ 4928607 w 5425623"/>
              <a:gd name="connsiteY60" fmla="*/ 1077047 h 6667679"/>
              <a:gd name="connsiteX61" fmla="*/ 4935560 w 5425623"/>
              <a:gd name="connsiteY61" fmla="*/ 1069240 h 6667679"/>
              <a:gd name="connsiteX62" fmla="*/ 4948677 w 5425623"/>
              <a:gd name="connsiteY62" fmla="*/ 1053581 h 6667679"/>
              <a:gd name="connsiteX63" fmla="*/ 4960077 w 5425623"/>
              <a:gd name="connsiteY63" fmla="*/ 1040189 h 6667679"/>
              <a:gd name="connsiteX64" fmla="*/ 4965359 w 5425623"/>
              <a:gd name="connsiteY64" fmla="*/ 1033864 h 6667679"/>
              <a:gd name="connsiteX65" fmla="*/ 4970724 w 5425623"/>
              <a:gd name="connsiteY65" fmla="*/ 1028809 h 6667679"/>
              <a:gd name="connsiteX66" fmla="*/ 4975558 w 5425623"/>
              <a:gd name="connsiteY66" fmla="*/ 1024671 h 6667679"/>
              <a:gd name="connsiteX67" fmla="*/ 4980828 w 5425623"/>
              <a:gd name="connsiteY67" fmla="*/ 1021192 h 6667679"/>
              <a:gd name="connsiteX68" fmla="*/ 4985215 w 5425623"/>
              <a:gd name="connsiteY68" fmla="*/ 1019241 h 6667679"/>
              <a:gd name="connsiteX69" fmla="*/ 4989860 w 5425623"/>
              <a:gd name="connsiteY69" fmla="*/ 1018255 h 6667679"/>
              <a:gd name="connsiteX70" fmla="*/ 4994282 w 5425623"/>
              <a:gd name="connsiteY70" fmla="*/ 1018362 h 6667679"/>
              <a:gd name="connsiteX71" fmla="*/ 4998609 w 5425623"/>
              <a:gd name="connsiteY71" fmla="*/ 1020046 h 6667679"/>
              <a:gd name="connsiteX72" fmla="*/ 5255400 w 5425623"/>
              <a:gd name="connsiteY72" fmla="*/ 1168304 h 6667679"/>
              <a:gd name="connsiteX73" fmla="*/ 5275706 w 5425623"/>
              <a:gd name="connsiteY73" fmla="*/ 1180434 h 6667679"/>
              <a:gd name="connsiteX74" fmla="*/ 5294212 w 5425623"/>
              <a:gd name="connsiteY74" fmla="*/ 1193564 h 6667679"/>
              <a:gd name="connsiteX75" fmla="*/ 5311754 w 5425623"/>
              <a:gd name="connsiteY75" fmla="*/ 1206953 h 6667679"/>
              <a:gd name="connsiteX76" fmla="*/ 5327544 w 5425623"/>
              <a:gd name="connsiteY76" fmla="*/ 1220553 h 6667679"/>
              <a:gd name="connsiteX77" fmla="*/ 5342674 w 5425623"/>
              <a:gd name="connsiteY77" fmla="*/ 1234588 h 6667679"/>
              <a:gd name="connsiteX78" fmla="*/ 5355699 w 5425623"/>
              <a:gd name="connsiteY78" fmla="*/ 1249444 h 6667679"/>
              <a:gd name="connsiteX79" fmla="*/ 5368242 w 5425623"/>
              <a:gd name="connsiteY79" fmla="*/ 1264431 h 6667679"/>
              <a:gd name="connsiteX80" fmla="*/ 5379162 w 5425623"/>
              <a:gd name="connsiteY80" fmla="*/ 1280110 h 6667679"/>
              <a:gd name="connsiteX81" fmla="*/ 5388812 w 5425623"/>
              <a:gd name="connsiteY81" fmla="*/ 1295872 h 6667679"/>
              <a:gd name="connsiteX82" fmla="*/ 5397145 w 5425623"/>
              <a:gd name="connsiteY82" fmla="*/ 1312504 h 6667679"/>
              <a:gd name="connsiteX83" fmla="*/ 5404689 w 5425623"/>
              <a:gd name="connsiteY83" fmla="*/ 1329087 h 6667679"/>
              <a:gd name="connsiteX84" fmla="*/ 5410917 w 5425623"/>
              <a:gd name="connsiteY84" fmla="*/ 1346541 h 6667679"/>
              <a:gd name="connsiteX85" fmla="*/ 5416050 w 5425623"/>
              <a:gd name="connsiteY85" fmla="*/ 1363772 h 6667679"/>
              <a:gd name="connsiteX86" fmla="*/ 5419915 w 5425623"/>
              <a:gd name="connsiteY86" fmla="*/ 1381083 h 6667679"/>
              <a:gd name="connsiteX87" fmla="*/ 5422766 w 5425623"/>
              <a:gd name="connsiteY87" fmla="*/ 1399442 h 6667679"/>
              <a:gd name="connsiteX88" fmla="*/ 5424653 w 5425623"/>
              <a:gd name="connsiteY88" fmla="*/ 1418058 h 6667679"/>
              <a:gd name="connsiteX89" fmla="*/ 5425623 w 5425623"/>
              <a:gd name="connsiteY89" fmla="*/ 1436146 h 6667679"/>
              <a:gd name="connsiteX90" fmla="*/ 5425276 w 5425623"/>
              <a:gd name="connsiteY90" fmla="*/ 1455103 h 6667679"/>
              <a:gd name="connsiteX91" fmla="*/ 5424269 w 5425623"/>
              <a:gd name="connsiteY91" fmla="*/ 1474495 h 6667679"/>
              <a:gd name="connsiteX92" fmla="*/ 5421865 w 5425623"/>
              <a:gd name="connsiteY92" fmla="*/ 1493487 h 6667679"/>
              <a:gd name="connsiteX93" fmla="*/ 5418930 w 5425623"/>
              <a:gd name="connsiteY93" fmla="*/ 1513395 h 6667679"/>
              <a:gd name="connsiteX94" fmla="*/ 5414726 w 5425623"/>
              <a:gd name="connsiteY94" fmla="*/ 1533386 h 6667679"/>
              <a:gd name="connsiteX95" fmla="*/ 5410215 w 5425623"/>
              <a:gd name="connsiteY95" fmla="*/ 1553200 h 6667679"/>
              <a:gd name="connsiteX96" fmla="*/ 5404564 w 5425623"/>
              <a:gd name="connsiteY96" fmla="*/ 1573579 h 6667679"/>
              <a:gd name="connsiteX97" fmla="*/ 5397643 w 5425623"/>
              <a:gd name="connsiteY97" fmla="*/ 1594039 h 6667679"/>
              <a:gd name="connsiteX98" fmla="*/ 5390239 w 5425623"/>
              <a:gd name="connsiteY98" fmla="*/ 1614628 h 6667679"/>
              <a:gd name="connsiteX99" fmla="*/ 5382047 w 5425623"/>
              <a:gd name="connsiteY99" fmla="*/ 1635170 h 6667679"/>
              <a:gd name="connsiteX100" fmla="*/ 5373197 w 5425623"/>
              <a:gd name="connsiteY100" fmla="*/ 1656147 h 6667679"/>
              <a:gd name="connsiteX101" fmla="*/ 5363253 w 5425623"/>
              <a:gd name="connsiteY101" fmla="*/ 1676901 h 6667679"/>
              <a:gd name="connsiteX102" fmla="*/ 5352651 w 5425623"/>
              <a:gd name="connsiteY102" fmla="*/ 1698089 h 6667679"/>
              <a:gd name="connsiteX103" fmla="*/ 5341437 w 5425623"/>
              <a:gd name="connsiteY103" fmla="*/ 1718924 h 6667679"/>
              <a:gd name="connsiteX104" fmla="*/ 5329740 w 5425623"/>
              <a:gd name="connsiteY104" fmla="*/ 1739888 h 6667679"/>
              <a:gd name="connsiteX105" fmla="*/ 2613607 w 5425623"/>
              <a:gd name="connsiteY105" fmla="*/ 6444368 h 6667679"/>
              <a:gd name="connsiteX106" fmla="*/ 2601653 w 5425623"/>
              <a:gd name="connsiteY106" fmla="*/ 6464368 h 6667679"/>
              <a:gd name="connsiteX107" fmla="*/ 2589087 w 5425623"/>
              <a:gd name="connsiteY107" fmla="*/ 6484015 h 6667679"/>
              <a:gd name="connsiteX108" fmla="*/ 2575828 w 5425623"/>
              <a:gd name="connsiteY108" fmla="*/ 6502039 h 6667679"/>
              <a:gd name="connsiteX109" fmla="*/ 2562439 w 5425623"/>
              <a:gd name="connsiteY109" fmla="*/ 6519581 h 6667679"/>
              <a:gd name="connsiteX110" fmla="*/ 2548792 w 5425623"/>
              <a:gd name="connsiteY110" fmla="*/ 6536158 h 6667679"/>
              <a:gd name="connsiteX111" fmla="*/ 2534581 w 5425623"/>
              <a:gd name="connsiteY111" fmla="*/ 6551595 h 6667679"/>
              <a:gd name="connsiteX112" fmla="*/ 2519807 w 5425623"/>
              <a:gd name="connsiteY112" fmla="*/ 6565890 h 6667679"/>
              <a:gd name="connsiteX113" fmla="*/ 2504901 w 5425623"/>
              <a:gd name="connsiteY113" fmla="*/ 6579703 h 6667679"/>
              <a:gd name="connsiteX114" fmla="*/ 2489433 w 5425623"/>
              <a:gd name="connsiteY114" fmla="*/ 6592376 h 6667679"/>
              <a:gd name="connsiteX115" fmla="*/ 2474012 w 5425623"/>
              <a:gd name="connsiteY115" fmla="*/ 6604260 h 6667679"/>
              <a:gd name="connsiteX116" fmla="*/ 2457721 w 5425623"/>
              <a:gd name="connsiteY116" fmla="*/ 6614827 h 6667679"/>
              <a:gd name="connsiteX117" fmla="*/ 2441606 w 5425623"/>
              <a:gd name="connsiteY117" fmla="*/ 6625088 h 6667679"/>
              <a:gd name="connsiteX118" fmla="*/ 2424975 w 5425623"/>
              <a:gd name="connsiteY118" fmla="*/ 6633422 h 6667679"/>
              <a:gd name="connsiteX119" fmla="*/ 2408038 w 5425623"/>
              <a:gd name="connsiteY119" fmla="*/ 6641577 h 6667679"/>
              <a:gd name="connsiteX120" fmla="*/ 2390713 w 5425623"/>
              <a:gd name="connsiteY120" fmla="*/ 6648286 h 6667679"/>
              <a:gd name="connsiteX121" fmla="*/ 2372824 w 5425623"/>
              <a:gd name="connsiteY121" fmla="*/ 6653855 h 6667679"/>
              <a:gd name="connsiteX122" fmla="*/ 2355289 w 5425623"/>
              <a:gd name="connsiteY122" fmla="*/ 6658812 h 6667679"/>
              <a:gd name="connsiteX123" fmla="*/ 2337494 w 5425623"/>
              <a:gd name="connsiteY123" fmla="*/ 6662805 h 6667679"/>
              <a:gd name="connsiteX124" fmla="*/ 2319008 w 5425623"/>
              <a:gd name="connsiteY124" fmla="*/ 6665174 h 6667679"/>
              <a:gd name="connsiteX125" fmla="*/ 2300567 w 5425623"/>
              <a:gd name="connsiteY125" fmla="*/ 6666756 h 6667679"/>
              <a:gd name="connsiteX126" fmla="*/ 2281691 w 5425623"/>
              <a:gd name="connsiteY126" fmla="*/ 6667679 h 6667679"/>
              <a:gd name="connsiteX127" fmla="*/ 2262734 w 5425623"/>
              <a:gd name="connsiteY127" fmla="*/ 6667332 h 6667679"/>
              <a:gd name="connsiteX128" fmla="*/ 2243695 w 5425623"/>
              <a:gd name="connsiteY128" fmla="*/ 6665715 h 6667679"/>
              <a:gd name="connsiteX129" fmla="*/ 2224527 w 5425623"/>
              <a:gd name="connsiteY129" fmla="*/ 6663616 h 6667679"/>
              <a:gd name="connsiteX130" fmla="*/ 2204666 w 5425623"/>
              <a:gd name="connsiteY130" fmla="*/ 6659893 h 6667679"/>
              <a:gd name="connsiteX131" fmla="*/ 2185334 w 5425623"/>
              <a:gd name="connsiteY131" fmla="*/ 6655253 h 6667679"/>
              <a:gd name="connsiteX132" fmla="*/ 2165744 w 5425623"/>
              <a:gd name="connsiteY132" fmla="*/ 6649649 h 6667679"/>
              <a:gd name="connsiteX133" fmla="*/ 2145765 w 5425623"/>
              <a:gd name="connsiteY133" fmla="*/ 6642598 h 6667679"/>
              <a:gd name="connsiteX134" fmla="*/ 2125658 w 5425623"/>
              <a:gd name="connsiteY134" fmla="*/ 6635065 h 6667679"/>
              <a:gd name="connsiteX135" fmla="*/ 2105822 w 5425623"/>
              <a:gd name="connsiteY135" fmla="*/ 6625651 h 6667679"/>
              <a:gd name="connsiteX136" fmla="*/ 2085069 w 5425623"/>
              <a:gd name="connsiteY136" fmla="*/ 6615707 h 6667679"/>
              <a:gd name="connsiteX137" fmla="*/ 2065022 w 5425623"/>
              <a:gd name="connsiteY137" fmla="*/ 6604541 h 6667679"/>
              <a:gd name="connsiteX138" fmla="*/ 206953 w 5425623"/>
              <a:gd name="connsiteY138" fmla="*/ 5531784 h 6667679"/>
              <a:gd name="connsiteX139" fmla="*/ 187870 w 5425623"/>
              <a:gd name="connsiteY139" fmla="*/ 5520359 h 6667679"/>
              <a:gd name="connsiteX140" fmla="*/ 169800 w 5425623"/>
              <a:gd name="connsiteY140" fmla="*/ 5507888 h 6667679"/>
              <a:gd name="connsiteX141" fmla="*/ 152339 w 5425623"/>
              <a:gd name="connsiteY141" fmla="*/ 5495769 h 6667679"/>
              <a:gd name="connsiteX142" fmla="*/ 136197 w 5425623"/>
              <a:gd name="connsiteY142" fmla="*/ 5482781 h 6667679"/>
              <a:gd name="connsiteX143" fmla="*/ 120713 w 5425623"/>
              <a:gd name="connsiteY143" fmla="*/ 5469358 h 6667679"/>
              <a:gd name="connsiteX144" fmla="*/ 106066 w 5425623"/>
              <a:gd name="connsiteY144" fmla="*/ 5455194 h 6667679"/>
              <a:gd name="connsiteX145" fmla="*/ 92686 w 5425623"/>
              <a:gd name="connsiteY145" fmla="*/ 5440948 h 6667679"/>
              <a:gd name="connsiteX146" fmla="*/ 79662 w 5425623"/>
              <a:gd name="connsiteY146" fmla="*/ 5426091 h 6667679"/>
              <a:gd name="connsiteX147" fmla="*/ 67906 w 5425623"/>
              <a:gd name="connsiteY147" fmla="*/ 5411152 h 6667679"/>
              <a:gd name="connsiteX148" fmla="*/ 57468 w 5425623"/>
              <a:gd name="connsiteY148" fmla="*/ 5395343 h 6667679"/>
              <a:gd name="connsiteX149" fmla="*/ 47336 w 5425623"/>
              <a:gd name="connsiteY149" fmla="*/ 5379711 h 6667679"/>
              <a:gd name="connsiteX150" fmla="*/ 38344 w 5425623"/>
              <a:gd name="connsiteY150" fmla="*/ 5363515 h 6667679"/>
              <a:gd name="connsiteX151" fmla="*/ 30190 w 5425623"/>
              <a:gd name="connsiteY151" fmla="*/ 5346577 h 6667679"/>
              <a:gd name="connsiteX152" fmla="*/ 23127 w 5425623"/>
              <a:gd name="connsiteY152" fmla="*/ 5329865 h 6667679"/>
              <a:gd name="connsiteX153" fmla="*/ 17205 w 5425623"/>
              <a:gd name="connsiteY153" fmla="*/ 5312587 h 6667679"/>
              <a:gd name="connsiteX154" fmla="*/ 11942 w 5425623"/>
              <a:gd name="connsiteY154" fmla="*/ 5294875 h 6667679"/>
              <a:gd name="connsiteX155" fmla="*/ 7291 w 5425623"/>
              <a:gd name="connsiteY155" fmla="*/ 5277515 h 6667679"/>
              <a:gd name="connsiteX156" fmla="*/ 4133 w 5425623"/>
              <a:gd name="connsiteY156" fmla="*/ 5258981 h 6667679"/>
              <a:gd name="connsiteX157" fmla="*/ 1892 w 5425623"/>
              <a:gd name="connsiteY157" fmla="*/ 5240976 h 6667679"/>
              <a:gd name="connsiteX158" fmla="*/ 440 w 5425623"/>
              <a:gd name="connsiteY158" fmla="*/ 5223018 h 6667679"/>
              <a:gd name="connsiteX159" fmla="*/ 0 w 5425623"/>
              <a:gd name="connsiteY159" fmla="*/ 5204014 h 6667679"/>
              <a:gd name="connsiteX160" fmla="*/ 958 w 5425623"/>
              <a:gd name="connsiteY160" fmla="*/ 5185409 h 6667679"/>
              <a:gd name="connsiteX161" fmla="*/ 2576 w 5425623"/>
              <a:gd name="connsiteY161" fmla="*/ 5166370 h 6667679"/>
              <a:gd name="connsiteX162" fmla="*/ 4981 w 5425623"/>
              <a:gd name="connsiteY162" fmla="*/ 5147378 h 6667679"/>
              <a:gd name="connsiteX163" fmla="*/ 8656 w 5425623"/>
              <a:gd name="connsiteY163" fmla="*/ 5128305 h 6667679"/>
              <a:gd name="connsiteX164" fmla="*/ 13296 w 5425623"/>
              <a:gd name="connsiteY164" fmla="*/ 5108972 h 6667679"/>
              <a:gd name="connsiteX165" fmla="*/ 18723 w 5425623"/>
              <a:gd name="connsiteY165" fmla="*/ 5089688 h 6667679"/>
              <a:gd name="connsiteX166" fmla="*/ 25597 w 5425623"/>
              <a:gd name="connsiteY166" fmla="*/ 5070016 h 6667679"/>
              <a:gd name="connsiteX167" fmla="*/ 33083 w 5425623"/>
              <a:gd name="connsiteY167" fmla="*/ 5050696 h 6667679"/>
              <a:gd name="connsiteX168" fmla="*/ 42144 w 5425623"/>
              <a:gd name="connsiteY168" fmla="*/ 5031472 h 6667679"/>
              <a:gd name="connsiteX169" fmla="*/ 51558 w 5425623"/>
              <a:gd name="connsiteY169" fmla="*/ 5011636 h 6667679"/>
              <a:gd name="connsiteX170" fmla="*/ 62372 w 5425623"/>
              <a:gd name="connsiteY170" fmla="*/ 4992200 h 6667679"/>
              <a:gd name="connsiteX171" fmla="*/ 2800920 w 5425623"/>
              <a:gd name="connsiteY171" fmla="*/ 248895 h 6667679"/>
              <a:gd name="connsiteX172" fmla="*/ 2812698 w 5425623"/>
              <a:gd name="connsiteY172" fmla="*/ 229201 h 6667679"/>
              <a:gd name="connsiteX173" fmla="*/ 2824429 w 5425623"/>
              <a:gd name="connsiteY173" fmla="*/ 210295 h 6667679"/>
              <a:gd name="connsiteX174" fmla="*/ 2837077 w 5425623"/>
              <a:gd name="connsiteY174" fmla="*/ 191918 h 6667679"/>
              <a:gd name="connsiteX175" fmla="*/ 2849807 w 5425623"/>
              <a:gd name="connsiteY175" fmla="*/ 174811 h 6667679"/>
              <a:gd name="connsiteX176" fmla="*/ 2862537 w 5425623"/>
              <a:gd name="connsiteY176" fmla="*/ 157704 h 6667679"/>
              <a:gd name="connsiteX177" fmla="*/ 2876183 w 5425623"/>
              <a:gd name="connsiteY177" fmla="*/ 141127 h 6667679"/>
              <a:gd name="connsiteX178" fmla="*/ 2890218 w 5425623"/>
              <a:gd name="connsiteY178" fmla="*/ 125996 h 6667679"/>
              <a:gd name="connsiteX179" fmla="*/ 2904205 w 5425623"/>
              <a:gd name="connsiteY179" fmla="*/ 111653 h 6667679"/>
              <a:gd name="connsiteX180" fmla="*/ 2918804 w 5425623"/>
              <a:gd name="connsiteY180" fmla="*/ 97664 h 6667679"/>
              <a:gd name="connsiteX181" fmla="*/ 2933485 w 5425623"/>
              <a:gd name="connsiteY181" fmla="*/ 84944 h 6667679"/>
              <a:gd name="connsiteX182" fmla="*/ 2948471 w 5425623"/>
              <a:gd name="connsiteY182" fmla="*/ 72401 h 6667679"/>
              <a:gd name="connsiteX183" fmla="*/ 2963845 w 5425623"/>
              <a:gd name="connsiteY183" fmla="*/ 61305 h 6667679"/>
              <a:gd name="connsiteX184" fmla="*/ 2979348 w 5425623"/>
              <a:gd name="connsiteY184" fmla="*/ 50690 h 6667679"/>
              <a:gd name="connsiteX185" fmla="*/ 2995110 w 5425623"/>
              <a:gd name="connsiteY185" fmla="*/ 41040 h 6667679"/>
              <a:gd name="connsiteX186" fmla="*/ 3011259 w 5425623"/>
              <a:gd name="connsiteY186" fmla="*/ 32837 h 6667679"/>
              <a:gd name="connsiteX187" fmla="*/ 3027714 w 5425623"/>
              <a:gd name="connsiteY187" fmla="*/ 24810 h 6667679"/>
              <a:gd name="connsiteX188" fmla="*/ 3044556 w 5425623"/>
              <a:gd name="connsiteY188" fmla="*/ 18229 h 6667679"/>
              <a:gd name="connsiteX189" fmla="*/ 3061657 w 5425623"/>
              <a:gd name="connsiteY189" fmla="*/ 12613 h 6667679"/>
              <a:gd name="connsiteX190" fmla="*/ 3078228 w 5425623"/>
              <a:gd name="connsiteY190" fmla="*/ 7915 h 6667679"/>
              <a:gd name="connsiteX191" fmla="*/ 3095846 w 5425623"/>
              <a:gd name="connsiteY191" fmla="*/ 4228 h 6667679"/>
              <a:gd name="connsiteX192" fmla="*/ 3113546 w 5425623"/>
              <a:gd name="connsiteY192" fmla="*/ 1812 h 6667679"/>
              <a:gd name="connsiteX193" fmla="*/ 3131327 w 5425623"/>
              <a:gd name="connsiteY193" fmla="*/ 665 h 6667679"/>
              <a:gd name="connsiteX194" fmla="*/ 3149238 w 5425623"/>
              <a:gd name="connsiteY194" fmla="*/ 0 h 6667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5425623" h="6667679">
                <a:moveTo>
                  <a:pt x="3149238" y="0"/>
                </a:moveTo>
                <a:lnTo>
                  <a:pt x="3167360" y="1088"/>
                </a:lnTo>
                <a:lnTo>
                  <a:pt x="3186093" y="2528"/>
                </a:lnTo>
                <a:lnTo>
                  <a:pt x="3204379" y="6156"/>
                </a:lnTo>
                <a:lnTo>
                  <a:pt x="3223581" y="10314"/>
                </a:lnTo>
                <a:lnTo>
                  <a:pt x="3241902" y="16000"/>
                </a:lnTo>
                <a:lnTo>
                  <a:pt x="3261445" y="22392"/>
                </a:lnTo>
                <a:lnTo>
                  <a:pt x="3280717" y="30665"/>
                </a:lnTo>
                <a:lnTo>
                  <a:pt x="3300247" y="39903"/>
                </a:lnTo>
                <a:lnTo>
                  <a:pt x="3319683" y="50716"/>
                </a:lnTo>
                <a:lnTo>
                  <a:pt x="3576474" y="198976"/>
                </a:lnTo>
                <a:lnTo>
                  <a:pt x="3580096" y="201881"/>
                </a:lnTo>
                <a:lnTo>
                  <a:pt x="3582399" y="205656"/>
                </a:lnTo>
                <a:lnTo>
                  <a:pt x="3583868" y="210173"/>
                </a:lnTo>
                <a:lnTo>
                  <a:pt x="3584372" y="214948"/>
                </a:lnTo>
                <a:lnTo>
                  <a:pt x="3583994" y="221251"/>
                </a:lnTo>
                <a:lnTo>
                  <a:pt x="3582827" y="227507"/>
                </a:lnTo>
                <a:lnTo>
                  <a:pt x="3581132" y="234680"/>
                </a:lnTo>
                <a:lnTo>
                  <a:pt x="3578295" y="242417"/>
                </a:lnTo>
                <a:lnTo>
                  <a:pt x="3572398" y="258986"/>
                </a:lnTo>
                <a:lnTo>
                  <a:pt x="3565395" y="278175"/>
                </a:lnTo>
                <a:lnTo>
                  <a:pt x="3562110" y="288100"/>
                </a:lnTo>
                <a:lnTo>
                  <a:pt x="3558955" y="298507"/>
                </a:lnTo>
                <a:lnTo>
                  <a:pt x="3555317" y="309043"/>
                </a:lnTo>
                <a:lnTo>
                  <a:pt x="3552774" y="319801"/>
                </a:lnTo>
                <a:lnTo>
                  <a:pt x="3550184" y="331349"/>
                </a:lnTo>
                <a:lnTo>
                  <a:pt x="3548381" y="342944"/>
                </a:lnTo>
                <a:lnTo>
                  <a:pt x="3547060" y="354410"/>
                </a:lnTo>
                <a:lnTo>
                  <a:pt x="3546833" y="366100"/>
                </a:lnTo>
                <a:lnTo>
                  <a:pt x="3546605" y="377789"/>
                </a:lnTo>
                <a:lnTo>
                  <a:pt x="3547954" y="389573"/>
                </a:lnTo>
                <a:lnTo>
                  <a:pt x="3550878" y="401451"/>
                </a:lnTo>
                <a:lnTo>
                  <a:pt x="3554414" y="413683"/>
                </a:lnTo>
                <a:lnTo>
                  <a:pt x="3558785" y="425174"/>
                </a:lnTo>
                <a:lnTo>
                  <a:pt x="3565344" y="437112"/>
                </a:lnTo>
                <a:lnTo>
                  <a:pt x="3572866" y="448792"/>
                </a:lnTo>
                <a:lnTo>
                  <a:pt x="3582448" y="460438"/>
                </a:lnTo>
                <a:lnTo>
                  <a:pt x="3593474" y="471695"/>
                </a:lnTo>
                <a:lnTo>
                  <a:pt x="3606560" y="482919"/>
                </a:lnTo>
                <a:lnTo>
                  <a:pt x="3621091" y="493755"/>
                </a:lnTo>
                <a:lnTo>
                  <a:pt x="3638164" y="504426"/>
                </a:lnTo>
                <a:lnTo>
                  <a:pt x="4703237" y="1119346"/>
                </a:lnTo>
                <a:lnTo>
                  <a:pt x="4721014" y="1128795"/>
                </a:lnTo>
                <a:lnTo>
                  <a:pt x="4737664" y="1135962"/>
                </a:lnTo>
                <a:lnTo>
                  <a:pt x="4753927" y="1141683"/>
                </a:lnTo>
                <a:lnTo>
                  <a:pt x="4769190" y="1145604"/>
                </a:lnTo>
                <a:lnTo>
                  <a:pt x="4784066" y="1148078"/>
                </a:lnTo>
                <a:lnTo>
                  <a:pt x="4797942" y="1148754"/>
                </a:lnTo>
                <a:lnTo>
                  <a:pt x="4811559" y="1148464"/>
                </a:lnTo>
                <a:lnTo>
                  <a:pt x="4823696" y="1146504"/>
                </a:lnTo>
                <a:lnTo>
                  <a:pt x="4836058" y="1143450"/>
                </a:lnTo>
                <a:lnTo>
                  <a:pt x="4847807" y="1140043"/>
                </a:lnTo>
                <a:lnTo>
                  <a:pt x="4858686" y="1135319"/>
                </a:lnTo>
                <a:lnTo>
                  <a:pt x="4868696" y="1129278"/>
                </a:lnTo>
                <a:lnTo>
                  <a:pt x="4878706" y="1123236"/>
                </a:lnTo>
                <a:lnTo>
                  <a:pt x="4887975" y="1116359"/>
                </a:lnTo>
                <a:lnTo>
                  <a:pt x="4897115" y="1109001"/>
                </a:lnTo>
                <a:lnTo>
                  <a:pt x="4905820" y="1100983"/>
                </a:lnTo>
                <a:lnTo>
                  <a:pt x="4913866" y="1093401"/>
                </a:lnTo>
                <a:lnTo>
                  <a:pt x="4921172" y="1084983"/>
                </a:lnTo>
                <a:lnTo>
                  <a:pt x="4928607" y="1077047"/>
                </a:lnTo>
                <a:lnTo>
                  <a:pt x="4935560" y="1069240"/>
                </a:lnTo>
                <a:lnTo>
                  <a:pt x="4948677" y="1053581"/>
                </a:lnTo>
                <a:lnTo>
                  <a:pt x="4960077" y="1040189"/>
                </a:lnTo>
                <a:lnTo>
                  <a:pt x="4965359" y="1033864"/>
                </a:lnTo>
                <a:lnTo>
                  <a:pt x="4970724" y="1028809"/>
                </a:lnTo>
                <a:lnTo>
                  <a:pt x="4975558" y="1024671"/>
                </a:lnTo>
                <a:lnTo>
                  <a:pt x="4980828" y="1021192"/>
                </a:lnTo>
                <a:lnTo>
                  <a:pt x="4985215" y="1019241"/>
                </a:lnTo>
                <a:lnTo>
                  <a:pt x="4989860" y="1018255"/>
                </a:lnTo>
                <a:lnTo>
                  <a:pt x="4994282" y="1018362"/>
                </a:lnTo>
                <a:lnTo>
                  <a:pt x="4998609" y="1020046"/>
                </a:lnTo>
                <a:lnTo>
                  <a:pt x="5255400" y="1168304"/>
                </a:lnTo>
                <a:lnTo>
                  <a:pt x="5275706" y="1180434"/>
                </a:lnTo>
                <a:lnTo>
                  <a:pt x="5294212" y="1193564"/>
                </a:lnTo>
                <a:lnTo>
                  <a:pt x="5311754" y="1206953"/>
                </a:lnTo>
                <a:lnTo>
                  <a:pt x="5327544" y="1220553"/>
                </a:lnTo>
                <a:lnTo>
                  <a:pt x="5342674" y="1234588"/>
                </a:lnTo>
                <a:lnTo>
                  <a:pt x="5355699" y="1249444"/>
                </a:lnTo>
                <a:lnTo>
                  <a:pt x="5368242" y="1264431"/>
                </a:lnTo>
                <a:lnTo>
                  <a:pt x="5379162" y="1280110"/>
                </a:lnTo>
                <a:lnTo>
                  <a:pt x="5388812" y="1295872"/>
                </a:lnTo>
                <a:lnTo>
                  <a:pt x="5397145" y="1312504"/>
                </a:lnTo>
                <a:lnTo>
                  <a:pt x="5404689" y="1329087"/>
                </a:lnTo>
                <a:lnTo>
                  <a:pt x="5410917" y="1346541"/>
                </a:lnTo>
                <a:lnTo>
                  <a:pt x="5416050" y="1363772"/>
                </a:lnTo>
                <a:lnTo>
                  <a:pt x="5419915" y="1381083"/>
                </a:lnTo>
                <a:lnTo>
                  <a:pt x="5422766" y="1399442"/>
                </a:lnTo>
                <a:lnTo>
                  <a:pt x="5424653" y="1418058"/>
                </a:lnTo>
                <a:lnTo>
                  <a:pt x="5425623" y="1436146"/>
                </a:lnTo>
                <a:lnTo>
                  <a:pt x="5425276" y="1455103"/>
                </a:lnTo>
                <a:lnTo>
                  <a:pt x="5424269" y="1474495"/>
                </a:lnTo>
                <a:lnTo>
                  <a:pt x="5421865" y="1493487"/>
                </a:lnTo>
                <a:lnTo>
                  <a:pt x="5418930" y="1513395"/>
                </a:lnTo>
                <a:lnTo>
                  <a:pt x="5414726" y="1533386"/>
                </a:lnTo>
                <a:lnTo>
                  <a:pt x="5410215" y="1553200"/>
                </a:lnTo>
                <a:lnTo>
                  <a:pt x="5404564" y="1573579"/>
                </a:lnTo>
                <a:lnTo>
                  <a:pt x="5397643" y="1594039"/>
                </a:lnTo>
                <a:lnTo>
                  <a:pt x="5390239" y="1614628"/>
                </a:lnTo>
                <a:lnTo>
                  <a:pt x="5382047" y="1635170"/>
                </a:lnTo>
                <a:lnTo>
                  <a:pt x="5373197" y="1656147"/>
                </a:lnTo>
                <a:lnTo>
                  <a:pt x="5363253" y="1676901"/>
                </a:lnTo>
                <a:lnTo>
                  <a:pt x="5352651" y="1698089"/>
                </a:lnTo>
                <a:lnTo>
                  <a:pt x="5341437" y="1718924"/>
                </a:lnTo>
                <a:lnTo>
                  <a:pt x="5329740" y="1739888"/>
                </a:lnTo>
                <a:lnTo>
                  <a:pt x="2613607" y="6444368"/>
                </a:lnTo>
                <a:lnTo>
                  <a:pt x="2601653" y="6464368"/>
                </a:lnTo>
                <a:lnTo>
                  <a:pt x="2589087" y="6484015"/>
                </a:lnTo>
                <a:lnTo>
                  <a:pt x="2575828" y="6502039"/>
                </a:lnTo>
                <a:lnTo>
                  <a:pt x="2562439" y="6519581"/>
                </a:lnTo>
                <a:lnTo>
                  <a:pt x="2548792" y="6536158"/>
                </a:lnTo>
                <a:lnTo>
                  <a:pt x="2534581" y="6551595"/>
                </a:lnTo>
                <a:lnTo>
                  <a:pt x="2519807" y="6565890"/>
                </a:lnTo>
                <a:lnTo>
                  <a:pt x="2504901" y="6579703"/>
                </a:lnTo>
                <a:lnTo>
                  <a:pt x="2489433" y="6592376"/>
                </a:lnTo>
                <a:lnTo>
                  <a:pt x="2474012" y="6604260"/>
                </a:lnTo>
                <a:lnTo>
                  <a:pt x="2457721" y="6614827"/>
                </a:lnTo>
                <a:lnTo>
                  <a:pt x="2441606" y="6625088"/>
                </a:lnTo>
                <a:lnTo>
                  <a:pt x="2424975" y="6633422"/>
                </a:lnTo>
                <a:lnTo>
                  <a:pt x="2408038" y="6641577"/>
                </a:lnTo>
                <a:lnTo>
                  <a:pt x="2390713" y="6648286"/>
                </a:lnTo>
                <a:lnTo>
                  <a:pt x="2372824" y="6653855"/>
                </a:lnTo>
                <a:lnTo>
                  <a:pt x="2355289" y="6658812"/>
                </a:lnTo>
                <a:lnTo>
                  <a:pt x="2337494" y="6662805"/>
                </a:lnTo>
                <a:lnTo>
                  <a:pt x="2319008" y="6665174"/>
                </a:lnTo>
                <a:lnTo>
                  <a:pt x="2300567" y="6666756"/>
                </a:lnTo>
                <a:lnTo>
                  <a:pt x="2281691" y="6667679"/>
                </a:lnTo>
                <a:lnTo>
                  <a:pt x="2262734" y="6667332"/>
                </a:lnTo>
                <a:lnTo>
                  <a:pt x="2243695" y="6665715"/>
                </a:lnTo>
                <a:lnTo>
                  <a:pt x="2224527" y="6663616"/>
                </a:lnTo>
                <a:lnTo>
                  <a:pt x="2204666" y="6659893"/>
                </a:lnTo>
                <a:lnTo>
                  <a:pt x="2185334" y="6655253"/>
                </a:lnTo>
                <a:lnTo>
                  <a:pt x="2165744" y="6649649"/>
                </a:lnTo>
                <a:lnTo>
                  <a:pt x="2145765" y="6642598"/>
                </a:lnTo>
                <a:lnTo>
                  <a:pt x="2125658" y="6635065"/>
                </a:lnTo>
                <a:lnTo>
                  <a:pt x="2105822" y="6625651"/>
                </a:lnTo>
                <a:lnTo>
                  <a:pt x="2085069" y="6615707"/>
                </a:lnTo>
                <a:lnTo>
                  <a:pt x="2065022" y="6604541"/>
                </a:lnTo>
                <a:lnTo>
                  <a:pt x="206953" y="5531784"/>
                </a:lnTo>
                <a:lnTo>
                  <a:pt x="187870" y="5520359"/>
                </a:lnTo>
                <a:lnTo>
                  <a:pt x="169800" y="5507888"/>
                </a:lnTo>
                <a:lnTo>
                  <a:pt x="152339" y="5495769"/>
                </a:lnTo>
                <a:lnTo>
                  <a:pt x="136197" y="5482781"/>
                </a:lnTo>
                <a:lnTo>
                  <a:pt x="120713" y="5469358"/>
                </a:lnTo>
                <a:lnTo>
                  <a:pt x="106066" y="5455194"/>
                </a:lnTo>
                <a:lnTo>
                  <a:pt x="92686" y="5440948"/>
                </a:lnTo>
                <a:lnTo>
                  <a:pt x="79662" y="5426091"/>
                </a:lnTo>
                <a:lnTo>
                  <a:pt x="67906" y="5411152"/>
                </a:lnTo>
                <a:lnTo>
                  <a:pt x="57468" y="5395343"/>
                </a:lnTo>
                <a:lnTo>
                  <a:pt x="47336" y="5379711"/>
                </a:lnTo>
                <a:lnTo>
                  <a:pt x="38344" y="5363515"/>
                </a:lnTo>
                <a:lnTo>
                  <a:pt x="30190" y="5346577"/>
                </a:lnTo>
                <a:lnTo>
                  <a:pt x="23127" y="5329865"/>
                </a:lnTo>
                <a:lnTo>
                  <a:pt x="17205" y="5312587"/>
                </a:lnTo>
                <a:lnTo>
                  <a:pt x="11942" y="5294875"/>
                </a:lnTo>
                <a:lnTo>
                  <a:pt x="7291" y="5277515"/>
                </a:lnTo>
                <a:lnTo>
                  <a:pt x="4133" y="5258981"/>
                </a:lnTo>
                <a:lnTo>
                  <a:pt x="1892" y="5240976"/>
                </a:lnTo>
                <a:lnTo>
                  <a:pt x="440" y="5223018"/>
                </a:lnTo>
                <a:lnTo>
                  <a:pt x="0" y="5204014"/>
                </a:lnTo>
                <a:lnTo>
                  <a:pt x="958" y="5185409"/>
                </a:lnTo>
                <a:lnTo>
                  <a:pt x="2576" y="5166370"/>
                </a:lnTo>
                <a:lnTo>
                  <a:pt x="4981" y="5147378"/>
                </a:lnTo>
                <a:lnTo>
                  <a:pt x="8656" y="5128305"/>
                </a:lnTo>
                <a:lnTo>
                  <a:pt x="13296" y="5108972"/>
                </a:lnTo>
                <a:lnTo>
                  <a:pt x="18723" y="5089688"/>
                </a:lnTo>
                <a:lnTo>
                  <a:pt x="25597" y="5070016"/>
                </a:lnTo>
                <a:lnTo>
                  <a:pt x="33083" y="5050696"/>
                </a:lnTo>
                <a:lnTo>
                  <a:pt x="42144" y="5031472"/>
                </a:lnTo>
                <a:lnTo>
                  <a:pt x="51558" y="5011636"/>
                </a:lnTo>
                <a:lnTo>
                  <a:pt x="62372" y="4992200"/>
                </a:lnTo>
                <a:lnTo>
                  <a:pt x="2800920" y="248895"/>
                </a:lnTo>
                <a:lnTo>
                  <a:pt x="2812698" y="229201"/>
                </a:lnTo>
                <a:lnTo>
                  <a:pt x="2824429" y="210295"/>
                </a:lnTo>
                <a:lnTo>
                  <a:pt x="2837077" y="191918"/>
                </a:lnTo>
                <a:lnTo>
                  <a:pt x="2849807" y="174811"/>
                </a:lnTo>
                <a:lnTo>
                  <a:pt x="2862537" y="157704"/>
                </a:lnTo>
                <a:lnTo>
                  <a:pt x="2876183" y="141127"/>
                </a:lnTo>
                <a:lnTo>
                  <a:pt x="2890218" y="125996"/>
                </a:lnTo>
                <a:lnTo>
                  <a:pt x="2904205" y="111653"/>
                </a:lnTo>
                <a:lnTo>
                  <a:pt x="2918804" y="97664"/>
                </a:lnTo>
                <a:lnTo>
                  <a:pt x="2933485" y="84944"/>
                </a:lnTo>
                <a:lnTo>
                  <a:pt x="2948471" y="72401"/>
                </a:lnTo>
                <a:lnTo>
                  <a:pt x="2963845" y="61305"/>
                </a:lnTo>
                <a:lnTo>
                  <a:pt x="2979348" y="50690"/>
                </a:lnTo>
                <a:lnTo>
                  <a:pt x="2995110" y="41040"/>
                </a:lnTo>
                <a:lnTo>
                  <a:pt x="3011259" y="32837"/>
                </a:lnTo>
                <a:lnTo>
                  <a:pt x="3027714" y="24810"/>
                </a:lnTo>
                <a:lnTo>
                  <a:pt x="3044556" y="18229"/>
                </a:lnTo>
                <a:lnTo>
                  <a:pt x="3061657" y="12613"/>
                </a:lnTo>
                <a:lnTo>
                  <a:pt x="3078228" y="7915"/>
                </a:lnTo>
                <a:lnTo>
                  <a:pt x="3095846" y="4228"/>
                </a:lnTo>
                <a:lnTo>
                  <a:pt x="3113546" y="1812"/>
                </a:lnTo>
                <a:lnTo>
                  <a:pt x="3131327" y="665"/>
                </a:lnTo>
                <a:lnTo>
                  <a:pt x="3149238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5" name="Рисунок 3"/>
          <p:cNvSpPr>
            <a:spLocks noGrp="1"/>
          </p:cNvSpPr>
          <p:nvPr>
            <p:ph type="pic" sz="quarter" idx="22"/>
          </p:nvPr>
        </p:nvSpPr>
        <p:spPr>
          <a:xfrm>
            <a:off x="11799220" y="6086041"/>
            <a:ext cx="7233693" cy="8888866"/>
          </a:xfrm>
          <a:custGeom>
            <a:avLst/>
            <a:gdLst>
              <a:gd name="connsiteX0" fmla="*/ 3149238 w 5425623"/>
              <a:gd name="connsiteY0" fmla="*/ 0 h 6667679"/>
              <a:gd name="connsiteX1" fmla="*/ 3167360 w 5425623"/>
              <a:gd name="connsiteY1" fmla="*/ 1088 h 6667679"/>
              <a:gd name="connsiteX2" fmla="*/ 3186093 w 5425623"/>
              <a:gd name="connsiteY2" fmla="*/ 2528 h 6667679"/>
              <a:gd name="connsiteX3" fmla="*/ 3204379 w 5425623"/>
              <a:gd name="connsiteY3" fmla="*/ 6156 h 6667679"/>
              <a:gd name="connsiteX4" fmla="*/ 3223581 w 5425623"/>
              <a:gd name="connsiteY4" fmla="*/ 10314 h 6667679"/>
              <a:gd name="connsiteX5" fmla="*/ 3241902 w 5425623"/>
              <a:gd name="connsiteY5" fmla="*/ 16000 h 6667679"/>
              <a:gd name="connsiteX6" fmla="*/ 3261445 w 5425623"/>
              <a:gd name="connsiteY6" fmla="*/ 22392 h 6667679"/>
              <a:gd name="connsiteX7" fmla="*/ 3280717 w 5425623"/>
              <a:gd name="connsiteY7" fmla="*/ 30665 h 6667679"/>
              <a:gd name="connsiteX8" fmla="*/ 3300247 w 5425623"/>
              <a:gd name="connsiteY8" fmla="*/ 39903 h 6667679"/>
              <a:gd name="connsiteX9" fmla="*/ 3319683 w 5425623"/>
              <a:gd name="connsiteY9" fmla="*/ 50716 h 6667679"/>
              <a:gd name="connsiteX10" fmla="*/ 3576474 w 5425623"/>
              <a:gd name="connsiteY10" fmla="*/ 198976 h 6667679"/>
              <a:gd name="connsiteX11" fmla="*/ 3580096 w 5425623"/>
              <a:gd name="connsiteY11" fmla="*/ 201881 h 6667679"/>
              <a:gd name="connsiteX12" fmla="*/ 3582399 w 5425623"/>
              <a:gd name="connsiteY12" fmla="*/ 205656 h 6667679"/>
              <a:gd name="connsiteX13" fmla="*/ 3583868 w 5425623"/>
              <a:gd name="connsiteY13" fmla="*/ 210173 h 6667679"/>
              <a:gd name="connsiteX14" fmla="*/ 3584372 w 5425623"/>
              <a:gd name="connsiteY14" fmla="*/ 214948 h 6667679"/>
              <a:gd name="connsiteX15" fmla="*/ 3583994 w 5425623"/>
              <a:gd name="connsiteY15" fmla="*/ 221251 h 6667679"/>
              <a:gd name="connsiteX16" fmla="*/ 3582827 w 5425623"/>
              <a:gd name="connsiteY16" fmla="*/ 227507 h 6667679"/>
              <a:gd name="connsiteX17" fmla="*/ 3581132 w 5425623"/>
              <a:gd name="connsiteY17" fmla="*/ 234680 h 6667679"/>
              <a:gd name="connsiteX18" fmla="*/ 3578295 w 5425623"/>
              <a:gd name="connsiteY18" fmla="*/ 242417 h 6667679"/>
              <a:gd name="connsiteX19" fmla="*/ 3572398 w 5425623"/>
              <a:gd name="connsiteY19" fmla="*/ 258986 h 6667679"/>
              <a:gd name="connsiteX20" fmla="*/ 3565395 w 5425623"/>
              <a:gd name="connsiteY20" fmla="*/ 278175 h 6667679"/>
              <a:gd name="connsiteX21" fmla="*/ 3562110 w 5425623"/>
              <a:gd name="connsiteY21" fmla="*/ 288100 h 6667679"/>
              <a:gd name="connsiteX22" fmla="*/ 3558955 w 5425623"/>
              <a:gd name="connsiteY22" fmla="*/ 298507 h 6667679"/>
              <a:gd name="connsiteX23" fmla="*/ 3555317 w 5425623"/>
              <a:gd name="connsiteY23" fmla="*/ 309043 h 6667679"/>
              <a:gd name="connsiteX24" fmla="*/ 3552774 w 5425623"/>
              <a:gd name="connsiteY24" fmla="*/ 319801 h 6667679"/>
              <a:gd name="connsiteX25" fmla="*/ 3550184 w 5425623"/>
              <a:gd name="connsiteY25" fmla="*/ 331349 h 6667679"/>
              <a:gd name="connsiteX26" fmla="*/ 3548381 w 5425623"/>
              <a:gd name="connsiteY26" fmla="*/ 342944 h 6667679"/>
              <a:gd name="connsiteX27" fmla="*/ 3547060 w 5425623"/>
              <a:gd name="connsiteY27" fmla="*/ 354410 h 6667679"/>
              <a:gd name="connsiteX28" fmla="*/ 3546833 w 5425623"/>
              <a:gd name="connsiteY28" fmla="*/ 366100 h 6667679"/>
              <a:gd name="connsiteX29" fmla="*/ 3546605 w 5425623"/>
              <a:gd name="connsiteY29" fmla="*/ 377789 h 6667679"/>
              <a:gd name="connsiteX30" fmla="*/ 3547954 w 5425623"/>
              <a:gd name="connsiteY30" fmla="*/ 389573 h 6667679"/>
              <a:gd name="connsiteX31" fmla="*/ 3550878 w 5425623"/>
              <a:gd name="connsiteY31" fmla="*/ 401451 h 6667679"/>
              <a:gd name="connsiteX32" fmla="*/ 3554414 w 5425623"/>
              <a:gd name="connsiteY32" fmla="*/ 413683 h 6667679"/>
              <a:gd name="connsiteX33" fmla="*/ 3558785 w 5425623"/>
              <a:gd name="connsiteY33" fmla="*/ 425174 h 6667679"/>
              <a:gd name="connsiteX34" fmla="*/ 3565344 w 5425623"/>
              <a:gd name="connsiteY34" fmla="*/ 437112 h 6667679"/>
              <a:gd name="connsiteX35" fmla="*/ 3572866 w 5425623"/>
              <a:gd name="connsiteY35" fmla="*/ 448792 h 6667679"/>
              <a:gd name="connsiteX36" fmla="*/ 3582448 w 5425623"/>
              <a:gd name="connsiteY36" fmla="*/ 460438 h 6667679"/>
              <a:gd name="connsiteX37" fmla="*/ 3593474 w 5425623"/>
              <a:gd name="connsiteY37" fmla="*/ 471695 h 6667679"/>
              <a:gd name="connsiteX38" fmla="*/ 3606560 w 5425623"/>
              <a:gd name="connsiteY38" fmla="*/ 482919 h 6667679"/>
              <a:gd name="connsiteX39" fmla="*/ 3621091 w 5425623"/>
              <a:gd name="connsiteY39" fmla="*/ 493755 h 6667679"/>
              <a:gd name="connsiteX40" fmla="*/ 3638164 w 5425623"/>
              <a:gd name="connsiteY40" fmla="*/ 504426 h 6667679"/>
              <a:gd name="connsiteX41" fmla="*/ 4703237 w 5425623"/>
              <a:gd name="connsiteY41" fmla="*/ 1119346 h 6667679"/>
              <a:gd name="connsiteX42" fmla="*/ 4721014 w 5425623"/>
              <a:gd name="connsiteY42" fmla="*/ 1128795 h 6667679"/>
              <a:gd name="connsiteX43" fmla="*/ 4737664 w 5425623"/>
              <a:gd name="connsiteY43" fmla="*/ 1135962 h 6667679"/>
              <a:gd name="connsiteX44" fmla="*/ 4753927 w 5425623"/>
              <a:gd name="connsiteY44" fmla="*/ 1141683 h 6667679"/>
              <a:gd name="connsiteX45" fmla="*/ 4769190 w 5425623"/>
              <a:gd name="connsiteY45" fmla="*/ 1145604 h 6667679"/>
              <a:gd name="connsiteX46" fmla="*/ 4784066 w 5425623"/>
              <a:gd name="connsiteY46" fmla="*/ 1148078 h 6667679"/>
              <a:gd name="connsiteX47" fmla="*/ 4797942 w 5425623"/>
              <a:gd name="connsiteY47" fmla="*/ 1148754 h 6667679"/>
              <a:gd name="connsiteX48" fmla="*/ 4811559 w 5425623"/>
              <a:gd name="connsiteY48" fmla="*/ 1148464 h 6667679"/>
              <a:gd name="connsiteX49" fmla="*/ 4823696 w 5425623"/>
              <a:gd name="connsiteY49" fmla="*/ 1146504 h 6667679"/>
              <a:gd name="connsiteX50" fmla="*/ 4836058 w 5425623"/>
              <a:gd name="connsiteY50" fmla="*/ 1143450 h 6667679"/>
              <a:gd name="connsiteX51" fmla="*/ 4847807 w 5425623"/>
              <a:gd name="connsiteY51" fmla="*/ 1140043 h 6667679"/>
              <a:gd name="connsiteX52" fmla="*/ 4858686 w 5425623"/>
              <a:gd name="connsiteY52" fmla="*/ 1135319 h 6667679"/>
              <a:gd name="connsiteX53" fmla="*/ 4868696 w 5425623"/>
              <a:gd name="connsiteY53" fmla="*/ 1129278 h 6667679"/>
              <a:gd name="connsiteX54" fmla="*/ 4878706 w 5425623"/>
              <a:gd name="connsiteY54" fmla="*/ 1123236 h 6667679"/>
              <a:gd name="connsiteX55" fmla="*/ 4887975 w 5425623"/>
              <a:gd name="connsiteY55" fmla="*/ 1116359 h 6667679"/>
              <a:gd name="connsiteX56" fmla="*/ 4897115 w 5425623"/>
              <a:gd name="connsiteY56" fmla="*/ 1109001 h 6667679"/>
              <a:gd name="connsiteX57" fmla="*/ 4905820 w 5425623"/>
              <a:gd name="connsiteY57" fmla="*/ 1100983 h 6667679"/>
              <a:gd name="connsiteX58" fmla="*/ 4913866 w 5425623"/>
              <a:gd name="connsiteY58" fmla="*/ 1093401 h 6667679"/>
              <a:gd name="connsiteX59" fmla="*/ 4921172 w 5425623"/>
              <a:gd name="connsiteY59" fmla="*/ 1084983 h 6667679"/>
              <a:gd name="connsiteX60" fmla="*/ 4928607 w 5425623"/>
              <a:gd name="connsiteY60" fmla="*/ 1077047 h 6667679"/>
              <a:gd name="connsiteX61" fmla="*/ 4935560 w 5425623"/>
              <a:gd name="connsiteY61" fmla="*/ 1069240 h 6667679"/>
              <a:gd name="connsiteX62" fmla="*/ 4948677 w 5425623"/>
              <a:gd name="connsiteY62" fmla="*/ 1053581 h 6667679"/>
              <a:gd name="connsiteX63" fmla="*/ 4960077 w 5425623"/>
              <a:gd name="connsiteY63" fmla="*/ 1040189 h 6667679"/>
              <a:gd name="connsiteX64" fmla="*/ 4965359 w 5425623"/>
              <a:gd name="connsiteY64" fmla="*/ 1033864 h 6667679"/>
              <a:gd name="connsiteX65" fmla="*/ 4970724 w 5425623"/>
              <a:gd name="connsiteY65" fmla="*/ 1028809 h 6667679"/>
              <a:gd name="connsiteX66" fmla="*/ 4975558 w 5425623"/>
              <a:gd name="connsiteY66" fmla="*/ 1024671 h 6667679"/>
              <a:gd name="connsiteX67" fmla="*/ 4980828 w 5425623"/>
              <a:gd name="connsiteY67" fmla="*/ 1021192 h 6667679"/>
              <a:gd name="connsiteX68" fmla="*/ 4985215 w 5425623"/>
              <a:gd name="connsiteY68" fmla="*/ 1019241 h 6667679"/>
              <a:gd name="connsiteX69" fmla="*/ 4989860 w 5425623"/>
              <a:gd name="connsiteY69" fmla="*/ 1018255 h 6667679"/>
              <a:gd name="connsiteX70" fmla="*/ 4994282 w 5425623"/>
              <a:gd name="connsiteY70" fmla="*/ 1018362 h 6667679"/>
              <a:gd name="connsiteX71" fmla="*/ 4998609 w 5425623"/>
              <a:gd name="connsiteY71" fmla="*/ 1020046 h 6667679"/>
              <a:gd name="connsiteX72" fmla="*/ 5255400 w 5425623"/>
              <a:gd name="connsiteY72" fmla="*/ 1168304 h 6667679"/>
              <a:gd name="connsiteX73" fmla="*/ 5275706 w 5425623"/>
              <a:gd name="connsiteY73" fmla="*/ 1180434 h 6667679"/>
              <a:gd name="connsiteX74" fmla="*/ 5294212 w 5425623"/>
              <a:gd name="connsiteY74" fmla="*/ 1193564 h 6667679"/>
              <a:gd name="connsiteX75" fmla="*/ 5311754 w 5425623"/>
              <a:gd name="connsiteY75" fmla="*/ 1206953 h 6667679"/>
              <a:gd name="connsiteX76" fmla="*/ 5327544 w 5425623"/>
              <a:gd name="connsiteY76" fmla="*/ 1220553 h 6667679"/>
              <a:gd name="connsiteX77" fmla="*/ 5342674 w 5425623"/>
              <a:gd name="connsiteY77" fmla="*/ 1234588 h 6667679"/>
              <a:gd name="connsiteX78" fmla="*/ 5355699 w 5425623"/>
              <a:gd name="connsiteY78" fmla="*/ 1249444 h 6667679"/>
              <a:gd name="connsiteX79" fmla="*/ 5368242 w 5425623"/>
              <a:gd name="connsiteY79" fmla="*/ 1264431 h 6667679"/>
              <a:gd name="connsiteX80" fmla="*/ 5379162 w 5425623"/>
              <a:gd name="connsiteY80" fmla="*/ 1280110 h 6667679"/>
              <a:gd name="connsiteX81" fmla="*/ 5388812 w 5425623"/>
              <a:gd name="connsiteY81" fmla="*/ 1295872 h 6667679"/>
              <a:gd name="connsiteX82" fmla="*/ 5397145 w 5425623"/>
              <a:gd name="connsiteY82" fmla="*/ 1312504 h 6667679"/>
              <a:gd name="connsiteX83" fmla="*/ 5404689 w 5425623"/>
              <a:gd name="connsiteY83" fmla="*/ 1329087 h 6667679"/>
              <a:gd name="connsiteX84" fmla="*/ 5410917 w 5425623"/>
              <a:gd name="connsiteY84" fmla="*/ 1346541 h 6667679"/>
              <a:gd name="connsiteX85" fmla="*/ 5416050 w 5425623"/>
              <a:gd name="connsiteY85" fmla="*/ 1363772 h 6667679"/>
              <a:gd name="connsiteX86" fmla="*/ 5419915 w 5425623"/>
              <a:gd name="connsiteY86" fmla="*/ 1381083 h 6667679"/>
              <a:gd name="connsiteX87" fmla="*/ 5422766 w 5425623"/>
              <a:gd name="connsiteY87" fmla="*/ 1399442 h 6667679"/>
              <a:gd name="connsiteX88" fmla="*/ 5424653 w 5425623"/>
              <a:gd name="connsiteY88" fmla="*/ 1418058 h 6667679"/>
              <a:gd name="connsiteX89" fmla="*/ 5425623 w 5425623"/>
              <a:gd name="connsiteY89" fmla="*/ 1436146 h 6667679"/>
              <a:gd name="connsiteX90" fmla="*/ 5425276 w 5425623"/>
              <a:gd name="connsiteY90" fmla="*/ 1455103 h 6667679"/>
              <a:gd name="connsiteX91" fmla="*/ 5424269 w 5425623"/>
              <a:gd name="connsiteY91" fmla="*/ 1474495 h 6667679"/>
              <a:gd name="connsiteX92" fmla="*/ 5421865 w 5425623"/>
              <a:gd name="connsiteY92" fmla="*/ 1493487 h 6667679"/>
              <a:gd name="connsiteX93" fmla="*/ 5418930 w 5425623"/>
              <a:gd name="connsiteY93" fmla="*/ 1513395 h 6667679"/>
              <a:gd name="connsiteX94" fmla="*/ 5414726 w 5425623"/>
              <a:gd name="connsiteY94" fmla="*/ 1533386 h 6667679"/>
              <a:gd name="connsiteX95" fmla="*/ 5410215 w 5425623"/>
              <a:gd name="connsiteY95" fmla="*/ 1553200 h 6667679"/>
              <a:gd name="connsiteX96" fmla="*/ 5404564 w 5425623"/>
              <a:gd name="connsiteY96" fmla="*/ 1573579 h 6667679"/>
              <a:gd name="connsiteX97" fmla="*/ 5397643 w 5425623"/>
              <a:gd name="connsiteY97" fmla="*/ 1594039 h 6667679"/>
              <a:gd name="connsiteX98" fmla="*/ 5390239 w 5425623"/>
              <a:gd name="connsiteY98" fmla="*/ 1614628 h 6667679"/>
              <a:gd name="connsiteX99" fmla="*/ 5382047 w 5425623"/>
              <a:gd name="connsiteY99" fmla="*/ 1635170 h 6667679"/>
              <a:gd name="connsiteX100" fmla="*/ 5373197 w 5425623"/>
              <a:gd name="connsiteY100" fmla="*/ 1656147 h 6667679"/>
              <a:gd name="connsiteX101" fmla="*/ 5363253 w 5425623"/>
              <a:gd name="connsiteY101" fmla="*/ 1676901 h 6667679"/>
              <a:gd name="connsiteX102" fmla="*/ 5352651 w 5425623"/>
              <a:gd name="connsiteY102" fmla="*/ 1698089 h 6667679"/>
              <a:gd name="connsiteX103" fmla="*/ 5341437 w 5425623"/>
              <a:gd name="connsiteY103" fmla="*/ 1718924 h 6667679"/>
              <a:gd name="connsiteX104" fmla="*/ 5329740 w 5425623"/>
              <a:gd name="connsiteY104" fmla="*/ 1739888 h 6667679"/>
              <a:gd name="connsiteX105" fmla="*/ 2613607 w 5425623"/>
              <a:gd name="connsiteY105" fmla="*/ 6444368 h 6667679"/>
              <a:gd name="connsiteX106" fmla="*/ 2601653 w 5425623"/>
              <a:gd name="connsiteY106" fmla="*/ 6464368 h 6667679"/>
              <a:gd name="connsiteX107" fmla="*/ 2589087 w 5425623"/>
              <a:gd name="connsiteY107" fmla="*/ 6484015 h 6667679"/>
              <a:gd name="connsiteX108" fmla="*/ 2575828 w 5425623"/>
              <a:gd name="connsiteY108" fmla="*/ 6502039 h 6667679"/>
              <a:gd name="connsiteX109" fmla="*/ 2562439 w 5425623"/>
              <a:gd name="connsiteY109" fmla="*/ 6519581 h 6667679"/>
              <a:gd name="connsiteX110" fmla="*/ 2548792 w 5425623"/>
              <a:gd name="connsiteY110" fmla="*/ 6536158 h 6667679"/>
              <a:gd name="connsiteX111" fmla="*/ 2534581 w 5425623"/>
              <a:gd name="connsiteY111" fmla="*/ 6551595 h 6667679"/>
              <a:gd name="connsiteX112" fmla="*/ 2519807 w 5425623"/>
              <a:gd name="connsiteY112" fmla="*/ 6565890 h 6667679"/>
              <a:gd name="connsiteX113" fmla="*/ 2504901 w 5425623"/>
              <a:gd name="connsiteY113" fmla="*/ 6579703 h 6667679"/>
              <a:gd name="connsiteX114" fmla="*/ 2489433 w 5425623"/>
              <a:gd name="connsiteY114" fmla="*/ 6592376 h 6667679"/>
              <a:gd name="connsiteX115" fmla="*/ 2474012 w 5425623"/>
              <a:gd name="connsiteY115" fmla="*/ 6604260 h 6667679"/>
              <a:gd name="connsiteX116" fmla="*/ 2457721 w 5425623"/>
              <a:gd name="connsiteY116" fmla="*/ 6614827 h 6667679"/>
              <a:gd name="connsiteX117" fmla="*/ 2441606 w 5425623"/>
              <a:gd name="connsiteY117" fmla="*/ 6625088 h 6667679"/>
              <a:gd name="connsiteX118" fmla="*/ 2424975 w 5425623"/>
              <a:gd name="connsiteY118" fmla="*/ 6633422 h 6667679"/>
              <a:gd name="connsiteX119" fmla="*/ 2408038 w 5425623"/>
              <a:gd name="connsiteY119" fmla="*/ 6641577 h 6667679"/>
              <a:gd name="connsiteX120" fmla="*/ 2390713 w 5425623"/>
              <a:gd name="connsiteY120" fmla="*/ 6648286 h 6667679"/>
              <a:gd name="connsiteX121" fmla="*/ 2372824 w 5425623"/>
              <a:gd name="connsiteY121" fmla="*/ 6653855 h 6667679"/>
              <a:gd name="connsiteX122" fmla="*/ 2355289 w 5425623"/>
              <a:gd name="connsiteY122" fmla="*/ 6658812 h 6667679"/>
              <a:gd name="connsiteX123" fmla="*/ 2337494 w 5425623"/>
              <a:gd name="connsiteY123" fmla="*/ 6662805 h 6667679"/>
              <a:gd name="connsiteX124" fmla="*/ 2319008 w 5425623"/>
              <a:gd name="connsiteY124" fmla="*/ 6665174 h 6667679"/>
              <a:gd name="connsiteX125" fmla="*/ 2300567 w 5425623"/>
              <a:gd name="connsiteY125" fmla="*/ 6666756 h 6667679"/>
              <a:gd name="connsiteX126" fmla="*/ 2281691 w 5425623"/>
              <a:gd name="connsiteY126" fmla="*/ 6667679 h 6667679"/>
              <a:gd name="connsiteX127" fmla="*/ 2262734 w 5425623"/>
              <a:gd name="connsiteY127" fmla="*/ 6667332 h 6667679"/>
              <a:gd name="connsiteX128" fmla="*/ 2243695 w 5425623"/>
              <a:gd name="connsiteY128" fmla="*/ 6665715 h 6667679"/>
              <a:gd name="connsiteX129" fmla="*/ 2224527 w 5425623"/>
              <a:gd name="connsiteY129" fmla="*/ 6663616 h 6667679"/>
              <a:gd name="connsiteX130" fmla="*/ 2204666 w 5425623"/>
              <a:gd name="connsiteY130" fmla="*/ 6659893 h 6667679"/>
              <a:gd name="connsiteX131" fmla="*/ 2185334 w 5425623"/>
              <a:gd name="connsiteY131" fmla="*/ 6655253 h 6667679"/>
              <a:gd name="connsiteX132" fmla="*/ 2165744 w 5425623"/>
              <a:gd name="connsiteY132" fmla="*/ 6649649 h 6667679"/>
              <a:gd name="connsiteX133" fmla="*/ 2145765 w 5425623"/>
              <a:gd name="connsiteY133" fmla="*/ 6642598 h 6667679"/>
              <a:gd name="connsiteX134" fmla="*/ 2125658 w 5425623"/>
              <a:gd name="connsiteY134" fmla="*/ 6635065 h 6667679"/>
              <a:gd name="connsiteX135" fmla="*/ 2105822 w 5425623"/>
              <a:gd name="connsiteY135" fmla="*/ 6625651 h 6667679"/>
              <a:gd name="connsiteX136" fmla="*/ 2085069 w 5425623"/>
              <a:gd name="connsiteY136" fmla="*/ 6615707 h 6667679"/>
              <a:gd name="connsiteX137" fmla="*/ 2065022 w 5425623"/>
              <a:gd name="connsiteY137" fmla="*/ 6604541 h 6667679"/>
              <a:gd name="connsiteX138" fmla="*/ 206953 w 5425623"/>
              <a:gd name="connsiteY138" fmla="*/ 5531784 h 6667679"/>
              <a:gd name="connsiteX139" fmla="*/ 187870 w 5425623"/>
              <a:gd name="connsiteY139" fmla="*/ 5520359 h 6667679"/>
              <a:gd name="connsiteX140" fmla="*/ 169800 w 5425623"/>
              <a:gd name="connsiteY140" fmla="*/ 5507888 h 6667679"/>
              <a:gd name="connsiteX141" fmla="*/ 152339 w 5425623"/>
              <a:gd name="connsiteY141" fmla="*/ 5495769 h 6667679"/>
              <a:gd name="connsiteX142" fmla="*/ 136197 w 5425623"/>
              <a:gd name="connsiteY142" fmla="*/ 5482781 h 6667679"/>
              <a:gd name="connsiteX143" fmla="*/ 120713 w 5425623"/>
              <a:gd name="connsiteY143" fmla="*/ 5469358 h 6667679"/>
              <a:gd name="connsiteX144" fmla="*/ 106066 w 5425623"/>
              <a:gd name="connsiteY144" fmla="*/ 5455194 h 6667679"/>
              <a:gd name="connsiteX145" fmla="*/ 92686 w 5425623"/>
              <a:gd name="connsiteY145" fmla="*/ 5440948 h 6667679"/>
              <a:gd name="connsiteX146" fmla="*/ 79662 w 5425623"/>
              <a:gd name="connsiteY146" fmla="*/ 5426091 h 6667679"/>
              <a:gd name="connsiteX147" fmla="*/ 67906 w 5425623"/>
              <a:gd name="connsiteY147" fmla="*/ 5411152 h 6667679"/>
              <a:gd name="connsiteX148" fmla="*/ 57468 w 5425623"/>
              <a:gd name="connsiteY148" fmla="*/ 5395343 h 6667679"/>
              <a:gd name="connsiteX149" fmla="*/ 47336 w 5425623"/>
              <a:gd name="connsiteY149" fmla="*/ 5379711 h 6667679"/>
              <a:gd name="connsiteX150" fmla="*/ 38344 w 5425623"/>
              <a:gd name="connsiteY150" fmla="*/ 5363515 h 6667679"/>
              <a:gd name="connsiteX151" fmla="*/ 30190 w 5425623"/>
              <a:gd name="connsiteY151" fmla="*/ 5346577 h 6667679"/>
              <a:gd name="connsiteX152" fmla="*/ 23127 w 5425623"/>
              <a:gd name="connsiteY152" fmla="*/ 5329865 h 6667679"/>
              <a:gd name="connsiteX153" fmla="*/ 17205 w 5425623"/>
              <a:gd name="connsiteY153" fmla="*/ 5312587 h 6667679"/>
              <a:gd name="connsiteX154" fmla="*/ 11942 w 5425623"/>
              <a:gd name="connsiteY154" fmla="*/ 5294875 h 6667679"/>
              <a:gd name="connsiteX155" fmla="*/ 7291 w 5425623"/>
              <a:gd name="connsiteY155" fmla="*/ 5277515 h 6667679"/>
              <a:gd name="connsiteX156" fmla="*/ 4133 w 5425623"/>
              <a:gd name="connsiteY156" fmla="*/ 5258981 h 6667679"/>
              <a:gd name="connsiteX157" fmla="*/ 1892 w 5425623"/>
              <a:gd name="connsiteY157" fmla="*/ 5240976 h 6667679"/>
              <a:gd name="connsiteX158" fmla="*/ 440 w 5425623"/>
              <a:gd name="connsiteY158" fmla="*/ 5223018 h 6667679"/>
              <a:gd name="connsiteX159" fmla="*/ 0 w 5425623"/>
              <a:gd name="connsiteY159" fmla="*/ 5204014 h 6667679"/>
              <a:gd name="connsiteX160" fmla="*/ 958 w 5425623"/>
              <a:gd name="connsiteY160" fmla="*/ 5185409 h 6667679"/>
              <a:gd name="connsiteX161" fmla="*/ 2576 w 5425623"/>
              <a:gd name="connsiteY161" fmla="*/ 5166370 h 6667679"/>
              <a:gd name="connsiteX162" fmla="*/ 4981 w 5425623"/>
              <a:gd name="connsiteY162" fmla="*/ 5147378 h 6667679"/>
              <a:gd name="connsiteX163" fmla="*/ 8656 w 5425623"/>
              <a:gd name="connsiteY163" fmla="*/ 5128305 h 6667679"/>
              <a:gd name="connsiteX164" fmla="*/ 13296 w 5425623"/>
              <a:gd name="connsiteY164" fmla="*/ 5108972 h 6667679"/>
              <a:gd name="connsiteX165" fmla="*/ 18723 w 5425623"/>
              <a:gd name="connsiteY165" fmla="*/ 5089688 h 6667679"/>
              <a:gd name="connsiteX166" fmla="*/ 25597 w 5425623"/>
              <a:gd name="connsiteY166" fmla="*/ 5070016 h 6667679"/>
              <a:gd name="connsiteX167" fmla="*/ 33083 w 5425623"/>
              <a:gd name="connsiteY167" fmla="*/ 5050696 h 6667679"/>
              <a:gd name="connsiteX168" fmla="*/ 42144 w 5425623"/>
              <a:gd name="connsiteY168" fmla="*/ 5031472 h 6667679"/>
              <a:gd name="connsiteX169" fmla="*/ 51558 w 5425623"/>
              <a:gd name="connsiteY169" fmla="*/ 5011636 h 6667679"/>
              <a:gd name="connsiteX170" fmla="*/ 62372 w 5425623"/>
              <a:gd name="connsiteY170" fmla="*/ 4992200 h 6667679"/>
              <a:gd name="connsiteX171" fmla="*/ 2800920 w 5425623"/>
              <a:gd name="connsiteY171" fmla="*/ 248895 h 6667679"/>
              <a:gd name="connsiteX172" fmla="*/ 2812698 w 5425623"/>
              <a:gd name="connsiteY172" fmla="*/ 229201 h 6667679"/>
              <a:gd name="connsiteX173" fmla="*/ 2824429 w 5425623"/>
              <a:gd name="connsiteY173" fmla="*/ 210295 h 6667679"/>
              <a:gd name="connsiteX174" fmla="*/ 2837077 w 5425623"/>
              <a:gd name="connsiteY174" fmla="*/ 191918 h 6667679"/>
              <a:gd name="connsiteX175" fmla="*/ 2849807 w 5425623"/>
              <a:gd name="connsiteY175" fmla="*/ 174811 h 6667679"/>
              <a:gd name="connsiteX176" fmla="*/ 2862537 w 5425623"/>
              <a:gd name="connsiteY176" fmla="*/ 157704 h 6667679"/>
              <a:gd name="connsiteX177" fmla="*/ 2876183 w 5425623"/>
              <a:gd name="connsiteY177" fmla="*/ 141127 h 6667679"/>
              <a:gd name="connsiteX178" fmla="*/ 2890218 w 5425623"/>
              <a:gd name="connsiteY178" fmla="*/ 125996 h 6667679"/>
              <a:gd name="connsiteX179" fmla="*/ 2904205 w 5425623"/>
              <a:gd name="connsiteY179" fmla="*/ 111653 h 6667679"/>
              <a:gd name="connsiteX180" fmla="*/ 2918804 w 5425623"/>
              <a:gd name="connsiteY180" fmla="*/ 97664 h 6667679"/>
              <a:gd name="connsiteX181" fmla="*/ 2933485 w 5425623"/>
              <a:gd name="connsiteY181" fmla="*/ 84944 h 6667679"/>
              <a:gd name="connsiteX182" fmla="*/ 2948471 w 5425623"/>
              <a:gd name="connsiteY182" fmla="*/ 72401 h 6667679"/>
              <a:gd name="connsiteX183" fmla="*/ 2963845 w 5425623"/>
              <a:gd name="connsiteY183" fmla="*/ 61305 h 6667679"/>
              <a:gd name="connsiteX184" fmla="*/ 2979348 w 5425623"/>
              <a:gd name="connsiteY184" fmla="*/ 50690 h 6667679"/>
              <a:gd name="connsiteX185" fmla="*/ 2995110 w 5425623"/>
              <a:gd name="connsiteY185" fmla="*/ 41040 h 6667679"/>
              <a:gd name="connsiteX186" fmla="*/ 3011259 w 5425623"/>
              <a:gd name="connsiteY186" fmla="*/ 32837 h 6667679"/>
              <a:gd name="connsiteX187" fmla="*/ 3027714 w 5425623"/>
              <a:gd name="connsiteY187" fmla="*/ 24810 h 6667679"/>
              <a:gd name="connsiteX188" fmla="*/ 3044556 w 5425623"/>
              <a:gd name="connsiteY188" fmla="*/ 18229 h 6667679"/>
              <a:gd name="connsiteX189" fmla="*/ 3061657 w 5425623"/>
              <a:gd name="connsiteY189" fmla="*/ 12613 h 6667679"/>
              <a:gd name="connsiteX190" fmla="*/ 3078228 w 5425623"/>
              <a:gd name="connsiteY190" fmla="*/ 7915 h 6667679"/>
              <a:gd name="connsiteX191" fmla="*/ 3095846 w 5425623"/>
              <a:gd name="connsiteY191" fmla="*/ 4228 h 6667679"/>
              <a:gd name="connsiteX192" fmla="*/ 3113546 w 5425623"/>
              <a:gd name="connsiteY192" fmla="*/ 1812 h 6667679"/>
              <a:gd name="connsiteX193" fmla="*/ 3131327 w 5425623"/>
              <a:gd name="connsiteY193" fmla="*/ 665 h 6667679"/>
              <a:gd name="connsiteX194" fmla="*/ 3149238 w 5425623"/>
              <a:gd name="connsiteY194" fmla="*/ 0 h 6667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5425623" h="6667679">
                <a:moveTo>
                  <a:pt x="3149238" y="0"/>
                </a:moveTo>
                <a:lnTo>
                  <a:pt x="3167360" y="1088"/>
                </a:lnTo>
                <a:lnTo>
                  <a:pt x="3186093" y="2528"/>
                </a:lnTo>
                <a:lnTo>
                  <a:pt x="3204379" y="6156"/>
                </a:lnTo>
                <a:lnTo>
                  <a:pt x="3223581" y="10314"/>
                </a:lnTo>
                <a:lnTo>
                  <a:pt x="3241902" y="16000"/>
                </a:lnTo>
                <a:lnTo>
                  <a:pt x="3261445" y="22392"/>
                </a:lnTo>
                <a:lnTo>
                  <a:pt x="3280717" y="30665"/>
                </a:lnTo>
                <a:lnTo>
                  <a:pt x="3300247" y="39903"/>
                </a:lnTo>
                <a:lnTo>
                  <a:pt x="3319683" y="50716"/>
                </a:lnTo>
                <a:lnTo>
                  <a:pt x="3576474" y="198976"/>
                </a:lnTo>
                <a:lnTo>
                  <a:pt x="3580096" y="201881"/>
                </a:lnTo>
                <a:lnTo>
                  <a:pt x="3582399" y="205656"/>
                </a:lnTo>
                <a:lnTo>
                  <a:pt x="3583868" y="210173"/>
                </a:lnTo>
                <a:lnTo>
                  <a:pt x="3584372" y="214948"/>
                </a:lnTo>
                <a:lnTo>
                  <a:pt x="3583994" y="221251"/>
                </a:lnTo>
                <a:lnTo>
                  <a:pt x="3582827" y="227507"/>
                </a:lnTo>
                <a:lnTo>
                  <a:pt x="3581132" y="234680"/>
                </a:lnTo>
                <a:lnTo>
                  <a:pt x="3578295" y="242417"/>
                </a:lnTo>
                <a:lnTo>
                  <a:pt x="3572398" y="258986"/>
                </a:lnTo>
                <a:lnTo>
                  <a:pt x="3565395" y="278175"/>
                </a:lnTo>
                <a:lnTo>
                  <a:pt x="3562110" y="288100"/>
                </a:lnTo>
                <a:lnTo>
                  <a:pt x="3558955" y="298507"/>
                </a:lnTo>
                <a:lnTo>
                  <a:pt x="3555317" y="309043"/>
                </a:lnTo>
                <a:lnTo>
                  <a:pt x="3552774" y="319801"/>
                </a:lnTo>
                <a:lnTo>
                  <a:pt x="3550184" y="331349"/>
                </a:lnTo>
                <a:lnTo>
                  <a:pt x="3548381" y="342944"/>
                </a:lnTo>
                <a:lnTo>
                  <a:pt x="3547060" y="354410"/>
                </a:lnTo>
                <a:lnTo>
                  <a:pt x="3546833" y="366100"/>
                </a:lnTo>
                <a:lnTo>
                  <a:pt x="3546605" y="377789"/>
                </a:lnTo>
                <a:lnTo>
                  <a:pt x="3547954" y="389573"/>
                </a:lnTo>
                <a:lnTo>
                  <a:pt x="3550878" y="401451"/>
                </a:lnTo>
                <a:lnTo>
                  <a:pt x="3554414" y="413683"/>
                </a:lnTo>
                <a:lnTo>
                  <a:pt x="3558785" y="425174"/>
                </a:lnTo>
                <a:lnTo>
                  <a:pt x="3565344" y="437112"/>
                </a:lnTo>
                <a:lnTo>
                  <a:pt x="3572866" y="448792"/>
                </a:lnTo>
                <a:lnTo>
                  <a:pt x="3582448" y="460438"/>
                </a:lnTo>
                <a:lnTo>
                  <a:pt x="3593474" y="471695"/>
                </a:lnTo>
                <a:lnTo>
                  <a:pt x="3606560" y="482919"/>
                </a:lnTo>
                <a:lnTo>
                  <a:pt x="3621091" y="493755"/>
                </a:lnTo>
                <a:lnTo>
                  <a:pt x="3638164" y="504426"/>
                </a:lnTo>
                <a:lnTo>
                  <a:pt x="4703237" y="1119346"/>
                </a:lnTo>
                <a:lnTo>
                  <a:pt x="4721014" y="1128795"/>
                </a:lnTo>
                <a:lnTo>
                  <a:pt x="4737664" y="1135962"/>
                </a:lnTo>
                <a:lnTo>
                  <a:pt x="4753927" y="1141683"/>
                </a:lnTo>
                <a:lnTo>
                  <a:pt x="4769190" y="1145604"/>
                </a:lnTo>
                <a:lnTo>
                  <a:pt x="4784066" y="1148078"/>
                </a:lnTo>
                <a:lnTo>
                  <a:pt x="4797942" y="1148754"/>
                </a:lnTo>
                <a:lnTo>
                  <a:pt x="4811559" y="1148464"/>
                </a:lnTo>
                <a:lnTo>
                  <a:pt x="4823696" y="1146504"/>
                </a:lnTo>
                <a:lnTo>
                  <a:pt x="4836058" y="1143450"/>
                </a:lnTo>
                <a:lnTo>
                  <a:pt x="4847807" y="1140043"/>
                </a:lnTo>
                <a:lnTo>
                  <a:pt x="4858686" y="1135319"/>
                </a:lnTo>
                <a:lnTo>
                  <a:pt x="4868696" y="1129278"/>
                </a:lnTo>
                <a:lnTo>
                  <a:pt x="4878706" y="1123236"/>
                </a:lnTo>
                <a:lnTo>
                  <a:pt x="4887975" y="1116359"/>
                </a:lnTo>
                <a:lnTo>
                  <a:pt x="4897115" y="1109001"/>
                </a:lnTo>
                <a:lnTo>
                  <a:pt x="4905820" y="1100983"/>
                </a:lnTo>
                <a:lnTo>
                  <a:pt x="4913866" y="1093401"/>
                </a:lnTo>
                <a:lnTo>
                  <a:pt x="4921172" y="1084983"/>
                </a:lnTo>
                <a:lnTo>
                  <a:pt x="4928607" y="1077047"/>
                </a:lnTo>
                <a:lnTo>
                  <a:pt x="4935560" y="1069240"/>
                </a:lnTo>
                <a:lnTo>
                  <a:pt x="4948677" y="1053581"/>
                </a:lnTo>
                <a:lnTo>
                  <a:pt x="4960077" y="1040189"/>
                </a:lnTo>
                <a:lnTo>
                  <a:pt x="4965359" y="1033864"/>
                </a:lnTo>
                <a:lnTo>
                  <a:pt x="4970724" y="1028809"/>
                </a:lnTo>
                <a:lnTo>
                  <a:pt x="4975558" y="1024671"/>
                </a:lnTo>
                <a:lnTo>
                  <a:pt x="4980828" y="1021192"/>
                </a:lnTo>
                <a:lnTo>
                  <a:pt x="4985215" y="1019241"/>
                </a:lnTo>
                <a:lnTo>
                  <a:pt x="4989860" y="1018255"/>
                </a:lnTo>
                <a:lnTo>
                  <a:pt x="4994282" y="1018362"/>
                </a:lnTo>
                <a:lnTo>
                  <a:pt x="4998609" y="1020046"/>
                </a:lnTo>
                <a:lnTo>
                  <a:pt x="5255400" y="1168304"/>
                </a:lnTo>
                <a:lnTo>
                  <a:pt x="5275706" y="1180434"/>
                </a:lnTo>
                <a:lnTo>
                  <a:pt x="5294212" y="1193564"/>
                </a:lnTo>
                <a:lnTo>
                  <a:pt x="5311754" y="1206953"/>
                </a:lnTo>
                <a:lnTo>
                  <a:pt x="5327544" y="1220553"/>
                </a:lnTo>
                <a:lnTo>
                  <a:pt x="5342674" y="1234588"/>
                </a:lnTo>
                <a:lnTo>
                  <a:pt x="5355699" y="1249444"/>
                </a:lnTo>
                <a:lnTo>
                  <a:pt x="5368242" y="1264431"/>
                </a:lnTo>
                <a:lnTo>
                  <a:pt x="5379162" y="1280110"/>
                </a:lnTo>
                <a:lnTo>
                  <a:pt x="5388812" y="1295872"/>
                </a:lnTo>
                <a:lnTo>
                  <a:pt x="5397145" y="1312504"/>
                </a:lnTo>
                <a:lnTo>
                  <a:pt x="5404689" y="1329087"/>
                </a:lnTo>
                <a:lnTo>
                  <a:pt x="5410917" y="1346541"/>
                </a:lnTo>
                <a:lnTo>
                  <a:pt x="5416050" y="1363772"/>
                </a:lnTo>
                <a:lnTo>
                  <a:pt x="5419915" y="1381083"/>
                </a:lnTo>
                <a:lnTo>
                  <a:pt x="5422766" y="1399442"/>
                </a:lnTo>
                <a:lnTo>
                  <a:pt x="5424653" y="1418058"/>
                </a:lnTo>
                <a:lnTo>
                  <a:pt x="5425623" y="1436146"/>
                </a:lnTo>
                <a:lnTo>
                  <a:pt x="5425276" y="1455103"/>
                </a:lnTo>
                <a:lnTo>
                  <a:pt x="5424269" y="1474495"/>
                </a:lnTo>
                <a:lnTo>
                  <a:pt x="5421865" y="1493487"/>
                </a:lnTo>
                <a:lnTo>
                  <a:pt x="5418930" y="1513395"/>
                </a:lnTo>
                <a:lnTo>
                  <a:pt x="5414726" y="1533386"/>
                </a:lnTo>
                <a:lnTo>
                  <a:pt x="5410215" y="1553200"/>
                </a:lnTo>
                <a:lnTo>
                  <a:pt x="5404564" y="1573579"/>
                </a:lnTo>
                <a:lnTo>
                  <a:pt x="5397643" y="1594039"/>
                </a:lnTo>
                <a:lnTo>
                  <a:pt x="5390239" y="1614628"/>
                </a:lnTo>
                <a:lnTo>
                  <a:pt x="5382047" y="1635170"/>
                </a:lnTo>
                <a:lnTo>
                  <a:pt x="5373197" y="1656147"/>
                </a:lnTo>
                <a:lnTo>
                  <a:pt x="5363253" y="1676901"/>
                </a:lnTo>
                <a:lnTo>
                  <a:pt x="5352651" y="1698089"/>
                </a:lnTo>
                <a:lnTo>
                  <a:pt x="5341437" y="1718924"/>
                </a:lnTo>
                <a:lnTo>
                  <a:pt x="5329740" y="1739888"/>
                </a:lnTo>
                <a:lnTo>
                  <a:pt x="2613607" y="6444368"/>
                </a:lnTo>
                <a:lnTo>
                  <a:pt x="2601653" y="6464368"/>
                </a:lnTo>
                <a:lnTo>
                  <a:pt x="2589087" y="6484015"/>
                </a:lnTo>
                <a:lnTo>
                  <a:pt x="2575828" y="6502039"/>
                </a:lnTo>
                <a:lnTo>
                  <a:pt x="2562439" y="6519581"/>
                </a:lnTo>
                <a:lnTo>
                  <a:pt x="2548792" y="6536158"/>
                </a:lnTo>
                <a:lnTo>
                  <a:pt x="2534581" y="6551595"/>
                </a:lnTo>
                <a:lnTo>
                  <a:pt x="2519807" y="6565890"/>
                </a:lnTo>
                <a:lnTo>
                  <a:pt x="2504901" y="6579703"/>
                </a:lnTo>
                <a:lnTo>
                  <a:pt x="2489433" y="6592376"/>
                </a:lnTo>
                <a:lnTo>
                  <a:pt x="2474012" y="6604260"/>
                </a:lnTo>
                <a:lnTo>
                  <a:pt x="2457721" y="6614827"/>
                </a:lnTo>
                <a:lnTo>
                  <a:pt x="2441606" y="6625088"/>
                </a:lnTo>
                <a:lnTo>
                  <a:pt x="2424975" y="6633422"/>
                </a:lnTo>
                <a:lnTo>
                  <a:pt x="2408038" y="6641577"/>
                </a:lnTo>
                <a:lnTo>
                  <a:pt x="2390713" y="6648286"/>
                </a:lnTo>
                <a:lnTo>
                  <a:pt x="2372824" y="6653855"/>
                </a:lnTo>
                <a:lnTo>
                  <a:pt x="2355289" y="6658812"/>
                </a:lnTo>
                <a:lnTo>
                  <a:pt x="2337494" y="6662805"/>
                </a:lnTo>
                <a:lnTo>
                  <a:pt x="2319008" y="6665174"/>
                </a:lnTo>
                <a:lnTo>
                  <a:pt x="2300567" y="6666756"/>
                </a:lnTo>
                <a:lnTo>
                  <a:pt x="2281691" y="6667679"/>
                </a:lnTo>
                <a:lnTo>
                  <a:pt x="2262734" y="6667332"/>
                </a:lnTo>
                <a:lnTo>
                  <a:pt x="2243695" y="6665715"/>
                </a:lnTo>
                <a:lnTo>
                  <a:pt x="2224527" y="6663616"/>
                </a:lnTo>
                <a:lnTo>
                  <a:pt x="2204666" y="6659893"/>
                </a:lnTo>
                <a:lnTo>
                  <a:pt x="2185334" y="6655253"/>
                </a:lnTo>
                <a:lnTo>
                  <a:pt x="2165744" y="6649649"/>
                </a:lnTo>
                <a:lnTo>
                  <a:pt x="2145765" y="6642598"/>
                </a:lnTo>
                <a:lnTo>
                  <a:pt x="2125658" y="6635065"/>
                </a:lnTo>
                <a:lnTo>
                  <a:pt x="2105822" y="6625651"/>
                </a:lnTo>
                <a:lnTo>
                  <a:pt x="2085069" y="6615707"/>
                </a:lnTo>
                <a:lnTo>
                  <a:pt x="2065022" y="6604541"/>
                </a:lnTo>
                <a:lnTo>
                  <a:pt x="206953" y="5531784"/>
                </a:lnTo>
                <a:lnTo>
                  <a:pt x="187870" y="5520359"/>
                </a:lnTo>
                <a:lnTo>
                  <a:pt x="169800" y="5507888"/>
                </a:lnTo>
                <a:lnTo>
                  <a:pt x="152339" y="5495769"/>
                </a:lnTo>
                <a:lnTo>
                  <a:pt x="136197" y="5482781"/>
                </a:lnTo>
                <a:lnTo>
                  <a:pt x="120713" y="5469358"/>
                </a:lnTo>
                <a:lnTo>
                  <a:pt x="106066" y="5455194"/>
                </a:lnTo>
                <a:lnTo>
                  <a:pt x="92686" y="5440948"/>
                </a:lnTo>
                <a:lnTo>
                  <a:pt x="79662" y="5426091"/>
                </a:lnTo>
                <a:lnTo>
                  <a:pt x="67906" y="5411152"/>
                </a:lnTo>
                <a:lnTo>
                  <a:pt x="57468" y="5395343"/>
                </a:lnTo>
                <a:lnTo>
                  <a:pt x="47336" y="5379711"/>
                </a:lnTo>
                <a:lnTo>
                  <a:pt x="38344" y="5363515"/>
                </a:lnTo>
                <a:lnTo>
                  <a:pt x="30190" y="5346577"/>
                </a:lnTo>
                <a:lnTo>
                  <a:pt x="23127" y="5329865"/>
                </a:lnTo>
                <a:lnTo>
                  <a:pt x="17205" y="5312587"/>
                </a:lnTo>
                <a:lnTo>
                  <a:pt x="11942" y="5294875"/>
                </a:lnTo>
                <a:lnTo>
                  <a:pt x="7291" y="5277515"/>
                </a:lnTo>
                <a:lnTo>
                  <a:pt x="4133" y="5258981"/>
                </a:lnTo>
                <a:lnTo>
                  <a:pt x="1892" y="5240976"/>
                </a:lnTo>
                <a:lnTo>
                  <a:pt x="440" y="5223018"/>
                </a:lnTo>
                <a:lnTo>
                  <a:pt x="0" y="5204014"/>
                </a:lnTo>
                <a:lnTo>
                  <a:pt x="958" y="5185409"/>
                </a:lnTo>
                <a:lnTo>
                  <a:pt x="2576" y="5166370"/>
                </a:lnTo>
                <a:lnTo>
                  <a:pt x="4981" y="5147378"/>
                </a:lnTo>
                <a:lnTo>
                  <a:pt x="8656" y="5128305"/>
                </a:lnTo>
                <a:lnTo>
                  <a:pt x="13296" y="5108972"/>
                </a:lnTo>
                <a:lnTo>
                  <a:pt x="18723" y="5089688"/>
                </a:lnTo>
                <a:lnTo>
                  <a:pt x="25597" y="5070016"/>
                </a:lnTo>
                <a:lnTo>
                  <a:pt x="33083" y="5050696"/>
                </a:lnTo>
                <a:lnTo>
                  <a:pt x="42144" y="5031472"/>
                </a:lnTo>
                <a:lnTo>
                  <a:pt x="51558" y="5011636"/>
                </a:lnTo>
                <a:lnTo>
                  <a:pt x="62372" y="4992200"/>
                </a:lnTo>
                <a:lnTo>
                  <a:pt x="2800920" y="248895"/>
                </a:lnTo>
                <a:lnTo>
                  <a:pt x="2812698" y="229201"/>
                </a:lnTo>
                <a:lnTo>
                  <a:pt x="2824429" y="210295"/>
                </a:lnTo>
                <a:lnTo>
                  <a:pt x="2837077" y="191918"/>
                </a:lnTo>
                <a:lnTo>
                  <a:pt x="2849807" y="174811"/>
                </a:lnTo>
                <a:lnTo>
                  <a:pt x="2862537" y="157704"/>
                </a:lnTo>
                <a:lnTo>
                  <a:pt x="2876183" y="141127"/>
                </a:lnTo>
                <a:lnTo>
                  <a:pt x="2890218" y="125996"/>
                </a:lnTo>
                <a:lnTo>
                  <a:pt x="2904205" y="111653"/>
                </a:lnTo>
                <a:lnTo>
                  <a:pt x="2918804" y="97664"/>
                </a:lnTo>
                <a:lnTo>
                  <a:pt x="2933485" y="84944"/>
                </a:lnTo>
                <a:lnTo>
                  <a:pt x="2948471" y="72401"/>
                </a:lnTo>
                <a:lnTo>
                  <a:pt x="2963845" y="61305"/>
                </a:lnTo>
                <a:lnTo>
                  <a:pt x="2979348" y="50690"/>
                </a:lnTo>
                <a:lnTo>
                  <a:pt x="2995110" y="41040"/>
                </a:lnTo>
                <a:lnTo>
                  <a:pt x="3011259" y="32837"/>
                </a:lnTo>
                <a:lnTo>
                  <a:pt x="3027714" y="24810"/>
                </a:lnTo>
                <a:lnTo>
                  <a:pt x="3044556" y="18229"/>
                </a:lnTo>
                <a:lnTo>
                  <a:pt x="3061657" y="12613"/>
                </a:lnTo>
                <a:lnTo>
                  <a:pt x="3078228" y="7915"/>
                </a:lnTo>
                <a:lnTo>
                  <a:pt x="3095846" y="4228"/>
                </a:lnTo>
                <a:lnTo>
                  <a:pt x="3113546" y="1812"/>
                </a:lnTo>
                <a:lnTo>
                  <a:pt x="3131327" y="665"/>
                </a:lnTo>
                <a:lnTo>
                  <a:pt x="3149238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9" name="Рисунок 3"/>
          <p:cNvSpPr>
            <a:spLocks noGrp="1"/>
          </p:cNvSpPr>
          <p:nvPr>
            <p:ph type="pic" sz="quarter" idx="23"/>
          </p:nvPr>
        </p:nvSpPr>
        <p:spPr>
          <a:xfrm>
            <a:off x="18790721" y="3773347"/>
            <a:ext cx="7233693" cy="8888866"/>
          </a:xfrm>
          <a:custGeom>
            <a:avLst/>
            <a:gdLst>
              <a:gd name="connsiteX0" fmla="*/ 3149238 w 5425623"/>
              <a:gd name="connsiteY0" fmla="*/ 0 h 6667679"/>
              <a:gd name="connsiteX1" fmla="*/ 3167360 w 5425623"/>
              <a:gd name="connsiteY1" fmla="*/ 1088 h 6667679"/>
              <a:gd name="connsiteX2" fmla="*/ 3186093 w 5425623"/>
              <a:gd name="connsiteY2" fmla="*/ 2528 h 6667679"/>
              <a:gd name="connsiteX3" fmla="*/ 3204379 w 5425623"/>
              <a:gd name="connsiteY3" fmla="*/ 6156 h 6667679"/>
              <a:gd name="connsiteX4" fmla="*/ 3223581 w 5425623"/>
              <a:gd name="connsiteY4" fmla="*/ 10314 h 6667679"/>
              <a:gd name="connsiteX5" fmla="*/ 3241902 w 5425623"/>
              <a:gd name="connsiteY5" fmla="*/ 16000 h 6667679"/>
              <a:gd name="connsiteX6" fmla="*/ 3261445 w 5425623"/>
              <a:gd name="connsiteY6" fmla="*/ 22392 h 6667679"/>
              <a:gd name="connsiteX7" fmla="*/ 3280717 w 5425623"/>
              <a:gd name="connsiteY7" fmla="*/ 30665 h 6667679"/>
              <a:gd name="connsiteX8" fmla="*/ 3300247 w 5425623"/>
              <a:gd name="connsiteY8" fmla="*/ 39903 h 6667679"/>
              <a:gd name="connsiteX9" fmla="*/ 3319683 w 5425623"/>
              <a:gd name="connsiteY9" fmla="*/ 50716 h 6667679"/>
              <a:gd name="connsiteX10" fmla="*/ 3576474 w 5425623"/>
              <a:gd name="connsiteY10" fmla="*/ 198976 h 6667679"/>
              <a:gd name="connsiteX11" fmla="*/ 3580096 w 5425623"/>
              <a:gd name="connsiteY11" fmla="*/ 201881 h 6667679"/>
              <a:gd name="connsiteX12" fmla="*/ 3582399 w 5425623"/>
              <a:gd name="connsiteY12" fmla="*/ 205656 h 6667679"/>
              <a:gd name="connsiteX13" fmla="*/ 3583868 w 5425623"/>
              <a:gd name="connsiteY13" fmla="*/ 210173 h 6667679"/>
              <a:gd name="connsiteX14" fmla="*/ 3584372 w 5425623"/>
              <a:gd name="connsiteY14" fmla="*/ 214948 h 6667679"/>
              <a:gd name="connsiteX15" fmla="*/ 3583994 w 5425623"/>
              <a:gd name="connsiteY15" fmla="*/ 221251 h 6667679"/>
              <a:gd name="connsiteX16" fmla="*/ 3582827 w 5425623"/>
              <a:gd name="connsiteY16" fmla="*/ 227507 h 6667679"/>
              <a:gd name="connsiteX17" fmla="*/ 3581132 w 5425623"/>
              <a:gd name="connsiteY17" fmla="*/ 234680 h 6667679"/>
              <a:gd name="connsiteX18" fmla="*/ 3578295 w 5425623"/>
              <a:gd name="connsiteY18" fmla="*/ 242417 h 6667679"/>
              <a:gd name="connsiteX19" fmla="*/ 3572398 w 5425623"/>
              <a:gd name="connsiteY19" fmla="*/ 258986 h 6667679"/>
              <a:gd name="connsiteX20" fmla="*/ 3565395 w 5425623"/>
              <a:gd name="connsiteY20" fmla="*/ 278175 h 6667679"/>
              <a:gd name="connsiteX21" fmla="*/ 3562110 w 5425623"/>
              <a:gd name="connsiteY21" fmla="*/ 288100 h 6667679"/>
              <a:gd name="connsiteX22" fmla="*/ 3558955 w 5425623"/>
              <a:gd name="connsiteY22" fmla="*/ 298507 h 6667679"/>
              <a:gd name="connsiteX23" fmla="*/ 3555317 w 5425623"/>
              <a:gd name="connsiteY23" fmla="*/ 309043 h 6667679"/>
              <a:gd name="connsiteX24" fmla="*/ 3552774 w 5425623"/>
              <a:gd name="connsiteY24" fmla="*/ 319801 h 6667679"/>
              <a:gd name="connsiteX25" fmla="*/ 3550184 w 5425623"/>
              <a:gd name="connsiteY25" fmla="*/ 331349 h 6667679"/>
              <a:gd name="connsiteX26" fmla="*/ 3548381 w 5425623"/>
              <a:gd name="connsiteY26" fmla="*/ 342944 h 6667679"/>
              <a:gd name="connsiteX27" fmla="*/ 3547060 w 5425623"/>
              <a:gd name="connsiteY27" fmla="*/ 354410 h 6667679"/>
              <a:gd name="connsiteX28" fmla="*/ 3546833 w 5425623"/>
              <a:gd name="connsiteY28" fmla="*/ 366100 h 6667679"/>
              <a:gd name="connsiteX29" fmla="*/ 3546605 w 5425623"/>
              <a:gd name="connsiteY29" fmla="*/ 377789 h 6667679"/>
              <a:gd name="connsiteX30" fmla="*/ 3547954 w 5425623"/>
              <a:gd name="connsiteY30" fmla="*/ 389573 h 6667679"/>
              <a:gd name="connsiteX31" fmla="*/ 3550878 w 5425623"/>
              <a:gd name="connsiteY31" fmla="*/ 401451 h 6667679"/>
              <a:gd name="connsiteX32" fmla="*/ 3554414 w 5425623"/>
              <a:gd name="connsiteY32" fmla="*/ 413683 h 6667679"/>
              <a:gd name="connsiteX33" fmla="*/ 3558785 w 5425623"/>
              <a:gd name="connsiteY33" fmla="*/ 425174 h 6667679"/>
              <a:gd name="connsiteX34" fmla="*/ 3565344 w 5425623"/>
              <a:gd name="connsiteY34" fmla="*/ 437112 h 6667679"/>
              <a:gd name="connsiteX35" fmla="*/ 3572866 w 5425623"/>
              <a:gd name="connsiteY35" fmla="*/ 448792 h 6667679"/>
              <a:gd name="connsiteX36" fmla="*/ 3582448 w 5425623"/>
              <a:gd name="connsiteY36" fmla="*/ 460438 h 6667679"/>
              <a:gd name="connsiteX37" fmla="*/ 3593474 w 5425623"/>
              <a:gd name="connsiteY37" fmla="*/ 471695 h 6667679"/>
              <a:gd name="connsiteX38" fmla="*/ 3606560 w 5425623"/>
              <a:gd name="connsiteY38" fmla="*/ 482919 h 6667679"/>
              <a:gd name="connsiteX39" fmla="*/ 3621091 w 5425623"/>
              <a:gd name="connsiteY39" fmla="*/ 493755 h 6667679"/>
              <a:gd name="connsiteX40" fmla="*/ 3638164 w 5425623"/>
              <a:gd name="connsiteY40" fmla="*/ 504426 h 6667679"/>
              <a:gd name="connsiteX41" fmla="*/ 4703237 w 5425623"/>
              <a:gd name="connsiteY41" fmla="*/ 1119346 h 6667679"/>
              <a:gd name="connsiteX42" fmla="*/ 4721014 w 5425623"/>
              <a:gd name="connsiteY42" fmla="*/ 1128795 h 6667679"/>
              <a:gd name="connsiteX43" fmla="*/ 4737664 w 5425623"/>
              <a:gd name="connsiteY43" fmla="*/ 1135962 h 6667679"/>
              <a:gd name="connsiteX44" fmla="*/ 4753927 w 5425623"/>
              <a:gd name="connsiteY44" fmla="*/ 1141683 h 6667679"/>
              <a:gd name="connsiteX45" fmla="*/ 4769190 w 5425623"/>
              <a:gd name="connsiteY45" fmla="*/ 1145604 h 6667679"/>
              <a:gd name="connsiteX46" fmla="*/ 4784066 w 5425623"/>
              <a:gd name="connsiteY46" fmla="*/ 1148078 h 6667679"/>
              <a:gd name="connsiteX47" fmla="*/ 4797942 w 5425623"/>
              <a:gd name="connsiteY47" fmla="*/ 1148754 h 6667679"/>
              <a:gd name="connsiteX48" fmla="*/ 4811559 w 5425623"/>
              <a:gd name="connsiteY48" fmla="*/ 1148464 h 6667679"/>
              <a:gd name="connsiteX49" fmla="*/ 4823696 w 5425623"/>
              <a:gd name="connsiteY49" fmla="*/ 1146504 h 6667679"/>
              <a:gd name="connsiteX50" fmla="*/ 4836058 w 5425623"/>
              <a:gd name="connsiteY50" fmla="*/ 1143450 h 6667679"/>
              <a:gd name="connsiteX51" fmla="*/ 4847807 w 5425623"/>
              <a:gd name="connsiteY51" fmla="*/ 1140043 h 6667679"/>
              <a:gd name="connsiteX52" fmla="*/ 4858686 w 5425623"/>
              <a:gd name="connsiteY52" fmla="*/ 1135319 h 6667679"/>
              <a:gd name="connsiteX53" fmla="*/ 4868696 w 5425623"/>
              <a:gd name="connsiteY53" fmla="*/ 1129278 h 6667679"/>
              <a:gd name="connsiteX54" fmla="*/ 4878706 w 5425623"/>
              <a:gd name="connsiteY54" fmla="*/ 1123236 h 6667679"/>
              <a:gd name="connsiteX55" fmla="*/ 4887975 w 5425623"/>
              <a:gd name="connsiteY55" fmla="*/ 1116359 h 6667679"/>
              <a:gd name="connsiteX56" fmla="*/ 4897115 w 5425623"/>
              <a:gd name="connsiteY56" fmla="*/ 1109001 h 6667679"/>
              <a:gd name="connsiteX57" fmla="*/ 4905820 w 5425623"/>
              <a:gd name="connsiteY57" fmla="*/ 1100983 h 6667679"/>
              <a:gd name="connsiteX58" fmla="*/ 4913866 w 5425623"/>
              <a:gd name="connsiteY58" fmla="*/ 1093401 h 6667679"/>
              <a:gd name="connsiteX59" fmla="*/ 4921172 w 5425623"/>
              <a:gd name="connsiteY59" fmla="*/ 1084983 h 6667679"/>
              <a:gd name="connsiteX60" fmla="*/ 4928607 w 5425623"/>
              <a:gd name="connsiteY60" fmla="*/ 1077047 h 6667679"/>
              <a:gd name="connsiteX61" fmla="*/ 4935560 w 5425623"/>
              <a:gd name="connsiteY61" fmla="*/ 1069240 h 6667679"/>
              <a:gd name="connsiteX62" fmla="*/ 4948677 w 5425623"/>
              <a:gd name="connsiteY62" fmla="*/ 1053581 h 6667679"/>
              <a:gd name="connsiteX63" fmla="*/ 4960077 w 5425623"/>
              <a:gd name="connsiteY63" fmla="*/ 1040189 h 6667679"/>
              <a:gd name="connsiteX64" fmla="*/ 4965359 w 5425623"/>
              <a:gd name="connsiteY64" fmla="*/ 1033864 h 6667679"/>
              <a:gd name="connsiteX65" fmla="*/ 4970724 w 5425623"/>
              <a:gd name="connsiteY65" fmla="*/ 1028809 h 6667679"/>
              <a:gd name="connsiteX66" fmla="*/ 4975558 w 5425623"/>
              <a:gd name="connsiteY66" fmla="*/ 1024671 h 6667679"/>
              <a:gd name="connsiteX67" fmla="*/ 4980828 w 5425623"/>
              <a:gd name="connsiteY67" fmla="*/ 1021192 h 6667679"/>
              <a:gd name="connsiteX68" fmla="*/ 4985215 w 5425623"/>
              <a:gd name="connsiteY68" fmla="*/ 1019241 h 6667679"/>
              <a:gd name="connsiteX69" fmla="*/ 4989860 w 5425623"/>
              <a:gd name="connsiteY69" fmla="*/ 1018255 h 6667679"/>
              <a:gd name="connsiteX70" fmla="*/ 4994282 w 5425623"/>
              <a:gd name="connsiteY70" fmla="*/ 1018362 h 6667679"/>
              <a:gd name="connsiteX71" fmla="*/ 4998609 w 5425623"/>
              <a:gd name="connsiteY71" fmla="*/ 1020046 h 6667679"/>
              <a:gd name="connsiteX72" fmla="*/ 5255400 w 5425623"/>
              <a:gd name="connsiteY72" fmla="*/ 1168304 h 6667679"/>
              <a:gd name="connsiteX73" fmla="*/ 5275706 w 5425623"/>
              <a:gd name="connsiteY73" fmla="*/ 1180434 h 6667679"/>
              <a:gd name="connsiteX74" fmla="*/ 5294212 w 5425623"/>
              <a:gd name="connsiteY74" fmla="*/ 1193564 h 6667679"/>
              <a:gd name="connsiteX75" fmla="*/ 5311754 w 5425623"/>
              <a:gd name="connsiteY75" fmla="*/ 1206953 h 6667679"/>
              <a:gd name="connsiteX76" fmla="*/ 5327544 w 5425623"/>
              <a:gd name="connsiteY76" fmla="*/ 1220553 h 6667679"/>
              <a:gd name="connsiteX77" fmla="*/ 5342674 w 5425623"/>
              <a:gd name="connsiteY77" fmla="*/ 1234588 h 6667679"/>
              <a:gd name="connsiteX78" fmla="*/ 5355699 w 5425623"/>
              <a:gd name="connsiteY78" fmla="*/ 1249444 h 6667679"/>
              <a:gd name="connsiteX79" fmla="*/ 5368242 w 5425623"/>
              <a:gd name="connsiteY79" fmla="*/ 1264431 h 6667679"/>
              <a:gd name="connsiteX80" fmla="*/ 5379162 w 5425623"/>
              <a:gd name="connsiteY80" fmla="*/ 1280110 h 6667679"/>
              <a:gd name="connsiteX81" fmla="*/ 5388812 w 5425623"/>
              <a:gd name="connsiteY81" fmla="*/ 1295872 h 6667679"/>
              <a:gd name="connsiteX82" fmla="*/ 5397145 w 5425623"/>
              <a:gd name="connsiteY82" fmla="*/ 1312504 h 6667679"/>
              <a:gd name="connsiteX83" fmla="*/ 5404689 w 5425623"/>
              <a:gd name="connsiteY83" fmla="*/ 1329087 h 6667679"/>
              <a:gd name="connsiteX84" fmla="*/ 5410917 w 5425623"/>
              <a:gd name="connsiteY84" fmla="*/ 1346541 h 6667679"/>
              <a:gd name="connsiteX85" fmla="*/ 5416050 w 5425623"/>
              <a:gd name="connsiteY85" fmla="*/ 1363772 h 6667679"/>
              <a:gd name="connsiteX86" fmla="*/ 5419915 w 5425623"/>
              <a:gd name="connsiteY86" fmla="*/ 1381083 h 6667679"/>
              <a:gd name="connsiteX87" fmla="*/ 5422766 w 5425623"/>
              <a:gd name="connsiteY87" fmla="*/ 1399442 h 6667679"/>
              <a:gd name="connsiteX88" fmla="*/ 5424653 w 5425623"/>
              <a:gd name="connsiteY88" fmla="*/ 1418058 h 6667679"/>
              <a:gd name="connsiteX89" fmla="*/ 5425623 w 5425623"/>
              <a:gd name="connsiteY89" fmla="*/ 1436146 h 6667679"/>
              <a:gd name="connsiteX90" fmla="*/ 5425276 w 5425623"/>
              <a:gd name="connsiteY90" fmla="*/ 1455103 h 6667679"/>
              <a:gd name="connsiteX91" fmla="*/ 5424269 w 5425623"/>
              <a:gd name="connsiteY91" fmla="*/ 1474495 h 6667679"/>
              <a:gd name="connsiteX92" fmla="*/ 5421865 w 5425623"/>
              <a:gd name="connsiteY92" fmla="*/ 1493487 h 6667679"/>
              <a:gd name="connsiteX93" fmla="*/ 5418930 w 5425623"/>
              <a:gd name="connsiteY93" fmla="*/ 1513395 h 6667679"/>
              <a:gd name="connsiteX94" fmla="*/ 5414726 w 5425623"/>
              <a:gd name="connsiteY94" fmla="*/ 1533386 h 6667679"/>
              <a:gd name="connsiteX95" fmla="*/ 5410215 w 5425623"/>
              <a:gd name="connsiteY95" fmla="*/ 1553200 h 6667679"/>
              <a:gd name="connsiteX96" fmla="*/ 5404564 w 5425623"/>
              <a:gd name="connsiteY96" fmla="*/ 1573579 h 6667679"/>
              <a:gd name="connsiteX97" fmla="*/ 5397643 w 5425623"/>
              <a:gd name="connsiteY97" fmla="*/ 1594039 h 6667679"/>
              <a:gd name="connsiteX98" fmla="*/ 5390239 w 5425623"/>
              <a:gd name="connsiteY98" fmla="*/ 1614628 h 6667679"/>
              <a:gd name="connsiteX99" fmla="*/ 5382047 w 5425623"/>
              <a:gd name="connsiteY99" fmla="*/ 1635170 h 6667679"/>
              <a:gd name="connsiteX100" fmla="*/ 5373197 w 5425623"/>
              <a:gd name="connsiteY100" fmla="*/ 1656147 h 6667679"/>
              <a:gd name="connsiteX101" fmla="*/ 5363253 w 5425623"/>
              <a:gd name="connsiteY101" fmla="*/ 1676901 h 6667679"/>
              <a:gd name="connsiteX102" fmla="*/ 5352651 w 5425623"/>
              <a:gd name="connsiteY102" fmla="*/ 1698089 h 6667679"/>
              <a:gd name="connsiteX103" fmla="*/ 5341437 w 5425623"/>
              <a:gd name="connsiteY103" fmla="*/ 1718924 h 6667679"/>
              <a:gd name="connsiteX104" fmla="*/ 5329740 w 5425623"/>
              <a:gd name="connsiteY104" fmla="*/ 1739888 h 6667679"/>
              <a:gd name="connsiteX105" fmla="*/ 2613607 w 5425623"/>
              <a:gd name="connsiteY105" fmla="*/ 6444368 h 6667679"/>
              <a:gd name="connsiteX106" fmla="*/ 2601653 w 5425623"/>
              <a:gd name="connsiteY106" fmla="*/ 6464368 h 6667679"/>
              <a:gd name="connsiteX107" fmla="*/ 2589087 w 5425623"/>
              <a:gd name="connsiteY107" fmla="*/ 6484015 h 6667679"/>
              <a:gd name="connsiteX108" fmla="*/ 2575828 w 5425623"/>
              <a:gd name="connsiteY108" fmla="*/ 6502039 h 6667679"/>
              <a:gd name="connsiteX109" fmla="*/ 2562439 w 5425623"/>
              <a:gd name="connsiteY109" fmla="*/ 6519581 h 6667679"/>
              <a:gd name="connsiteX110" fmla="*/ 2548792 w 5425623"/>
              <a:gd name="connsiteY110" fmla="*/ 6536158 h 6667679"/>
              <a:gd name="connsiteX111" fmla="*/ 2534581 w 5425623"/>
              <a:gd name="connsiteY111" fmla="*/ 6551595 h 6667679"/>
              <a:gd name="connsiteX112" fmla="*/ 2519807 w 5425623"/>
              <a:gd name="connsiteY112" fmla="*/ 6565890 h 6667679"/>
              <a:gd name="connsiteX113" fmla="*/ 2504901 w 5425623"/>
              <a:gd name="connsiteY113" fmla="*/ 6579703 h 6667679"/>
              <a:gd name="connsiteX114" fmla="*/ 2489433 w 5425623"/>
              <a:gd name="connsiteY114" fmla="*/ 6592376 h 6667679"/>
              <a:gd name="connsiteX115" fmla="*/ 2474012 w 5425623"/>
              <a:gd name="connsiteY115" fmla="*/ 6604260 h 6667679"/>
              <a:gd name="connsiteX116" fmla="*/ 2457721 w 5425623"/>
              <a:gd name="connsiteY116" fmla="*/ 6614827 h 6667679"/>
              <a:gd name="connsiteX117" fmla="*/ 2441606 w 5425623"/>
              <a:gd name="connsiteY117" fmla="*/ 6625088 h 6667679"/>
              <a:gd name="connsiteX118" fmla="*/ 2424975 w 5425623"/>
              <a:gd name="connsiteY118" fmla="*/ 6633422 h 6667679"/>
              <a:gd name="connsiteX119" fmla="*/ 2408038 w 5425623"/>
              <a:gd name="connsiteY119" fmla="*/ 6641577 h 6667679"/>
              <a:gd name="connsiteX120" fmla="*/ 2390713 w 5425623"/>
              <a:gd name="connsiteY120" fmla="*/ 6648286 h 6667679"/>
              <a:gd name="connsiteX121" fmla="*/ 2372824 w 5425623"/>
              <a:gd name="connsiteY121" fmla="*/ 6653855 h 6667679"/>
              <a:gd name="connsiteX122" fmla="*/ 2355289 w 5425623"/>
              <a:gd name="connsiteY122" fmla="*/ 6658812 h 6667679"/>
              <a:gd name="connsiteX123" fmla="*/ 2337494 w 5425623"/>
              <a:gd name="connsiteY123" fmla="*/ 6662805 h 6667679"/>
              <a:gd name="connsiteX124" fmla="*/ 2319008 w 5425623"/>
              <a:gd name="connsiteY124" fmla="*/ 6665174 h 6667679"/>
              <a:gd name="connsiteX125" fmla="*/ 2300567 w 5425623"/>
              <a:gd name="connsiteY125" fmla="*/ 6666756 h 6667679"/>
              <a:gd name="connsiteX126" fmla="*/ 2281691 w 5425623"/>
              <a:gd name="connsiteY126" fmla="*/ 6667679 h 6667679"/>
              <a:gd name="connsiteX127" fmla="*/ 2262734 w 5425623"/>
              <a:gd name="connsiteY127" fmla="*/ 6667332 h 6667679"/>
              <a:gd name="connsiteX128" fmla="*/ 2243695 w 5425623"/>
              <a:gd name="connsiteY128" fmla="*/ 6665715 h 6667679"/>
              <a:gd name="connsiteX129" fmla="*/ 2224527 w 5425623"/>
              <a:gd name="connsiteY129" fmla="*/ 6663616 h 6667679"/>
              <a:gd name="connsiteX130" fmla="*/ 2204666 w 5425623"/>
              <a:gd name="connsiteY130" fmla="*/ 6659893 h 6667679"/>
              <a:gd name="connsiteX131" fmla="*/ 2185334 w 5425623"/>
              <a:gd name="connsiteY131" fmla="*/ 6655253 h 6667679"/>
              <a:gd name="connsiteX132" fmla="*/ 2165744 w 5425623"/>
              <a:gd name="connsiteY132" fmla="*/ 6649649 h 6667679"/>
              <a:gd name="connsiteX133" fmla="*/ 2145765 w 5425623"/>
              <a:gd name="connsiteY133" fmla="*/ 6642598 h 6667679"/>
              <a:gd name="connsiteX134" fmla="*/ 2125658 w 5425623"/>
              <a:gd name="connsiteY134" fmla="*/ 6635065 h 6667679"/>
              <a:gd name="connsiteX135" fmla="*/ 2105822 w 5425623"/>
              <a:gd name="connsiteY135" fmla="*/ 6625651 h 6667679"/>
              <a:gd name="connsiteX136" fmla="*/ 2085069 w 5425623"/>
              <a:gd name="connsiteY136" fmla="*/ 6615707 h 6667679"/>
              <a:gd name="connsiteX137" fmla="*/ 2065022 w 5425623"/>
              <a:gd name="connsiteY137" fmla="*/ 6604541 h 6667679"/>
              <a:gd name="connsiteX138" fmla="*/ 206953 w 5425623"/>
              <a:gd name="connsiteY138" fmla="*/ 5531784 h 6667679"/>
              <a:gd name="connsiteX139" fmla="*/ 187870 w 5425623"/>
              <a:gd name="connsiteY139" fmla="*/ 5520359 h 6667679"/>
              <a:gd name="connsiteX140" fmla="*/ 169800 w 5425623"/>
              <a:gd name="connsiteY140" fmla="*/ 5507888 h 6667679"/>
              <a:gd name="connsiteX141" fmla="*/ 152339 w 5425623"/>
              <a:gd name="connsiteY141" fmla="*/ 5495769 h 6667679"/>
              <a:gd name="connsiteX142" fmla="*/ 136197 w 5425623"/>
              <a:gd name="connsiteY142" fmla="*/ 5482781 h 6667679"/>
              <a:gd name="connsiteX143" fmla="*/ 120713 w 5425623"/>
              <a:gd name="connsiteY143" fmla="*/ 5469358 h 6667679"/>
              <a:gd name="connsiteX144" fmla="*/ 106066 w 5425623"/>
              <a:gd name="connsiteY144" fmla="*/ 5455194 h 6667679"/>
              <a:gd name="connsiteX145" fmla="*/ 92686 w 5425623"/>
              <a:gd name="connsiteY145" fmla="*/ 5440948 h 6667679"/>
              <a:gd name="connsiteX146" fmla="*/ 79662 w 5425623"/>
              <a:gd name="connsiteY146" fmla="*/ 5426091 h 6667679"/>
              <a:gd name="connsiteX147" fmla="*/ 67906 w 5425623"/>
              <a:gd name="connsiteY147" fmla="*/ 5411152 h 6667679"/>
              <a:gd name="connsiteX148" fmla="*/ 57468 w 5425623"/>
              <a:gd name="connsiteY148" fmla="*/ 5395343 h 6667679"/>
              <a:gd name="connsiteX149" fmla="*/ 47336 w 5425623"/>
              <a:gd name="connsiteY149" fmla="*/ 5379711 h 6667679"/>
              <a:gd name="connsiteX150" fmla="*/ 38344 w 5425623"/>
              <a:gd name="connsiteY150" fmla="*/ 5363515 h 6667679"/>
              <a:gd name="connsiteX151" fmla="*/ 30190 w 5425623"/>
              <a:gd name="connsiteY151" fmla="*/ 5346577 h 6667679"/>
              <a:gd name="connsiteX152" fmla="*/ 23127 w 5425623"/>
              <a:gd name="connsiteY152" fmla="*/ 5329865 h 6667679"/>
              <a:gd name="connsiteX153" fmla="*/ 17205 w 5425623"/>
              <a:gd name="connsiteY153" fmla="*/ 5312587 h 6667679"/>
              <a:gd name="connsiteX154" fmla="*/ 11942 w 5425623"/>
              <a:gd name="connsiteY154" fmla="*/ 5294875 h 6667679"/>
              <a:gd name="connsiteX155" fmla="*/ 7291 w 5425623"/>
              <a:gd name="connsiteY155" fmla="*/ 5277515 h 6667679"/>
              <a:gd name="connsiteX156" fmla="*/ 4133 w 5425623"/>
              <a:gd name="connsiteY156" fmla="*/ 5258981 h 6667679"/>
              <a:gd name="connsiteX157" fmla="*/ 1892 w 5425623"/>
              <a:gd name="connsiteY157" fmla="*/ 5240976 h 6667679"/>
              <a:gd name="connsiteX158" fmla="*/ 440 w 5425623"/>
              <a:gd name="connsiteY158" fmla="*/ 5223018 h 6667679"/>
              <a:gd name="connsiteX159" fmla="*/ 0 w 5425623"/>
              <a:gd name="connsiteY159" fmla="*/ 5204014 h 6667679"/>
              <a:gd name="connsiteX160" fmla="*/ 958 w 5425623"/>
              <a:gd name="connsiteY160" fmla="*/ 5185409 h 6667679"/>
              <a:gd name="connsiteX161" fmla="*/ 2576 w 5425623"/>
              <a:gd name="connsiteY161" fmla="*/ 5166370 h 6667679"/>
              <a:gd name="connsiteX162" fmla="*/ 4981 w 5425623"/>
              <a:gd name="connsiteY162" fmla="*/ 5147378 h 6667679"/>
              <a:gd name="connsiteX163" fmla="*/ 8656 w 5425623"/>
              <a:gd name="connsiteY163" fmla="*/ 5128305 h 6667679"/>
              <a:gd name="connsiteX164" fmla="*/ 13296 w 5425623"/>
              <a:gd name="connsiteY164" fmla="*/ 5108972 h 6667679"/>
              <a:gd name="connsiteX165" fmla="*/ 18723 w 5425623"/>
              <a:gd name="connsiteY165" fmla="*/ 5089688 h 6667679"/>
              <a:gd name="connsiteX166" fmla="*/ 25597 w 5425623"/>
              <a:gd name="connsiteY166" fmla="*/ 5070016 h 6667679"/>
              <a:gd name="connsiteX167" fmla="*/ 33083 w 5425623"/>
              <a:gd name="connsiteY167" fmla="*/ 5050696 h 6667679"/>
              <a:gd name="connsiteX168" fmla="*/ 42144 w 5425623"/>
              <a:gd name="connsiteY168" fmla="*/ 5031472 h 6667679"/>
              <a:gd name="connsiteX169" fmla="*/ 51558 w 5425623"/>
              <a:gd name="connsiteY169" fmla="*/ 5011636 h 6667679"/>
              <a:gd name="connsiteX170" fmla="*/ 62372 w 5425623"/>
              <a:gd name="connsiteY170" fmla="*/ 4992200 h 6667679"/>
              <a:gd name="connsiteX171" fmla="*/ 2800920 w 5425623"/>
              <a:gd name="connsiteY171" fmla="*/ 248895 h 6667679"/>
              <a:gd name="connsiteX172" fmla="*/ 2812698 w 5425623"/>
              <a:gd name="connsiteY172" fmla="*/ 229201 h 6667679"/>
              <a:gd name="connsiteX173" fmla="*/ 2824429 w 5425623"/>
              <a:gd name="connsiteY173" fmla="*/ 210295 h 6667679"/>
              <a:gd name="connsiteX174" fmla="*/ 2837077 w 5425623"/>
              <a:gd name="connsiteY174" fmla="*/ 191918 h 6667679"/>
              <a:gd name="connsiteX175" fmla="*/ 2849807 w 5425623"/>
              <a:gd name="connsiteY175" fmla="*/ 174811 h 6667679"/>
              <a:gd name="connsiteX176" fmla="*/ 2862537 w 5425623"/>
              <a:gd name="connsiteY176" fmla="*/ 157704 h 6667679"/>
              <a:gd name="connsiteX177" fmla="*/ 2876183 w 5425623"/>
              <a:gd name="connsiteY177" fmla="*/ 141127 h 6667679"/>
              <a:gd name="connsiteX178" fmla="*/ 2890218 w 5425623"/>
              <a:gd name="connsiteY178" fmla="*/ 125996 h 6667679"/>
              <a:gd name="connsiteX179" fmla="*/ 2904205 w 5425623"/>
              <a:gd name="connsiteY179" fmla="*/ 111653 h 6667679"/>
              <a:gd name="connsiteX180" fmla="*/ 2918804 w 5425623"/>
              <a:gd name="connsiteY180" fmla="*/ 97664 h 6667679"/>
              <a:gd name="connsiteX181" fmla="*/ 2933485 w 5425623"/>
              <a:gd name="connsiteY181" fmla="*/ 84944 h 6667679"/>
              <a:gd name="connsiteX182" fmla="*/ 2948471 w 5425623"/>
              <a:gd name="connsiteY182" fmla="*/ 72401 h 6667679"/>
              <a:gd name="connsiteX183" fmla="*/ 2963845 w 5425623"/>
              <a:gd name="connsiteY183" fmla="*/ 61305 h 6667679"/>
              <a:gd name="connsiteX184" fmla="*/ 2979348 w 5425623"/>
              <a:gd name="connsiteY184" fmla="*/ 50690 h 6667679"/>
              <a:gd name="connsiteX185" fmla="*/ 2995110 w 5425623"/>
              <a:gd name="connsiteY185" fmla="*/ 41040 h 6667679"/>
              <a:gd name="connsiteX186" fmla="*/ 3011259 w 5425623"/>
              <a:gd name="connsiteY186" fmla="*/ 32837 h 6667679"/>
              <a:gd name="connsiteX187" fmla="*/ 3027714 w 5425623"/>
              <a:gd name="connsiteY187" fmla="*/ 24810 h 6667679"/>
              <a:gd name="connsiteX188" fmla="*/ 3044556 w 5425623"/>
              <a:gd name="connsiteY188" fmla="*/ 18229 h 6667679"/>
              <a:gd name="connsiteX189" fmla="*/ 3061657 w 5425623"/>
              <a:gd name="connsiteY189" fmla="*/ 12613 h 6667679"/>
              <a:gd name="connsiteX190" fmla="*/ 3078228 w 5425623"/>
              <a:gd name="connsiteY190" fmla="*/ 7915 h 6667679"/>
              <a:gd name="connsiteX191" fmla="*/ 3095846 w 5425623"/>
              <a:gd name="connsiteY191" fmla="*/ 4228 h 6667679"/>
              <a:gd name="connsiteX192" fmla="*/ 3113546 w 5425623"/>
              <a:gd name="connsiteY192" fmla="*/ 1812 h 6667679"/>
              <a:gd name="connsiteX193" fmla="*/ 3131327 w 5425623"/>
              <a:gd name="connsiteY193" fmla="*/ 665 h 6667679"/>
              <a:gd name="connsiteX194" fmla="*/ 3149238 w 5425623"/>
              <a:gd name="connsiteY194" fmla="*/ 0 h 6667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5425623" h="6667679">
                <a:moveTo>
                  <a:pt x="3149238" y="0"/>
                </a:moveTo>
                <a:lnTo>
                  <a:pt x="3167360" y="1088"/>
                </a:lnTo>
                <a:lnTo>
                  <a:pt x="3186093" y="2528"/>
                </a:lnTo>
                <a:lnTo>
                  <a:pt x="3204379" y="6156"/>
                </a:lnTo>
                <a:lnTo>
                  <a:pt x="3223581" y="10314"/>
                </a:lnTo>
                <a:lnTo>
                  <a:pt x="3241902" y="16000"/>
                </a:lnTo>
                <a:lnTo>
                  <a:pt x="3261445" y="22392"/>
                </a:lnTo>
                <a:lnTo>
                  <a:pt x="3280717" y="30665"/>
                </a:lnTo>
                <a:lnTo>
                  <a:pt x="3300247" y="39903"/>
                </a:lnTo>
                <a:lnTo>
                  <a:pt x="3319683" y="50716"/>
                </a:lnTo>
                <a:lnTo>
                  <a:pt x="3576474" y="198976"/>
                </a:lnTo>
                <a:lnTo>
                  <a:pt x="3580096" y="201881"/>
                </a:lnTo>
                <a:lnTo>
                  <a:pt x="3582399" y="205656"/>
                </a:lnTo>
                <a:lnTo>
                  <a:pt x="3583868" y="210173"/>
                </a:lnTo>
                <a:lnTo>
                  <a:pt x="3584372" y="214948"/>
                </a:lnTo>
                <a:lnTo>
                  <a:pt x="3583994" y="221251"/>
                </a:lnTo>
                <a:lnTo>
                  <a:pt x="3582827" y="227507"/>
                </a:lnTo>
                <a:lnTo>
                  <a:pt x="3581132" y="234680"/>
                </a:lnTo>
                <a:lnTo>
                  <a:pt x="3578295" y="242417"/>
                </a:lnTo>
                <a:lnTo>
                  <a:pt x="3572398" y="258986"/>
                </a:lnTo>
                <a:lnTo>
                  <a:pt x="3565395" y="278175"/>
                </a:lnTo>
                <a:lnTo>
                  <a:pt x="3562110" y="288100"/>
                </a:lnTo>
                <a:lnTo>
                  <a:pt x="3558955" y="298507"/>
                </a:lnTo>
                <a:lnTo>
                  <a:pt x="3555317" y="309043"/>
                </a:lnTo>
                <a:lnTo>
                  <a:pt x="3552774" y="319801"/>
                </a:lnTo>
                <a:lnTo>
                  <a:pt x="3550184" y="331349"/>
                </a:lnTo>
                <a:lnTo>
                  <a:pt x="3548381" y="342944"/>
                </a:lnTo>
                <a:lnTo>
                  <a:pt x="3547060" y="354410"/>
                </a:lnTo>
                <a:lnTo>
                  <a:pt x="3546833" y="366100"/>
                </a:lnTo>
                <a:lnTo>
                  <a:pt x="3546605" y="377789"/>
                </a:lnTo>
                <a:lnTo>
                  <a:pt x="3547954" y="389573"/>
                </a:lnTo>
                <a:lnTo>
                  <a:pt x="3550878" y="401451"/>
                </a:lnTo>
                <a:lnTo>
                  <a:pt x="3554414" y="413683"/>
                </a:lnTo>
                <a:lnTo>
                  <a:pt x="3558785" y="425174"/>
                </a:lnTo>
                <a:lnTo>
                  <a:pt x="3565344" y="437112"/>
                </a:lnTo>
                <a:lnTo>
                  <a:pt x="3572866" y="448792"/>
                </a:lnTo>
                <a:lnTo>
                  <a:pt x="3582448" y="460438"/>
                </a:lnTo>
                <a:lnTo>
                  <a:pt x="3593474" y="471695"/>
                </a:lnTo>
                <a:lnTo>
                  <a:pt x="3606560" y="482919"/>
                </a:lnTo>
                <a:lnTo>
                  <a:pt x="3621091" y="493755"/>
                </a:lnTo>
                <a:lnTo>
                  <a:pt x="3638164" y="504426"/>
                </a:lnTo>
                <a:lnTo>
                  <a:pt x="4703237" y="1119346"/>
                </a:lnTo>
                <a:lnTo>
                  <a:pt x="4721014" y="1128795"/>
                </a:lnTo>
                <a:lnTo>
                  <a:pt x="4737664" y="1135962"/>
                </a:lnTo>
                <a:lnTo>
                  <a:pt x="4753927" y="1141683"/>
                </a:lnTo>
                <a:lnTo>
                  <a:pt x="4769190" y="1145604"/>
                </a:lnTo>
                <a:lnTo>
                  <a:pt x="4784066" y="1148078"/>
                </a:lnTo>
                <a:lnTo>
                  <a:pt x="4797942" y="1148754"/>
                </a:lnTo>
                <a:lnTo>
                  <a:pt x="4811559" y="1148464"/>
                </a:lnTo>
                <a:lnTo>
                  <a:pt x="4823696" y="1146504"/>
                </a:lnTo>
                <a:lnTo>
                  <a:pt x="4836058" y="1143450"/>
                </a:lnTo>
                <a:lnTo>
                  <a:pt x="4847807" y="1140043"/>
                </a:lnTo>
                <a:lnTo>
                  <a:pt x="4858686" y="1135319"/>
                </a:lnTo>
                <a:lnTo>
                  <a:pt x="4868696" y="1129278"/>
                </a:lnTo>
                <a:lnTo>
                  <a:pt x="4878706" y="1123236"/>
                </a:lnTo>
                <a:lnTo>
                  <a:pt x="4887975" y="1116359"/>
                </a:lnTo>
                <a:lnTo>
                  <a:pt x="4897115" y="1109001"/>
                </a:lnTo>
                <a:lnTo>
                  <a:pt x="4905820" y="1100983"/>
                </a:lnTo>
                <a:lnTo>
                  <a:pt x="4913866" y="1093401"/>
                </a:lnTo>
                <a:lnTo>
                  <a:pt x="4921172" y="1084983"/>
                </a:lnTo>
                <a:lnTo>
                  <a:pt x="4928607" y="1077047"/>
                </a:lnTo>
                <a:lnTo>
                  <a:pt x="4935560" y="1069240"/>
                </a:lnTo>
                <a:lnTo>
                  <a:pt x="4948677" y="1053581"/>
                </a:lnTo>
                <a:lnTo>
                  <a:pt x="4960077" y="1040189"/>
                </a:lnTo>
                <a:lnTo>
                  <a:pt x="4965359" y="1033864"/>
                </a:lnTo>
                <a:lnTo>
                  <a:pt x="4970724" y="1028809"/>
                </a:lnTo>
                <a:lnTo>
                  <a:pt x="4975558" y="1024671"/>
                </a:lnTo>
                <a:lnTo>
                  <a:pt x="4980828" y="1021192"/>
                </a:lnTo>
                <a:lnTo>
                  <a:pt x="4985215" y="1019241"/>
                </a:lnTo>
                <a:lnTo>
                  <a:pt x="4989860" y="1018255"/>
                </a:lnTo>
                <a:lnTo>
                  <a:pt x="4994282" y="1018362"/>
                </a:lnTo>
                <a:lnTo>
                  <a:pt x="4998609" y="1020046"/>
                </a:lnTo>
                <a:lnTo>
                  <a:pt x="5255400" y="1168304"/>
                </a:lnTo>
                <a:lnTo>
                  <a:pt x="5275706" y="1180434"/>
                </a:lnTo>
                <a:lnTo>
                  <a:pt x="5294212" y="1193564"/>
                </a:lnTo>
                <a:lnTo>
                  <a:pt x="5311754" y="1206953"/>
                </a:lnTo>
                <a:lnTo>
                  <a:pt x="5327544" y="1220553"/>
                </a:lnTo>
                <a:lnTo>
                  <a:pt x="5342674" y="1234588"/>
                </a:lnTo>
                <a:lnTo>
                  <a:pt x="5355699" y="1249444"/>
                </a:lnTo>
                <a:lnTo>
                  <a:pt x="5368242" y="1264431"/>
                </a:lnTo>
                <a:lnTo>
                  <a:pt x="5379162" y="1280110"/>
                </a:lnTo>
                <a:lnTo>
                  <a:pt x="5388812" y="1295872"/>
                </a:lnTo>
                <a:lnTo>
                  <a:pt x="5397145" y="1312504"/>
                </a:lnTo>
                <a:lnTo>
                  <a:pt x="5404689" y="1329087"/>
                </a:lnTo>
                <a:lnTo>
                  <a:pt x="5410917" y="1346541"/>
                </a:lnTo>
                <a:lnTo>
                  <a:pt x="5416050" y="1363772"/>
                </a:lnTo>
                <a:lnTo>
                  <a:pt x="5419915" y="1381083"/>
                </a:lnTo>
                <a:lnTo>
                  <a:pt x="5422766" y="1399442"/>
                </a:lnTo>
                <a:lnTo>
                  <a:pt x="5424653" y="1418058"/>
                </a:lnTo>
                <a:lnTo>
                  <a:pt x="5425623" y="1436146"/>
                </a:lnTo>
                <a:lnTo>
                  <a:pt x="5425276" y="1455103"/>
                </a:lnTo>
                <a:lnTo>
                  <a:pt x="5424269" y="1474495"/>
                </a:lnTo>
                <a:lnTo>
                  <a:pt x="5421865" y="1493487"/>
                </a:lnTo>
                <a:lnTo>
                  <a:pt x="5418930" y="1513395"/>
                </a:lnTo>
                <a:lnTo>
                  <a:pt x="5414726" y="1533386"/>
                </a:lnTo>
                <a:lnTo>
                  <a:pt x="5410215" y="1553200"/>
                </a:lnTo>
                <a:lnTo>
                  <a:pt x="5404564" y="1573579"/>
                </a:lnTo>
                <a:lnTo>
                  <a:pt x="5397643" y="1594039"/>
                </a:lnTo>
                <a:lnTo>
                  <a:pt x="5390239" y="1614628"/>
                </a:lnTo>
                <a:lnTo>
                  <a:pt x="5382047" y="1635170"/>
                </a:lnTo>
                <a:lnTo>
                  <a:pt x="5373197" y="1656147"/>
                </a:lnTo>
                <a:lnTo>
                  <a:pt x="5363253" y="1676901"/>
                </a:lnTo>
                <a:lnTo>
                  <a:pt x="5352651" y="1698089"/>
                </a:lnTo>
                <a:lnTo>
                  <a:pt x="5341437" y="1718924"/>
                </a:lnTo>
                <a:lnTo>
                  <a:pt x="5329740" y="1739888"/>
                </a:lnTo>
                <a:lnTo>
                  <a:pt x="2613607" y="6444368"/>
                </a:lnTo>
                <a:lnTo>
                  <a:pt x="2601653" y="6464368"/>
                </a:lnTo>
                <a:lnTo>
                  <a:pt x="2589087" y="6484015"/>
                </a:lnTo>
                <a:lnTo>
                  <a:pt x="2575828" y="6502039"/>
                </a:lnTo>
                <a:lnTo>
                  <a:pt x="2562439" y="6519581"/>
                </a:lnTo>
                <a:lnTo>
                  <a:pt x="2548792" y="6536158"/>
                </a:lnTo>
                <a:lnTo>
                  <a:pt x="2534581" y="6551595"/>
                </a:lnTo>
                <a:lnTo>
                  <a:pt x="2519807" y="6565890"/>
                </a:lnTo>
                <a:lnTo>
                  <a:pt x="2504901" y="6579703"/>
                </a:lnTo>
                <a:lnTo>
                  <a:pt x="2489433" y="6592376"/>
                </a:lnTo>
                <a:lnTo>
                  <a:pt x="2474012" y="6604260"/>
                </a:lnTo>
                <a:lnTo>
                  <a:pt x="2457721" y="6614827"/>
                </a:lnTo>
                <a:lnTo>
                  <a:pt x="2441606" y="6625088"/>
                </a:lnTo>
                <a:lnTo>
                  <a:pt x="2424975" y="6633422"/>
                </a:lnTo>
                <a:lnTo>
                  <a:pt x="2408038" y="6641577"/>
                </a:lnTo>
                <a:lnTo>
                  <a:pt x="2390713" y="6648286"/>
                </a:lnTo>
                <a:lnTo>
                  <a:pt x="2372824" y="6653855"/>
                </a:lnTo>
                <a:lnTo>
                  <a:pt x="2355289" y="6658812"/>
                </a:lnTo>
                <a:lnTo>
                  <a:pt x="2337494" y="6662805"/>
                </a:lnTo>
                <a:lnTo>
                  <a:pt x="2319008" y="6665174"/>
                </a:lnTo>
                <a:lnTo>
                  <a:pt x="2300567" y="6666756"/>
                </a:lnTo>
                <a:lnTo>
                  <a:pt x="2281691" y="6667679"/>
                </a:lnTo>
                <a:lnTo>
                  <a:pt x="2262734" y="6667332"/>
                </a:lnTo>
                <a:lnTo>
                  <a:pt x="2243695" y="6665715"/>
                </a:lnTo>
                <a:lnTo>
                  <a:pt x="2224527" y="6663616"/>
                </a:lnTo>
                <a:lnTo>
                  <a:pt x="2204666" y="6659893"/>
                </a:lnTo>
                <a:lnTo>
                  <a:pt x="2185334" y="6655253"/>
                </a:lnTo>
                <a:lnTo>
                  <a:pt x="2165744" y="6649649"/>
                </a:lnTo>
                <a:lnTo>
                  <a:pt x="2145765" y="6642598"/>
                </a:lnTo>
                <a:lnTo>
                  <a:pt x="2125658" y="6635065"/>
                </a:lnTo>
                <a:lnTo>
                  <a:pt x="2105822" y="6625651"/>
                </a:lnTo>
                <a:lnTo>
                  <a:pt x="2085069" y="6615707"/>
                </a:lnTo>
                <a:lnTo>
                  <a:pt x="2065022" y="6604541"/>
                </a:lnTo>
                <a:lnTo>
                  <a:pt x="206953" y="5531784"/>
                </a:lnTo>
                <a:lnTo>
                  <a:pt x="187870" y="5520359"/>
                </a:lnTo>
                <a:lnTo>
                  <a:pt x="169800" y="5507888"/>
                </a:lnTo>
                <a:lnTo>
                  <a:pt x="152339" y="5495769"/>
                </a:lnTo>
                <a:lnTo>
                  <a:pt x="136197" y="5482781"/>
                </a:lnTo>
                <a:lnTo>
                  <a:pt x="120713" y="5469358"/>
                </a:lnTo>
                <a:lnTo>
                  <a:pt x="106066" y="5455194"/>
                </a:lnTo>
                <a:lnTo>
                  <a:pt x="92686" y="5440948"/>
                </a:lnTo>
                <a:lnTo>
                  <a:pt x="79662" y="5426091"/>
                </a:lnTo>
                <a:lnTo>
                  <a:pt x="67906" y="5411152"/>
                </a:lnTo>
                <a:lnTo>
                  <a:pt x="57468" y="5395343"/>
                </a:lnTo>
                <a:lnTo>
                  <a:pt x="47336" y="5379711"/>
                </a:lnTo>
                <a:lnTo>
                  <a:pt x="38344" y="5363515"/>
                </a:lnTo>
                <a:lnTo>
                  <a:pt x="30190" y="5346577"/>
                </a:lnTo>
                <a:lnTo>
                  <a:pt x="23127" y="5329865"/>
                </a:lnTo>
                <a:lnTo>
                  <a:pt x="17205" y="5312587"/>
                </a:lnTo>
                <a:lnTo>
                  <a:pt x="11942" y="5294875"/>
                </a:lnTo>
                <a:lnTo>
                  <a:pt x="7291" y="5277515"/>
                </a:lnTo>
                <a:lnTo>
                  <a:pt x="4133" y="5258981"/>
                </a:lnTo>
                <a:lnTo>
                  <a:pt x="1892" y="5240976"/>
                </a:lnTo>
                <a:lnTo>
                  <a:pt x="440" y="5223018"/>
                </a:lnTo>
                <a:lnTo>
                  <a:pt x="0" y="5204014"/>
                </a:lnTo>
                <a:lnTo>
                  <a:pt x="958" y="5185409"/>
                </a:lnTo>
                <a:lnTo>
                  <a:pt x="2576" y="5166370"/>
                </a:lnTo>
                <a:lnTo>
                  <a:pt x="4981" y="5147378"/>
                </a:lnTo>
                <a:lnTo>
                  <a:pt x="8656" y="5128305"/>
                </a:lnTo>
                <a:lnTo>
                  <a:pt x="13296" y="5108972"/>
                </a:lnTo>
                <a:lnTo>
                  <a:pt x="18723" y="5089688"/>
                </a:lnTo>
                <a:lnTo>
                  <a:pt x="25597" y="5070016"/>
                </a:lnTo>
                <a:lnTo>
                  <a:pt x="33083" y="5050696"/>
                </a:lnTo>
                <a:lnTo>
                  <a:pt x="42144" y="5031472"/>
                </a:lnTo>
                <a:lnTo>
                  <a:pt x="51558" y="5011636"/>
                </a:lnTo>
                <a:lnTo>
                  <a:pt x="62372" y="4992200"/>
                </a:lnTo>
                <a:lnTo>
                  <a:pt x="2800920" y="248895"/>
                </a:lnTo>
                <a:lnTo>
                  <a:pt x="2812698" y="229201"/>
                </a:lnTo>
                <a:lnTo>
                  <a:pt x="2824429" y="210295"/>
                </a:lnTo>
                <a:lnTo>
                  <a:pt x="2837077" y="191918"/>
                </a:lnTo>
                <a:lnTo>
                  <a:pt x="2849807" y="174811"/>
                </a:lnTo>
                <a:lnTo>
                  <a:pt x="2862537" y="157704"/>
                </a:lnTo>
                <a:lnTo>
                  <a:pt x="2876183" y="141127"/>
                </a:lnTo>
                <a:lnTo>
                  <a:pt x="2890218" y="125996"/>
                </a:lnTo>
                <a:lnTo>
                  <a:pt x="2904205" y="111653"/>
                </a:lnTo>
                <a:lnTo>
                  <a:pt x="2918804" y="97664"/>
                </a:lnTo>
                <a:lnTo>
                  <a:pt x="2933485" y="84944"/>
                </a:lnTo>
                <a:lnTo>
                  <a:pt x="2948471" y="72401"/>
                </a:lnTo>
                <a:lnTo>
                  <a:pt x="2963845" y="61305"/>
                </a:lnTo>
                <a:lnTo>
                  <a:pt x="2979348" y="50690"/>
                </a:lnTo>
                <a:lnTo>
                  <a:pt x="2995110" y="41040"/>
                </a:lnTo>
                <a:lnTo>
                  <a:pt x="3011259" y="32837"/>
                </a:lnTo>
                <a:lnTo>
                  <a:pt x="3027714" y="24810"/>
                </a:lnTo>
                <a:lnTo>
                  <a:pt x="3044556" y="18229"/>
                </a:lnTo>
                <a:lnTo>
                  <a:pt x="3061657" y="12613"/>
                </a:lnTo>
                <a:lnTo>
                  <a:pt x="3078228" y="7915"/>
                </a:lnTo>
                <a:lnTo>
                  <a:pt x="3095846" y="4228"/>
                </a:lnTo>
                <a:lnTo>
                  <a:pt x="3113546" y="1812"/>
                </a:lnTo>
                <a:lnTo>
                  <a:pt x="3131327" y="665"/>
                </a:lnTo>
                <a:lnTo>
                  <a:pt x="3149238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89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4" grpId="0" animBg="1"/>
      <p:bldP spid="15" grpId="0" animBg="1"/>
      <p:bldP spid="19" grpId="0" animBg="1"/>
    </p:bldLst>
  </p:timing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vice MockUp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20"/>
          </p:nvPr>
        </p:nvSpPr>
        <p:spPr>
          <a:xfrm>
            <a:off x="3975688" y="1586408"/>
            <a:ext cx="4545458" cy="9090104"/>
          </a:xfrm>
          <a:custGeom>
            <a:avLst/>
            <a:gdLst>
              <a:gd name="connsiteX0" fmla="*/ 321090 w 3157538"/>
              <a:gd name="connsiteY0" fmla="*/ 0 h 6740843"/>
              <a:gd name="connsiteX1" fmla="*/ 2836448 w 3157538"/>
              <a:gd name="connsiteY1" fmla="*/ 0 h 6740843"/>
              <a:gd name="connsiteX2" fmla="*/ 3157538 w 3157538"/>
              <a:gd name="connsiteY2" fmla="*/ 321090 h 6740843"/>
              <a:gd name="connsiteX3" fmla="*/ 3157538 w 3157538"/>
              <a:gd name="connsiteY3" fmla="*/ 6419753 h 6740843"/>
              <a:gd name="connsiteX4" fmla="*/ 2836448 w 3157538"/>
              <a:gd name="connsiteY4" fmla="*/ 6740843 h 6740843"/>
              <a:gd name="connsiteX5" fmla="*/ 321090 w 3157538"/>
              <a:gd name="connsiteY5" fmla="*/ 6740843 h 6740843"/>
              <a:gd name="connsiteX6" fmla="*/ 0 w 3157538"/>
              <a:gd name="connsiteY6" fmla="*/ 6419753 h 6740843"/>
              <a:gd name="connsiteX7" fmla="*/ 0 w 3157538"/>
              <a:gd name="connsiteY7" fmla="*/ 321090 h 6740843"/>
              <a:gd name="connsiteX8" fmla="*/ 321090 w 3157538"/>
              <a:gd name="connsiteY8" fmla="*/ 0 h 6740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57538" h="6740843">
                <a:moveTo>
                  <a:pt x="321090" y="0"/>
                </a:moveTo>
                <a:lnTo>
                  <a:pt x="2836448" y="0"/>
                </a:lnTo>
                <a:cubicBezTo>
                  <a:pt x="3013781" y="0"/>
                  <a:pt x="3157538" y="143757"/>
                  <a:pt x="3157538" y="321090"/>
                </a:cubicBezTo>
                <a:lnTo>
                  <a:pt x="3157538" y="6419753"/>
                </a:lnTo>
                <a:cubicBezTo>
                  <a:pt x="3157538" y="6597086"/>
                  <a:pt x="3013781" y="6740843"/>
                  <a:pt x="2836448" y="6740843"/>
                </a:cubicBezTo>
                <a:lnTo>
                  <a:pt x="321090" y="6740843"/>
                </a:lnTo>
                <a:cubicBezTo>
                  <a:pt x="143757" y="6740843"/>
                  <a:pt x="0" y="6597086"/>
                  <a:pt x="0" y="6419753"/>
                </a:cubicBezTo>
                <a:lnTo>
                  <a:pt x="0" y="321090"/>
                </a:lnTo>
                <a:cubicBezTo>
                  <a:pt x="0" y="143757"/>
                  <a:pt x="143757" y="0"/>
                  <a:pt x="32109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>
              <a:defRPr lang="en-US" sz="200" dirty="0">
                <a:solidFill>
                  <a:schemeClr val="tx1"/>
                </a:solidFill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324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vice MockUp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20"/>
          </p:nvPr>
        </p:nvSpPr>
        <p:spPr>
          <a:xfrm>
            <a:off x="15357535" y="1650747"/>
            <a:ext cx="4351583" cy="8971166"/>
          </a:xfrm>
          <a:custGeom>
            <a:avLst/>
            <a:gdLst>
              <a:gd name="connsiteX0" fmla="*/ 321090 w 3157538"/>
              <a:gd name="connsiteY0" fmla="*/ 0 h 6740843"/>
              <a:gd name="connsiteX1" fmla="*/ 2836448 w 3157538"/>
              <a:gd name="connsiteY1" fmla="*/ 0 h 6740843"/>
              <a:gd name="connsiteX2" fmla="*/ 3157538 w 3157538"/>
              <a:gd name="connsiteY2" fmla="*/ 321090 h 6740843"/>
              <a:gd name="connsiteX3" fmla="*/ 3157538 w 3157538"/>
              <a:gd name="connsiteY3" fmla="*/ 6419753 h 6740843"/>
              <a:gd name="connsiteX4" fmla="*/ 2836448 w 3157538"/>
              <a:gd name="connsiteY4" fmla="*/ 6740843 h 6740843"/>
              <a:gd name="connsiteX5" fmla="*/ 321090 w 3157538"/>
              <a:gd name="connsiteY5" fmla="*/ 6740843 h 6740843"/>
              <a:gd name="connsiteX6" fmla="*/ 0 w 3157538"/>
              <a:gd name="connsiteY6" fmla="*/ 6419753 h 6740843"/>
              <a:gd name="connsiteX7" fmla="*/ 0 w 3157538"/>
              <a:gd name="connsiteY7" fmla="*/ 321090 h 6740843"/>
              <a:gd name="connsiteX8" fmla="*/ 321090 w 3157538"/>
              <a:gd name="connsiteY8" fmla="*/ 0 h 6740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57538" h="6740843">
                <a:moveTo>
                  <a:pt x="321090" y="0"/>
                </a:moveTo>
                <a:lnTo>
                  <a:pt x="2836448" y="0"/>
                </a:lnTo>
                <a:cubicBezTo>
                  <a:pt x="3013781" y="0"/>
                  <a:pt x="3157538" y="143757"/>
                  <a:pt x="3157538" y="321090"/>
                </a:cubicBezTo>
                <a:lnTo>
                  <a:pt x="3157538" y="6419753"/>
                </a:lnTo>
                <a:cubicBezTo>
                  <a:pt x="3157538" y="6597086"/>
                  <a:pt x="3013781" y="6740843"/>
                  <a:pt x="2836448" y="6740843"/>
                </a:cubicBezTo>
                <a:lnTo>
                  <a:pt x="321090" y="6740843"/>
                </a:lnTo>
                <a:cubicBezTo>
                  <a:pt x="143757" y="6740843"/>
                  <a:pt x="0" y="6597086"/>
                  <a:pt x="0" y="6419753"/>
                </a:cubicBezTo>
                <a:lnTo>
                  <a:pt x="0" y="321090"/>
                </a:lnTo>
                <a:cubicBezTo>
                  <a:pt x="0" y="143757"/>
                  <a:pt x="143757" y="0"/>
                  <a:pt x="32109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>
              <a:defRPr lang="en-US" sz="200" dirty="0">
                <a:solidFill>
                  <a:schemeClr val="tx1"/>
                </a:solidFill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769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vice MockUp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/>
          <p:cNvSpPr>
            <a:spLocks noGrp="1"/>
          </p:cNvSpPr>
          <p:nvPr>
            <p:ph type="pic" sz="quarter" idx="20"/>
          </p:nvPr>
        </p:nvSpPr>
        <p:spPr>
          <a:xfrm>
            <a:off x="13583037" y="1089493"/>
            <a:ext cx="4276648" cy="8738790"/>
          </a:xfrm>
          <a:custGeom>
            <a:avLst/>
            <a:gdLst>
              <a:gd name="connsiteX0" fmla="*/ 312243 w 3070535"/>
              <a:gd name="connsiteY0" fmla="*/ 0 h 6555105"/>
              <a:gd name="connsiteX1" fmla="*/ 2758292 w 3070535"/>
              <a:gd name="connsiteY1" fmla="*/ 0 h 6555105"/>
              <a:gd name="connsiteX2" fmla="*/ 3070535 w 3070535"/>
              <a:gd name="connsiteY2" fmla="*/ 312243 h 6555105"/>
              <a:gd name="connsiteX3" fmla="*/ 3070535 w 3070535"/>
              <a:gd name="connsiteY3" fmla="*/ 6242862 h 6555105"/>
              <a:gd name="connsiteX4" fmla="*/ 2758292 w 3070535"/>
              <a:gd name="connsiteY4" fmla="*/ 6555105 h 6555105"/>
              <a:gd name="connsiteX5" fmla="*/ 312243 w 3070535"/>
              <a:gd name="connsiteY5" fmla="*/ 6555105 h 6555105"/>
              <a:gd name="connsiteX6" fmla="*/ 0 w 3070535"/>
              <a:gd name="connsiteY6" fmla="*/ 6242862 h 6555105"/>
              <a:gd name="connsiteX7" fmla="*/ 0 w 3070535"/>
              <a:gd name="connsiteY7" fmla="*/ 312243 h 6555105"/>
              <a:gd name="connsiteX8" fmla="*/ 312243 w 3070535"/>
              <a:gd name="connsiteY8" fmla="*/ 0 h 6555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0535" h="6555105">
                <a:moveTo>
                  <a:pt x="312243" y="0"/>
                </a:moveTo>
                <a:lnTo>
                  <a:pt x="2758292" y="0"/>
                </a:lnTo>
                <a:cubicBezTo>
                  <a:pt x="2930739" y="0"/>
                  <a:pt x="3070535" y="139796"/>
                  <a:pt x="3070535" y="312243"/>
                </a:cubicBezTo>
                <a:lnTo>
                  <a:pt x="3070535" y="6242862"/>
                </a:lnTo>
                <a:cubicBezTo>
                  <a:pt x="3070535" y="6415309"/>
                  <a:pt x="2930739" y="6555105"/>
                  <a:pt x="2758292" y="6555105"/>
                </a:cubicBezTo>
                <a:lnTo>
                  <a:pt x="312243" y="6555105"/>
                </a:lnTo>
                <a:cubicBezTo>
                  <a:pt x="139796" y="6555105"/>
                  <a:pt x="0" y="6415309"/>
                  <a:pt x="0" y="6242862"/>
                </a:cubicBezTo>
                <a:lnTo>
                  <a:pt x="0" y="312243"/>
                </a:lnTo>
                <a:cubicBezTo>
                  <a:pt x="0" y="139796"/>
                  <a:pt x="139796" y="0"/>
                  <a:pt x="312243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>
              <a:defRPr lang="en-US" sz="200" dirty="0">
                <a:solidFill>
                  <a:schemeClr val="tx1"/>
                </a:solidFill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716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vice MockUp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/>
          <p:cNvSpPr>
            <a:spLocks noGrp="1"/>
          </p:cNvSpPr>
          <p:nvPr>
            <p:ph type="pic" sz="quarter" idx="10"/>
          </p:nvPr>
        </p:nvSpPr>
        <p:spPr>
          <a:xfrm>
            <a:off x="15936178" y="4181888"/>
            <a:ext cx="4528167" cy="5376072"/>
          </a:xfrm>
          <a:custGeom>
            <a:avLst/>
            <a:gdLst>
              <a:gd name="connsiteX0" fmla="*/ 339091 w 3396346"/>
              <a:gd name="connsiteY0" fmla="*/ 0 h 4032676"/>
              <a:gd name="connsiteX1" fmla="*/ 3057255 w 3396346"/>
              <a:gd name="connsiteY1" fmla="*/ 0 h 4032676"/>
              <a:gd name="connsiteX2" fmla="*/ 3396346 w 3396346"/>
              <a:gd name="connsiteY2" fmla="*/ 339091 h 4032676"/>
              <a:gd name="connsiteX3" fmla="*/ 3396346 w 3396346"/>
              <a:gd name="connsiteY3" fmla="*/ 3693585 h 4032676"/>
              <a:gd name="connsiteX4" fmla="*/ 3057255 w 3396346"/>
              <a:gd name="connsiteY4" fmla="*/ 4032676 h 4032676"/>
              <a:gd name="connsiteX5" fmla="*/ 339091 w 3396346"/>
              <a:gd name="connsiteY5" fmla="*/ 4032676 h 4032676"/>
              <a:gd name="connsiteX6" fmla="*/ 0 w 3396346"/>
              <a:gd name="connsiteY6" fmla="*/ 3693585 h 4032676"/>
              <a:gd name="connsiteX7" fmla="*/ 0 w 3396346"/>
              <a:gd name="connsiteY7" fmla="*/ 339091 h 4032676"/>
              <a:gd name="connsiteX8" fmla="*/ 339091 w 3396346"/>
              <a:gd name="connsiteY8" fmla="*/ 0 h 4032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96346" h="4032676">
                <a:moveTo>
                  <a:pt x="339091" y="0"/>
                </a:moveTo>
                <a:lnTo>
                  <a:pt x="3057255" y="0"/>
                </a:lnTo>
                <a:cubicBezTo>
                  <a:pt x="3244530" y="0"/>
                  <a:pt x="3396346" y="151816"/>
                  <a:pt x="3396346" y="339091"/>
                </a:cubicBezTo>
                <a:lnTo>
                  <a:pt x="3396346" y="3693585"/>
                </a:lnTo>
                <a:cubicBezTo>
                  <a:pt x="3396346" y="3880860"/>
                  <a:pt x="3244530" y="4032676"/>
                  <a:pt x="3057255" y="4032676"/>
                </a:cubicBezTo>
                <a:lnTo>
                  <a:pt x="339091" y="4032676"/>
                </a:lnTo>
                <a:cubicBezTo>
                  <a:pt x="151816" y="4032676"/>
                  <a:pt x="0" y="3880860"/>
                  <a:pt x="0" y="3693585"/>
                </a:cubicBezTo>
                <a:lnTo>
                  <a:pt x="0" y="339091"/>
                </a:lnTo>
                <a:cubicBezTo>
                  <a:pt x="0" y="151816"/>
                  <a:pt x="151816" y="0"/>
                  <a:pt x="339091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283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vice MockUp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/>
          <p:cNvSpPr>
            <a:spLocks noGrp="1"/>
          </p:cNvSpPr>
          <p:nvPr>
            <p:ph type="pic" sz="quarter" idx="10"/>
          </p:nvPr>
        </p:nvSpPr>
        <p:spPr>
          <a:xfrm>
            <a:off x="11312255" y="4370306"/>
            <a:ext cx="4198341" cy="4984484"/>
          </a:xfrm>
          <a:custGeom>
            <a:avLst/>
            <a:gdLst>
              <a:gd name="connsiteX0" fmla="*/ 339091 w 3396346"/>
              <a:gd name="connsiteY0" fmla="*/ 0 h 4032676"/>
              <a:gd name="connsiteX1" fmla="*/ 3057255 w 3396346"/>
              <a:gd name="connsiteY1" fmla="*/ 0 h 4032676"/>
              <a:gd name="connsiteX2" fmla="*/ 3396346 w 3396346"/>
              <a:gd name="connsiteY2" fmla="*/ 339091 h 4032676"/>
              <a:gd name="connsiteX3" fmla="*/ 3396346 w 3396346"/>
              <a:gd name="connsiteY3" fmla="*/ 3693585 h 4032676"/>
              <a:gd name="connsiteX4" fmla="*/ 3057255 w 3396346"/>
              <a:gd name="connsiteY4" fmla="*/ 4032676 h 4032676"/>
              <a:gd name="connsiteX5" fmla="*/ 339091 w 3396346"/>
              <a:gd name="connsiteY5" fmla="*/ 4032676 h 4032676"/>
              <a:gd name="connsiteX6" fmla="*/ 0 w 3396346"/>
              <a:gd name="connsiteY6" fmla="*/ 3693585 h 4032676"/>
              <a:gd name="connsiteX7" fmla="*/ 0 w 3396346"/>
              <a:gd name="connsiteY7" fmla="*/ 339091 h 4032676"/>
              <a:gd name="connsiteX8" fmla="*/ 339091 w 3396346"/>
              <a:gd name="connsiteY8" fmla="*/ 0 h 4032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96346" h="4032676">
                <a:moveTo>
                  <a:pt x="339091" y="0"/>
                </a:moveTo>
                <a:lnTo>
                  <a:pt x="3057255" y="0"/>
                </a:lnTo>
                <a:cubicBezTo>
                  <a:pt x="3244530" y="0"/>
                  <a:pt x="3396346" y="151816"/>
                  <a:pt x="3396346" y="339091"/>
                </a:cubicBezTo>
                <a:lnTo>
                  <a:pt x="3396346" y="3693585"/>
                </a:lnTo>
                <a:cubicBezTo>
                  <a:pt x="3396346" y="3880860"/>
                  <a:pt x="3244530" y="4032676"/>
                  <a:pt x="3057255" y="4032676"/>
                </a:cubicBezTo>
                <a:lnTo>
                  <a:pt x="339091" y="4032676"/>
                </a:lnTo>
                <a:cubicBezTo>
                  <a:pt x="151816" y="4032676"/>
                  <a:pt x="0" y="3880860"/>
                  <a:pt x="0" y="3693585"/>
                </a:cubicBezTo>
                <a:lnTo>
                  <a:pt x="0" y="339091"/>
                </a:lnTo>
                <a:cubicBezTo>
                  <a:pt x="0" y="151816"/>
                  <a:pt x="151816" y="0"/>
                  <a:pt x="339091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1"/>
          </p:nvPr>
        </p:nvSpPr>
        <p:spPr>
          <a:xfrm>
            <a:off x="17611045" y="4370306"/>
            <a:ext cx="4198341" cy="4984484"/>
          </a:xfrm>
          <a:custGeom>
            <a:avLst/>
            <a:gdLst>
              <a:gd name="connsiteX0" fmla="*/ 339091 w 3396346"/>
              <a:gd name="connsiteY0" fmla="*/ 0 h 4032676"/>
              <a:gd name="connsiteX1" fmla="*/ 3057255 w 3396346"/>
              <a:gd name="connsiteY1" fmla="*/ 0 h 4032676"/>
              <a:gd name="connsiteX2" fmla="*/ 3396346 w 3396346"/>
              <a:gd name="connsiteY2" fmla="*/ 339091 h 4032676"/>
              <a:gd name="connsiteX3" fmla="*/ 3396346 w 3396346"/>
              <a:gd name="connsiteY3" fmla="*/ 3693585 h 4032676"/>
              <a:gd name="connsiteX4" fmla="*/ 3057255 w 3396346"/>
              <a:gd name="connsiteY4" fmla="*/ 4032676 h 4032676"/>
              <a:gd name="connsiteX5" fmla="*/ 339091 w 3396346"/>
              <a:gd name="connsiteY5" fmla="*/ 4032676 h 4032676"/>
              <a:gd name="connsiteX6" fmla="*/ 0 w 3396346"/>
              <a:gd name="connsiteY6" fmla="*/ 3693585 h 4032676"/>
              <a:gd name="connsiteX7" fmla="*/ 0 w 3396346"/>
              <a:gd name="connsiteY7" fmla="*/ 339091 h 4032676"/>
              <a:gd name="connsiteX8" fmla="*/ 339091 w 3396346"/>
              <a:gd name="connsiteY8" fmla="*/ 0 h 4032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96346" h="4032676">
                <a:moveTo>
                  <a:pt x="339091" y="0"/>
                </a:moveTo>
                <a:lnTo>
                  <a:pt x="3057255" y="0"/>
                </a:lnTo>
                <a:cubicBezTo>
                  <a:pt x="3244530" y="0"/>
                  <a:pt x="3396346" y="151816"/>
                  <a:pt x="3396346" y="339091"/>
                </a:cubicBezTo>
                <a:lnTo>
                  <a:pt x="3396346" y="3693585"/>
                </a:lnTo>
                <a:cubicBezTo>
                  <a:pt x="3396346" y="3880860"/>
                  <a:pt x="3244530" y="4032676"/>
                  <a:pt x="3057255" y="4032676"/>
                </a:cubicBezTo>
                <a:lnTo>
                  <a:pt x="339091" y="4032676"/>
                </a:lnTo>
                <a:cubicBezTo>
                  <a:pt x="151816" y="4032676"/>
                  <a:pt x="0" y="3880860"/>
                  <a:pt x="0" y="3693585"/>
                </a:cubicBezTo>
                <a:lnTo>
                  <a:pt x="0" y="339091"/>
                </a:lnTo>
                <a:cubicBezTo>
                  <a:pt x="0" y="151816"/>
                  <a:pt x="151816" y="0"/>
                  <a:pt x="339091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302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8" grpId="0" animBg="1"/>
      <p:bldP spid="8" grpId="1" animBg="1"/>
    </p:bld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vice MockUp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>
          <a:xfrm>
            <a:off x="10064872" y="-1196551"/>
            <a:ext cx="5928724" cy="7038882"/>
          </a:xfrm>
          <a:custGeom>
            <a:avLst/>
            <a:gdLst>
              <a:gd name="connsiteX0" fmla="*/ 339091 w 3396346"/>
              <a:gd name="connsiteY0" fmla="*/ 0 h 4032676"/>
              <a:gd name="connsiteX1" fmla="*/ 3057255 w 3396346"/>
              <a:gd name="connsiteY1" fmla="*/ 0 h 4032676"/>
              <a:gd name="connsiteX2" fmla="*/ 3396346 w 3396346"/>
              <a:gd name="connsiteY2" fmla="*/ 339091 h 4032676"/>
              <a:gd name="connsiteX3" fmla="*/ 3396346 w 3396346"/>
              <a:gd name="connsiteY3" fmla="*/ 3693585 h 4032676"/>
              <a:gd name="connsiteX4" fmla="*/ 3057255 w 3396346"/>
              <a:gd name="connsiteY4" fmla="*/ 4032676 h 4032676"/>
              <a:gd name="connsiteX5" fmla="*/ 339091 w 3396346"/>
              <a:gd name="connsiteY5" fmla="*/ 4032676 h 4032676"/>
              <a:gd name="connsiteX6" fmla="*/ 0 w 3396346"/>
              <a:gd name="connsiteY6" fmla="*/ 3693585 h 4032676"/>
              <a:gd name="connsiteX7" fmla="*/ 0 w 3396346"/>
              <a:gd name="connsiteY7" fmla="*/ 339091 h 4032676"/>
              <a:gd name="connsiteX8" fmla="*/ 339091 w 3396346"/>
              <a:gd name="connsiteY8" fmla="*/ 0 h 4032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96346" h="4032676">
                <a:moveTo>
                  <a:pt x="339091" y="0"/>
                </a:moveTo>
                <a:lnTo>
                  <a:pt x="3057255" y="0"/>
                </a:lnTo>
                <a:cubicBezTo>
                  <a:pt x="3244530" y="0"/>
                  <a:pt x="3396346" y="151816"/>
                  <a:pt x="3396346" y="339091"/>
                </a:cubicBezTo>
                <a:lnTo>
                  <a:pt x="3396346" y="3693585"/>
                </a:lnTo>
                <a:cubicBezTo>
                  <a:pt x="3396346" y="3880860"/>
                  <a:pt x="3244530" y="4032676"/>
                  <a:pt x="3057255" y="4032676"/>
                </a:cubicBezTo>
                <a:lnTo>
                  <a:pt x="339091" y="4032676"/>
                </a:lnTo>
                <a:cubicBezTo>
                  <a:pt x="151816" y="4032676"/>
                  <a:pt x="0" y="3880860"/>
                  <a:pt x="0" y="3693585"/>
                </a:cubicBezTo>
                <a:lnTo>
                  <a:pt x="0" y="339091"/>
                </a:lnTo>
                <a:cubicBezTo>
                  <a:pt x="0" y="151816"/>
                  <a:pt x="151816" y="0"/>
                  <a:pt x="339091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0" name="Рисунок 9"/>
          <p:cNvSpPr>
            <a:spLocks noGrp="1"/>
          </p:cNvSpPr>
          <p:nvPr>
            <p:ph type="pic" sz="quarter" idx="11"/>
          </p:nvPr>
        </p:nvSpPr>
        <p:spPr>
          <a:xfrm>
            <a:off x="16603106" y="7494449"/>
            <a:ext cx="5928724" cy="7038882"/>
          </a:xfrm>
          <a:custGeom>
            <a:avLst/>
            <a:gdLst>
              <a:gd name="connsiteX0" fmla="*/ 339091 w 3396346"/>
              <a:gd name="connsiteY0" fmla="*/ 0 h 4032676"/>
              <a:gd name="connsiteX1" fmla="*/ 3057255 w 3396346"/>
              <a:gd name="connsiteY1" fmla="*/ 0 h 4032676"/>
              <a:gd name="connsiteX2" fmla="*/ 3396346 w 3396346"/>
              <a:gd name="connsiteY2" fmla="*/ 339091 h 4032676"/>
              <a:gd name="connsiteX3" fmla="*/ 3396346 w 3396346"/>
              <a:gd name="connsiteY3" fmla="*/ 3693585 h 4032676"/>
              <a:gd name="connsiteX4" fmla="*/ 3057255 w 3396346"/>
              <a:gd name="connsiteY4" fmla="*/ 4032676 h 4032676"/>
              <a:gd name="connsiteX5" fmla="*/ 339091 w 3396346"/>
              <a:gd name="connsiteY5" fmla="*/ 4032676 h 4032676"/>
              <a:gd name="connsiteX6" fmla="*/ 0 w 3396346"/>
              <a:gd name="connsiteY6" fmla="*/ 3693585 h 4032676"/>
              <a:gd name="connsiteX7" fmla="*/ 0 w 3396346"/>
              <a:gd name="connsiteY7" fmla="*/ 339091 h 4032676"/>
              <a:gd name="connsiteX8" fmla="*/ 339091 w 3396346"/>
              <a:gd name="connsiteY8" fmla="*/ 0 h 4032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96346" h="4032676">
                <a:moveTo>
                  <a:pt x="339091" y="0"/>
                </a:moveTo>
                <a:lnTo>
                  <a:pt x="3057255" y="0"/>
                </a:lnTo>
                <a:cubicBezTo>
                  <a:pt x="3244530" y="0"/>
                  <a:pt x="3396346" y="151816"/>
                  <a:pt x="3396346" y="339091"/>
                </a:cubicBezTo>
                <a:lnTo>
                  <a:pt x="3396346" y="3693585"/>
                </a:lnTo>
                <a:cubicBezTo>
                  <a:pt x="3396346" y="3880860"/>
                  <a:pt x="3244530" y="4032676"/>
                  <a:pt x="3057255" y="4032676"/>
                </a:cubicBezTo>
                <a:lnTo>
                  <a:pt x="339091" y="4032676"/>
                </a:lnTo>
                <a:cubicBezTo>
                  <a:pt x="151816" y="4032676"/>
                  <a:pt x="0" y="3880860"/>
                  <a:pt x="0" y="3693585"/>
                </a:cubicBezTo>
                <a:lnTo>
                  <a:pt x="0" y="339091"/>
                </a:lnTo>
                <a:cubicBezTo>
                  <a:pt x="0" y="151816"/>
                  <a:pt x="151816" y="0"/>
                  <a:pt x="339091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>
              <a:defRPr lang="en-US" sz="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888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0" grpId="0" animBg="1"/>
      <p:bldP spid="10" grpId="1" animBg="1"/>
    </p:bld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vice MockUp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11172518" y="2469490"/>
            <a:ext cx="11000238" cy="610168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525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vice MockUp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Рисунок 2">
            <a:extLst>
              <a:ext uri="{FF2B5EF4-FFF2-40B4-BE49-F238E27FC236}">
                <a16:creationId xmlns:a16="http://schemas.microsoft.com/office/drawing/2014/main" id="{CA664EA2-C033-47A5-9A30-84780A0085FA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 rot="20141074">
            <a:off x="12789833" y="2595654"/>
            <a:ext cx="8677549" cy="6491140"/>
          </a:xfrm>
          <a:custGeom>
            <a:avLst/>
            <a:gdLst>
              <a:gd name="connsiteX0" fmla="*/ 118330 w 6508586"/>
              <a:gd name="connsiteY0" fmla="*/ 0 h 4869107"/>
              <a:gd name="connsiteX1" fmla="*/ 129521 w 6508586"/>
              <a:gd name="connsiteY1" fmla="*/ 820 h 4869107"/>
              <a:gd name="connsiteX2" fmla="*/ 141149 w 6508586"/>
              <a:gd name="connsiteY2" fmla="*/ 1838 h 4869107"/>
              <a:gd name="connsiteX3" fmla="*/ 164366 w 6508586"/>
              <a:gd name="connsiteY3" fmla="*/ 2795 h 4869107"/>
              <a:gd name="connsiteX4" fmla="*/ 186750 w 6508586"/>
              <a:gd name="connsiteY4" fmla="*/ 4435 h 4869107"/>
              <a:gd name="connsiteX5" fmla="*/ 208657 w 6508586"/>
              <a:gd name="connsiteY5" fmla="*/ 4801 h 4869107"/>
              <a:gd name="connsiteX6" fmla="*/ 229930 w 6508586"/>
              <a:gd name="connsiteY6" fmla="*/ 5410 h 4869107"/>
              <a:gd name="connsiteX7" fmla="*/ 250768 w 6508586"/>
              <a:gd name="connsiteY7" fmla="*/ 5820 h 4869107"/>
              <a:gd name="connsiteX8" fmla="*/ 272039 w 6508586"/>
              <a:gd name="connsiteY8" fmla="*/ 6430 h 4869107"/>
              <a:gd name="connsiteX9" fmla="*/ 293510 w 6508586"/>
              <a:gd name="connsiteY9" fmla="*/ 6599 h 4869107"/>
              <a:gd name="connsiteX10" fmla="*/ 314346 w 6508586"/>
              <a:gd name="connsiteY10" fmla="*/ 7009 h 4869107"/>
              <a:gd name="connsiteX11" fmla="*/ 335620 w 6508586"/>
              <a:gd name="connsiteY11" fmla="*/ 7617 h 4869107"/>
              <a:gd name="connsiteX12" fmla="*/ 357528 w 6508586"/>
              <a:gd name="connsiteY12" fmla="*/ 7983 h 4869107"/>
              <a:gd name="connsiteX13" fmla="*/ 400747 w 6508586"/>
              <a:gd name="connsiteY13" fmla="*/ 10036 h 4869107"/>
              <a:gd name="connsiteX14" fmla="*/ 444403 w 6508586"/>
              <a:gd name="connsiteY14" fmla="*/ 12283 h 4869107"/>
              <a:gd name="connsiteX15" fmla="*/ 486948 w 6508586"/>
              <a:gd name="connsiteY15" fmla="*/ 13501 h 4869107"/>
              <a:gd name="connsiteX16" fmla="*/ 529731 w 6508586"/>
              <a:gd name="connsiteY16" fmla="*/ 15354 h 4869107"/>
              <a:gd name="connsiteX17" fmla="*/ 572475 w 6508586"/>
              <a:gd name="connsiteY17" fmla="*/ 16132 h 4869107"/>
              <a:gd name="connsiteX18" fmla="*/ 614584 w 6508586"/>
              <a:gd name="connsiteY18" fmla="*/ 17151 h 4869107"/>
              <a:gd name="connsiteX19" fmla="*/ 658201 w 6508586"/>
              <a:gd name="connsiteY19" fmla="*/ 18323 h 4869107"/>
              <a:gd name="connsiteX20" fmla="*/ 700945 w 6508586"/>
              <a:gd name="connsiteY20" fmla="*/ 19100 h 4869107"/>
              <a:gd name="connsiteX21" fmla="*/ 744363 w 6508586"/>
              <a:gd name="connsiteY21" fmla="*/ 20711 h 4869107"/>
              <a:gd name="connsiteX22" fmla="*/ 788654 w 6508586"/>
              <a:gd name="connsiteY22" fmla="*/ 22717 h 4869107"/>
              <a:gd name="connsiteX23" fmla="*/ 832071 w 6508586"/>
              <a:gd name="connsiteY23" fmla="*/ 24330 h 4869107"/>
              <a:gd name="connsiteX24" fmla="*/ 875490 w 6508586"/>
              <a:gd name="connsiteY24" fmla="*/ 25940 h 4869107"/>
              <a:gd name="connsiteX25" fmla="*/ 919345 w 6508586"/>
              <a:gd name="connsiteY25" fmla="*/ 27750 h 4869107"/>
              <a:gd name="connsiteX26" fmla="*/ 962128 w 6508586"/>
              <a:gd name="connsiteY26" fmla="*/ 29603 h 4869107"/>
              <a:gd name="connsiteX27" fmla="*/ 1005744 w 6508586"/>
              <a:gd name="connsiteY27" fmla="*/ 30775 h 4869107"/>
              <a:gd name="connsiteX28" fmla="*/ 1048727 w 6508586"/>
              <a:gd name="connsiteY28" fmla="*/ 32189 h 4869107"/>
              <a:gd name="connsiteX29" fmla="*/ 1092780 w 6508586"/>
              <a:gd name="connsiteY29" fmla="*/ 33557 h 4869107"/>
              <a:gd name="connsiteX30" fmla="*/ 1136199 w 6508586"/>
              <a:gd name="connsiteY30" fmla="*/ 35168 h 4869107"/>
              <a:gd name="connsiteX31" fmla="*/ 1179378 w 6508586"/>
              <a:gd name="connsiteY31" fmla="*/ 36143 h 4869107"/>
              <a:gd name="connsiteX32" fmla="*/ 1222996 w 6508586"/>
              <a:gd name="connsiteY32" fmla="*/ 37314 h 4869107"/>
              <a:gd name="connsiteX33" fmla="*/ 1266851 w 6508586"/>
              <a:gd name="connsiteY33" fmla="*/ 39123 h 4869107"/>
              <a:gd name="connsiteX34" fmla="*/ 1310468 w 6508586"/>
              <a:gd name="connsiteY34" fmla="*/ 40295 h 4869107"/>
              <a:gd name="connsiteX35" fmla="*/ 1354520 w 6508586"/>
              <a:gd name="connsiteY35" fmla="*/ 41663 h 4869107"/>
              <a:gd name="connsiteX36" fmla="*/ 1398575 w 6508586"/>
              <a:gd name="connsiteY36" fmla="*/ 43032 h 4869107"/>
              <a:gd name="connsiteX37" fmla="*/ 1441158 w 6508586"/>
              <a:gd name="connsiteY37" fmla="*/ 45326 h 4869107"/>
              <a:gd name="connsiteX38" fmla="*/ 1483704 w 6508586"/>
              <a:gd name="connsiteY38" fmla="*/ 46544 h 4869107"/>
              <a:gd name="connsiteX39" fmla="*/ 1526686 w 6508586"/>
              <a:gd name="connsiteY39" fmla="*/ 47957 h 4869107"/>
              <a:gd name="connsiteX40" fmla="*/ 1570104 w 6508586"/>
              <a:gd name="connsiteY40" fmla="*/ 49569 h 4869107"/>
              <a:gd name="connsiteX41" fmla="*/ 1613085 w 6508586"/>
              <a:gd name="connsiteY41" fmla="*/ 50983 h 4869107"/>
              <a:gd name="connsiteX42" fmla="*/ 1656067 w 6508586"/>
              <a:gd name="connsiteY42" fmla="*/ 52397 h 4869107"/>
              <a:gd name="connsiteX43" fmla="*/ 1699485 w 6508586"/>
              <a:gd name="connsiteY43" fmla="*/ 54008 h 4869107"/>
              <a:gd name="connsiteX44" fmla="*/ 1742467 w 6508586"/>
              <a:gd name="connsiteY44" fmla="*/ 55423 h 4869107"/>
              <a:gd name="connsiteX45" fmla="*/ 1786084 w 6508586"/>
              <a:gd name="connsiteY45" fmla="*/ 56595 h 4869107"/>
              <a:gd name="connsiteX46" fmla="*/ 1829065 w 6508586"/>
              <a:gd name="connsiteY46" fmla="*/ 58009 h 4869107"/>
              <a:gd name="connsiteX47" fmla="*/ 1872483 w 6508586"/>
              <a:gd name="connsiteY47" fmla="*/ 59621 h 4869107"/>
              <a:gd name="connsiteX48" fmla="*/ 1915465 w 6508586"/>
              <a:gd name="connsiteY48" fmla="*/ 61035 h 4869107"/>
              <a:gd name="connsiteX49" fmla="*/ 1958646 w 6508586"/>
              <a:gd name="connsiteY49" fmla="*/ 62009 h 4869107"/>
              <a:gd name="connsiteX50" fmla="*/ 2001588 w 6508586"/>
              <a:gd name="connsiteY50" fmla="*/ 62346 h 4869107"/>
              <a:gd name="connsiteX51" fmla="*/ 2045205 w 6508586"/>
              <a:gd name="connsiteY51" fmla="*/ 63518 h 4869107"/>
              <a:gd name="connsiteX52" fmla="*/ 2088387 w 6508586"/>
              <a:gd name="connsiteY52" fmla="*/ 64492 h 4869107"/>
              <a:gd name="connsiteX53" fmla="*/ 2131131 w 6508586"/>
              <a:gd name="connsiteY53" fmla="*/ 65268 h 4869107"/>
              <a:gd name="connsiteX54" fmla="*/ 2174311 w 6508586"/>
              <a:gd name="connsiteY54" fmla="*/ 66243 h 4869107"/>
              <a:gd name="connsiteX55" fmla="*/ 2218166 w 6508586"/>
              <a:gd name="connsiteY55" fmla="*/ 68052 h 4869107"/>
              <a:gd name="connsiteX56" fmla="*/ 2261346 w 6508586"/>
              <a:gd name="connsiteY56" fmla="*/ 69026 h 4869107"/>
              <a:gd name="connsiteX57" fmla="*/ 2304328 w 6508586"/>
              <a:gd name="connsiteY57" fmla="*/ 70441 h 4869107"/>
              <a:gd name="connsiteX58" fmla="*/ 2348183 w 6508586"/>
              <a:gd name="connsiteY58" fmla="*/ 72248 h 4869107"/>
              <a:gd name="connsiteX59" fmla="*/ 2390966 w 6508586"/>
              <a:gd name="connsiteY59" fmla="*/ 74102 h 4869107"/>
              <a:gd name="connsiteX60" fmla="*/ 2434384 w 6508586"/>
              <a:gd name="connsiteY60" fmla="*/ 75715 h 4869107"/>
              <a:gd name="connsiteX61" fmla="*/ 2477366 w 6508586"/>
              <a:gd name="connsiteY61" fmla="*/ 77129 h 4869107"/>
              <a:gd name="connsiteX62" fmla="*/ 2521220 w 6508586"/>
              <a:gd name="connsiteY62" fmla="*/ 78938 h 4869107"/>
              <a:gd name="connsiteX63" fmla="*/ 2564638 w 6508586"/>
              <a:gd name="connsiteY63" fmla="*/ 80548 h 4869107"/>
              <a:gd name="connsiteX64" fmla="*/ 2607620 w 6508586"/>
              <a:gd name="connsiteY64" fmla="*/ 81963 h 4869107"/>
              <a:gd name="connsiteX65" fmla="*/ 2651038 w 6508586"/>
              <a:gd name="connsiteY65" fmla="*/ 83575 h 4869107"/>
              <a:gd name="connsiteX66" fmla="*/ 2694020 w 6508586"/>
              <a:gd name="connsiteY66" fmla="*/ 84989 h 4869107"/>
              <a:gd name="connsiteX67" fmla="*/ 2737001 w 6508586"/>
              <a:gd name="connsiteY67" fmla="*/ 86403 h 4869107"/>
              <a:gd name="connsiteX68" fmla="*/ 2779586 w 6508586"/>
              <a:gd name="connsiteY68" fmla="*/ 88698 h 4869107"/>
              <a:gd name="connsiteX69" fmla="*/ 2909603 w 6508586"/>
              <a:gd name="connsiteY69" fmla="*/ 92894 h 4869107"/>
              <a:gd name="connsiteX70" fmla="*/ 3039621 w 6508586"/>
              <a:gd name="connsiteY70" fmla="*/ 97091 h 4869107"/>
              <a:gd name="connsiteX71" fmla="*/ 3169637 w 6508586"/>
              <a:gd name="connsiteY71" fmla="*/ 101288 h 4869107"/>
              <a:gd name="connsiteX72" fmla="*/ 3299455 w 6508586"/>
              <a:gd name="connsiteY72" fmla="*/ 105925 h 4869107"/>
              <a:gd name="connsiteX73" fmla="*/ 3429670 w 6508586"/>
              <a:gd name="connsiteY73" fmla="*/ 109682 h 4869107"/>
              <a:gd name="connsiteX74" fmla="*/ 3559251 w 6508586"/>
              <a:gd name="connsiteY74" fmla="*/ 113683 h 4869107"/>
              <a:gd name="connsiteX75" fmla="*/ 3689704 w 6508586"/>
              <a:gd name="connsiteY75" fmla="*/ 118077 h 4869107"/>
              <a:gd name="connsiteX76" fmla="*/ 3819920 w 6508586"/>
              <a:gd name="connsiteY76" fmla="*/ 121836 h 4869107"/>
              <a:gd name="connsiteX77" fmla="*/ 3949937 w 6508586"/>
              <a:gd name="connsiteY77" fmla="*/ 126032 h 4869107"/>
              <a:gd name="connsiteX78" fmla="*/ 4080589 w 6508586"/>
              <a:gd name="connsiteY78" fmla="*/ 129988 h 4869107"/>
              <a:gd name="connsiteX79" fmla="*/ 4210605 w 6508586"/>
              <a:gd name="connsiteY79" fmla="*/ 134183 h 4869107"/>
              <a:gd name="connsiteX80" fmla="*/ 4340186 w 6508586"/>
              <a:gd name="connsiteY80" fmla="*/ 138184 h 4869107"/>
              <a:gd name="connsiteX81" fmla="*/ 4470204 w 6508586"/>
              <a:gd name="connsiteY81" fmla="*/ 142380 h 4869107"/>
              <a:gd name="connsiteX82" fmla="*/ 4600419 w 6508586"/>
              <a:gd name="connsiteY82" fmla="*/ 146138 h 4869107"/>
              <a:gd name="connsiteX83" fmla="*/ 4730038 w 6508586"/>
              <a:gd name="connsiteY83" fmla="*/ 151215 h 4869107"/>
              <a:gd name="connsiteX84" fmla="*/ 4860054 w 6508586"/>
              <a:gd name="connsiteY84" fmla="*/ 155412 h 4869107"/>
              <a:gd name="connsiteX85" fmla="*/ 4902837 w 6508586"/>
              <a:gd name="connsiteY85" fmla="*/ 157266 h 4869107"/>
              <a:gd name="connsiteX86" fmla="*/ 4945621 w 6508586"/>
              <a:gd name="connsiteY86" fmla="*/ 159120 h 4869107"/>
              <a:gd name="connsiteX87" fmla="*/ 4988404 w 6508586"/>
              <a:gd name="connsiteY87" fmla="*/ 160975 h 4869107"/>
              <a:gd name="connsiteX88" fmla="*/ 5031187 w 6508586"/>
              <a:gd name="connsiteY88" fmla="*/ 162829 h 4869107"/>
              <a:gd name="connsiteX89" fmla="*/ 5074168 w 6508586"/>
              <a:gd name="connsiteY89" fmla="*/ 164244 h 4869107"/>
              <a:gd name="connsiteX90" fmla="*/ 5117587 w 6508586"/>
              <a:gd name="connsiteY90" fmla="*/ 165854 h 4869107"/>
              <a:gd name="connsiteX91" fmla="*/ 5161005 w 6508586"/>
              <a:gd name="connsiteY91" fmla="*/ 167466 h 4869107"/>
              <a:gd name="connsiteX92" fmla="*/ 5203986 w 6508586"/>
              <a:gd name="connsiteY92" fmla="*/ 168880 h 4869107"/>
              <a:gd name="connsiteX93" fmla="*/ 5247405 w 6508586"/>
              <a:gd name="connsiteY93" fmla="*/ 170491 h 4869107"/>
              <a:gd name="connsiteX94" fmla="*/ 5290585 w 6508586"/>
              <a:gd name="connsiteY94" fmla="*/ 171465 h 4869107"/>
              <a:gd name="connsiteX95" fmla="*/ 5334003 w 6508586"/>
              <a:gd name="connsiteY95" fmla="*/ 173076 h 4869107"/>
              <a:gd name="connsiteX96" fmla="*/ 5377620 w 6508586"/>
              <a:gd name="connsiteY96" fmla="*/ 174249 h 4869107"/>
              <a:gd name="connsiteX97" fmla="*/ 5421237 w 6508586"/>
              <a:gd name="connsiteY97" fmla="*/ 175421 h 4869107"/>
              <a:gd name="connsiteX98" fmla="*/ 5464457 w 6508586"/>
              <a:gd name="connsiteY98" fmla="*/ 177472 h 4869107"/>
              <a:gd name="connsiteX99" fmla="*/ 5508074 w 6508586"/>
              <a:gd name="connsiteY99" fmla="*/ 178643 h 4869107"/>
              <a:gd name="connsiteX100" fmla="*/ 5551254 w 6508586"/>
              <a:gd name="connsiteY100" fmla="*/ 179617 h 4869107"/>
              <a:gd name="connsiteX101" fmla="*/ 5568002 w 6508586"/>
              <a:gd name="connsiteY101" fmla="*/ 179770 h 4869107"/>
              <a:gd name="connsiteX102" fmla="*/ 5595507 w 6508586"/>
              <a:gd name="connsiteY102" fmla="*/ 180547 h 4869107"/>
              <a:gd name="connsiteX103" fmla="*/ 5632892 w 6508586"/>
              <a:gd name="connsiteY103" fmla="*/ 181550 h 4869107"/>
              <a:gd name="connsiteX104" fmla="*/ 5678017 w 6508586"/>
              <a:gd name="connsiteY104" fmla="*/ 182874 h 4869107"/>
              <a:gd name="connsiteX105" fmla="*/ 5728937 w 6508586"/>
              <a:gd name="connsiteY105" fmla="*/ 184167 h 4869107"/>
              <a:gd name="connsiteX106" fmla="*/ 5784817 w 6508586"/>
              <a:gd name="connsiteY106" fmla="*/ 186112 h 4869107"/>
              <a:gd name="connsiteX107" fmla="*/ 5843476 w 6508586"/>
              <a:gd name="connsiteY107" fmla="*/ 187727 h 4869107"/>
              <a:gd name="connsiteX108" fmla="*/ 5904277 w 6508586"/>
              <a:gd name="connsiteY108" fmla="*/ 189248 h 4869107"/>
              <a:gd name="connsiteX109" fmla="*/ 5964246 w 6508586"/>
              <a:gd name="connsiteY109" fmla="*/ 191452 h 4869107"/>
              <a:gd name="connsiteX110" fmla="*/ 6022705 w 6508586"/>
              <a:gd name="connsiteY110" fmla="*/ 193505 h 4869107"/>
              <a:gd name="connsiteX111" fmla="*/ 6078149 w 6508586"/>
              <a:gd name="connsiteY111" fmla="*/ 195254 h 4869107"/>
              <a:gd name="connsiteX112" fmla="*/ 6127799 w 6508586"/>
              <a:gd name="connsiteY112" fmla="*/ 197032 h 4869107"/>
              <a:gd name="connsiteX113" fmla="*/ 6171653 w 6508586"/>
              <a:gd name="connsiteY113" fmla="*/ 198841 h 4869107"/>
              <a:gd name="connsiteX114" fmla="*/ 6207133 w 6508586"/>
              <a:gd name="connsiteY114" fmla="*/ 200573 h 4869107"/>
              <a:gd name="connsiteX115" fmla="*/ 6232494 w 6508586"/>
              <a:gd name="connsiteY115" fmla="*/ 201440 h 4869107"/>
              <a:gd name="connsiteX116" fmla="*/ 6246701 w 6508586"/>
              <a:gd name="connsiteY116" fmla="*/ 202564 h 4869107"/>
              <a:gd name="connsiteX117" fmla="*/ 6253843 w 6508586"/>
              <a:gd name="connsiteY117" fmla="*/ 204203 h 4869107"/>
              <a:gd name="connsiteX118" fmla="*/ 6261224 w 6508586"/>
              <a:gd name="connsiteY118" fmla="*/ 206478 h 4869107"/>
              <a:gd name="connsiteX119" fmla="*/ 6267732 w 6508586"/>
              <a:gd name="connsiteY119" fmla="*/ 208359 h 4869107"/>
              <a:gd name="connsiteX120" fmla="*/ 6273604 w 6508586"/>
              <a:gd name="connsiteY120" fmla="*/ 210484 h 4869107"/>
              <a:gd name="connsiteX121" fmla="*/ 6279714 w 6508586"/>
              <a:gd name="connsiteY121" fmla="*/ 213246 h 4869107"/>
              <a:gd name="connsiteX122" fmla="*/ 6285188 w 6508586"/>
              <a:gd name="connsiteY122" fmla="*/ 216248 h 4869107"/>
              <a:gd name="connsiteX123" fmla="*/ 6289789 w 6508586"/>
              <a:gd name="connsiteY123" fmla="*/ 218859 h 4869107"/>
              <a:gd name="connsiteX124" fmla="*/ 6295065 w 6508586"/>
              <a:gd name="connsiteY124" fmla="*/ 222303 h 4869107"/>
              <a:gd name="connsiteX125" fmla="*/ 6299269 w 6508586"/>
              <a:gd name="connsiteY125" fmla="*/ 225792 h 4869107"/>
              <a:gd name="connsiteX126" fmla="*/ 6303038 w 6508586"/>
              <a:gd name="connsiteY126" fmla="*/ 229084 h 4869107"/>
              <a:gd name="connsiteX127" fmla="*/ 6307043 w 6508586"/>
              <a:gd name="connsiteY127" fmla="*/ 233013 h 4869107"/>
              <a:gd name="connsiteX128" fmla="*/ 6310611 w 6508586"/>
              <a:gd name="connsiteY128" fmla="*/ 236745 h 4869107"/>
              <a:gd name="connsiteX129" fmla="*/ 6313346 w 6508586"/>
              <a:gd name="connsiteY129" fmla="*/ 241159 h 4869107"/>
              <a:gd name="connsiteX130" fmla="*/ 6316080 w 6508586"/>
              <a:gd name="connsiteY130" fmla="*/ 245573 h 4869107"/>
              <a:gd name="connsiteX131" fmla="*/ 6318816 w 6508586"/>
              <a:gd name="connsiteY131" fmla="*/ 249988 h 4869107"/>
              <a:gd name="connsiteX132" fmla="*/ 6321114 w 6508586"/>
              <a:gd name="connsiteY132" fmla="*/ 254206 h 4869107"/>
              <a:gd name="connsiteX133" fmla="*/ 6324877 w 6508586"/>
              <a:gd name="connsiteY133" fmla="*/ 263323 h 4869107"/>
              <a:gd name="connsiteX134" fmla="*/ 6328243 w 6508586"/>
              <a:gd name="connsiteY134" fmla="*/ 273319 h 4869107"/>
              <a:gd name="connsiteX135" fmla="*/ 6330537 w 6508586"/>
              <a:gd name="connsiteY135" fmla="*/ 283362 h 4869107"/>
              <a:gd name="connsiteX136" fmla="*/ 6332194 w 6508586"/>
              <a:gd name="connsiteY136" fmla="*/ 293646 h 4869107"/>
              <a:gd name="connsiteX137" fmla="*/ 6333853 w 6508586"/>
              <a:gd name="connsiteY137" fmla="*/ 303932 h 4869107"/>
              <a:gd name="connsiteX138" fmla="*/ 6334242 w 6508586"/>
              <a:gd name="connsiteY138" fmla="*/ 314702 h 4869107"/>
              <a:gd name="connsiteX139" fmla="*/ 6334828 w 6508586"/>
              <a:gd name="connsiteY139" fmla="*/ 325032 h 4869107"/>
              <a:gd name="connsiteX140" fmla="*/ 6335416 w 6508586"/>
              <a:gd name="connsiteY140" fmla="*/ 335362 h 4869107"/>
              <a:gd name="connsiteX141" fmla="*/ 6435408 w 6508586"/>
              <a:gd name="connsiteY141" fmla="*/ 2866624 h 4869107"/>
              <a:gd name="connsiteX142" fmla="*/ 6439109 w 6508586"/>
              <a:gd name="connsiteY142" fmla="*/ 2951466 h 4869107"/>
              <a:gd name="connsiteX143" fmla="*/ 6442572 w 6508586"/>
              <a:gd name="connsiteY143" fmla="*/ 3035671 h 4869107"/>
              <a:gd name="connsiteX144" fmla="*/ 6445836 w 6508586"/>
              <a:gd name="connsiteY144" fmla="*/ 3120315 h 4869107"/>
              <a:gd name="connsiteX145" fmla="*/ 6449734 w 6508586"/>
              <a:gd name="connsiteY145" fmla="*/ 3204716 h 4869107"/>
              <a:gd name="connsiteX146" fmla="*/ 6453000 w 6508586"/>
              <a:gd name="connsiteY146" fmla="*/ 3289362 h 4869107"/>
              <a:gd name="connsiteX147" fmla="*/ 6456463 w 6508586"/>
              <a:gd name="connsiteY147" fmla="*/ 3373567 h 4869107"/>
              <a:gd name="connsiteX148" fmla="*/ 6459527 w 6508586"/>
              <a:gd name="connsiteY148" fmla="*/ 3458650 h 4869107"/>
              <a:gd name="connsiteX149" fmla="*/ 6462991 w 6508586"/>
              <a:gd name="connsiteY149" fmla="*/ 3542855 h 4869107"/>
              <a:gd name="connsiteX150" fmla="*/ 6465819 w 6508586"/>
              <a:gd name="connsiteY150" fmla="*/ 3627302 h 4869107"/>
              <a:gd name="connsiteX151" fmla="*/ 6469082 w 6508586"/>
              <a:gd name="connsiteY151" fmla="*/ 3711946 h 4869107"/>
              <a:gd name="connsiteX152" fmla="*/ 6472981 w 6508586"/>
              <a:gd name="connsiteY152" fmla="*/ 3796348 h 4869107"/>
              <a:gd name="connsiteX153" fmla="*/ 6475810 w 6508586"/>
              <a:gd name="connsiteY153" fmla="*/ 3880795 h 4869107"/>
              <a:gd name="connsiteX154" fmla="*/ 6479074 w 6508586"/>
              <a:gd name="connsiteY154" fmla="*/ 3965439 h 4869107"/>
              <a:gd name="connsiteX155" fmla="*/ 6481702 w 6508586"/>
              <a:gd name="connsiteY155" fmla="*/ 4050327 h 4869107"/>
              <a:gd name="connsiteX156" fmla="*/ 6484766 w 6508586"/>
              <a:gd name="connsiteY156" fmla="*/ 4135411 h 4869107"/>
              <a:gd name="connsiteX157" fmla="*/ 6487595 w 6508586"/>
              <a:gd name="connsiteY157" fmla="*/ 4219858 h 4869107"/>
              <a:gd name="connsiteX158" fmla="*/ 6488948 w 6508586"/>
              <a:gd name="connsiteY158" fmla="*/ 4263379 h 4869107"/>
              <a:gd name="connsiteX159" fmla="*/ 6490500 w 6508586"/>
              <a:gd name="connsiteY159" fmla="*/ 4306460 h 4869107"/>
              <a:gd name="connsiteX160" fmla="*/ 6492053 w 6508586"/>
              <a:gd name="connsiteY160" fmla="*/ 4349539 h 4869107"/>
              <a:gd name="connsiteX161" fmla="*/ 6493803 w 6508586"/>
              <a:gd name="connsiteY161" fmla="*/ 4392182 h 4869107"/>
              <a:gd name="connsiteX162" fmla="*/ 6495752 w 6508586"/>
              <a:gd name="connsiteY162" fmla="*/ 4434382 h 4869107"/>
              <a:gd name="connsiteX163" fmla="*/ 6497703 w 6508586"/>
              <a:gd name="connsiteY163" fmla="*/ 4476583 h 4869107"/>
              <a:gd name="connsiteX164" fmla="*/ 6499889 w 6508586"/>
              <a:gd name="connsiteY164" fmla="*/ 4519421 h 4869107"/>
              <a:gd name="connsiteX165" fmla="*/ 6502911 w 6508586"/>
              <a:gd name="connsiteY165" fmla="*/ 4561576 h 4869107"/>
              <a:gd name="connsiteX166" fmla="*/ 6503449 w 6508586"/>
              <a:gd name="connsiteY166" fmla="*/ 4582480 h 4869107"/>
              <a:gd name="connsiteX167" fmla="*/ 6503750 w 6508586"/>
              <a:gd name="connsiteY167" fmla="*/ 4602746 h 4869107"/>
              <a:gd name="connsiteX168" fmla="*/ 6504288 w 6508586"/>
              <a:gd name="connsiteY168" fmla="*/ 4623649 h 4869107"/>
              <a:gd name="connsiteX169" fmla="*/ 6504391 w 6508586"/>
              <a:gd name="connsiteY169" fmla="*/ 4644355 h 4869107"/>
              <a:gd name="connsiteX170" fmla="*/ 6505366 w 6508586"/>
              <a:gd name="connsiteY170" fmla="*/ 4665456 h 4869107"/>
              <a:gd name="connsiteX171" fmla="*/ 6505468 w 6508586"/>
              <a:gd name="connsiteY171" fmla="*/ 4686161 h 4869107"/>
              <a:gd name="connsiteX172" fmla="*/ 6506680 w 6508586"/>
              <a:gd name="connsiteY172" fmla="*/ 4707898 h 4869107"/>
              <a:gd name="connsiteX173" fmla="*/ 6507457 w 6508586"/>
              <a:gd name="connsiteY173" fmla="*/ 4729439 h 4869107"/>
              <a:gd name="connsiteX174" fmla="*/ 6508556 w 6508586"/>
              <a:gd name="connsiteY174" fmla="*/ 4742121 h 4869107"/>
              <a:gd name="connsiteX175" fmla="*/ 6508586 w 6508586"/>
              <a:gd name="connsiteY175" fmla="*/ 4754847 h 4869107"/>
              <a:gd name="connsiteX176" fmla="*/ 6508378 w 6508586"/>
              <a:gd name="connsiteY176" fmla="*/ 4766938 h 4869107"/>
              <a:gd name="connsiteX177" fmla="*/ 6508132 w 6508586"/>
              <a:gd name="connsiteY177" fmla="*/ 4777950 h 4869107"/>
              <a:gd name="connsiteX178" fmla="*/ 6507685 w 6508586"/>
              <a:gd name="connsiteY178" fmla="*/ 4789403 h 4869107"/>
              <a:gd name="connsiteX179" fmla="*/ 6506127 w 6508586"/>
              <a:gd name="connsiteY179" fmla="*/ 4799824 h 4869107"/>
              <a:gd name="connsiteX180" fmla="*/ 6503699 w 6508586"/>
              <a:gd name="connsiteY180" fmla="*/ 4809850 h 4869107"/>
              <a:gd name="connsiteX181" fmla="*/ 6500595 w 6508586"/>
              <a:gd name="connsiteY181" fmla="*/ 4819043 h 4869107"/>
              <a:gd name="connsiteX182" fmla="*/ 6498608 w 6508586"/>
              <a:gd name="connsiteY182" fmla="*/ 4823441 h 4869107"/>
              <a:gd name="connsiteX183" fmla="*/ 6496619 w 6508586"/>
              <a:gd name="connsiteY183" fmla="*/ 4827841 h 4869107"/>
              <a:gd name="connsiteX184" fmla="*/ 6494395 w 6508586"/>
              <a:gd name="connsiteY184" fmla="*/ 4831603 h 4869107"/>
              <a:gd name="connsiteX185" fmla="*/ 6491533 w 6508586"/>
              <a:gd name="connsiteY185" fmla="*/ 4835606 h 4869107"/>
              <a:gd name="connsiteX186" fmla="*/ 6488672 w 6508586"/>
              <a:gd name="connsiteY186" fmla="*/ 4839610 h 4869107"/>
              <a:gd name="connsiteX187" fmla="*/ 6485573 w 6508586"/>
              <a:gd name="connsiteY187" fmla="*/ 4842978 h 4869107"/>
              <a:gd name="connsiteX188" fmla="*/ 6482475 w 6508586"/>
              <a:gd name="connsiteY188" fmla="*/ 4846346 h 4869107"/>
              <a:gd name="connsiteX189" fmla="*/ 6478305 w 6508586"/>
              <a:gd name="connsiteY189" fmla="*/ 4849759 h 4869107"/>
              <a:gd name="connsiteX190" fmla="*/ 6473897 w 6508586"/>
              <a:gd name="connsiteY190" fmla="*/ 4852534 h 4869107"/>
              <a:gd name="connsiteX191" fmla="*/ 6469489 w 6508586"/>
              <a:gd name="connsiteY191" fmla="*/ 4855310 h 4869107"/>
              <a:gd name="connsiteX192" fmla="*/ 6465081 w 6508586"/>
              <a:gd name="connsiteY192" fmla="*/ 4858085 h 4869107"/>
              <a:gd name="connsiteX193" fmla="*/ 6459802 w 6508586"/>
              <a:gd name="connsiteY193" fmla="*/ 4860466 h 4869107"/>
              <a:gd name="connsiteX194" fmla="*/ 6454321 w 6508586"/>
              <a:gd name="connsiteY194" fmla="*/ 4863288 h 4869107"/>
              <a:gd name="connsiteX195" fmla="*/ 6448366 w 6508586"/>
              <a:gd name="connsiteY195" fmla="*/ 4864834 h 4869107"/>
              <a:gd name="connsiteX196" fmla="*/ 6442213 w 6508586"/>
              <a:gd name="connsiteY196" fmla="*/ 4866822 h 4869107"/>
              <a:gd name="connsiteX197" fmla="*/ 6435823 w 6508586"/>
              <a:gd name="connsiteY197" fmla="*/ 4868171 h 4869107"/>
              <a:gd name="connsiteX198" fmla="*/ 6427051 w 6508586"/>
              <a:gd name="connsiteY198" fmla="*/ 4868974 h 4869107"/>
              <a:gd name="connsiteX199" fmla="*/ 6407723 w 6508586"/>
              <a:gd name="connsiteY199" fmla="*/ 4868715 h 4869107"/>
              <a:gd name="connsiteX200" fmla="*/ 6378114 w 6508586"/>
              <a:gd name="connsiteY200" fmla="*/ 4869107 h 4869107"/>
              <a:gd name="connsiteX201" fmla="*/ 6338823 w 6508586"/>
              <a:gd name="connsiteY201" fmla="*/ 4868831 h 4869107"/>
              <a:gd name="connsiteX202" fmla="*/ 6234206 w 6508586"/>
              <a:gd name="connsiteY202" fmla="*/ 4866578 h 4869107"/>
              <a:gd name="connsiteX203" fmla="*/ 6100178 w 6508586"/>
              <a:gd name="connsiteY203" fmla="*/ 4864276 h 4869107"/>
              <a:gd name="connsiteX204" fmla="*/ 5942934 w 6508586"/>
              <a:gd name="connsiteY204" fmla="*/ 4861018 h 4869107"/>
              <a:gd name="connsiteX205" fmla="*/ 5768068 w 6508586"/>
              <a:gd name="connsiteY205" fmla="*/ 4857210 h 4869107"/>
              <a:gd name="connsiteX206" fmla="*/ 5581613 w 6508586"/>
              <a:gd name="connsiteY206" fmla="*/ 4853464 h 4869107"/>
              <a:gd name="connsiteX207" fmla="*/ 5389326 w 6508586"/>
              <a:gd name="connsiteY207" fmla="*/ 4848670 h 4869107"/>
              <a:gd name="connsiteX208" fmla="*/ 5197474 w 6508586"/>
              <a:gd name="connsiteY208" fmla="*/ 4844073 h 4869107"/>
              <a:gd name="connsiteX209" fmla="*/ 5011853 w 6508586"/>
              <a:gd name="connsiteY209" fmla="*/ 4839644 h 4869107"/>
              <a:gd name="connsiteX210" fmla="*/ 4838693 w 6508586"/>
              <a:gd name="connsiteY210" fmla="*/ 4835550 h 4869107"/>
              <a:gd name="connsiteX211" fmla="*/ 4683356 w 6508586"/>
              <a:gd name="connsiteY211" fmla="*/ 4831563 h 4869107"/>
              <a:gd name="connsiteX212" fmla="*/ 4552307 w 6508586"/>
              <a:gd name="connsiteY212" fmla="*/ 4828488 h 4869107"/>
              <a:gd name="connsiteX213" fmla="*/ 4451340 w 6508586"/>
              <a:gd name="connsiteY213" fmla="*/ 4826295 h 4869107"/>
              <a:gd name="connsiteX214" fmla="*/ 4386451 w 6508586"/>
              <a:gd name="connsiteY214" fmla="*/ 4824515 h 4869107"/>
              <a:gd name="connsiteX215" fmla="*/ 4363036 w 6508586"/>
              <a:gd name="connsiteY215" fmla="*/ 4823998 h 4869107"/>
              <a:gd name="connsiteX216" fmla="*/ 4276872 w 6508586"/>
              <a:gd name="connsiteY216" fmla="*/ 4821609 h 4869107"/>
              <a:gd name="connsiteX217" fmla="*/ 4190274 w 6508586"/>
              <a:gd name="connsiteY217" fmla="*/ 4819024 h 4869107"/>
              <a:gd name="connsiteX218" fmla="*/ 4104111 w 6508586"/>
              <a:gd name="connsiteY218" fmla="*/ 4816635 h 4869107"/>
              <a:gd name="connsiteX219" fmla="*/ 4017313 w 6508586"/>
              <a:gd name="connsiteY219" fmla="*/ 4814489 h 4869107"/>
              <a:gd name="connsiteX220" fmla="*/ 3931587 w 6508586"/>
              <a:gd name="connsiteY220" fmla="*/ 4812298 h 4869107"/>
              <a:gd name="connsiteX221" fmla="*/ 3844790 w 6508586"/>
              <a:gd name="connsiteY221" fmla="*/ 4810153 h 4869107"/>
              <a:gd name="connsiteX222" fmla="*/ 3759064 w 6508586"/>
              <a:gd name="connsiteY222" fmla="*/ 4807961 h 4869107"/>
              <a:gd name="connsiteX223" fmla="*/ 3672902 w 6508586"/>
              <a:gd name="connsiteY223" fmla="*/ 4805572 h 4869107"/>
              <a:gd name="connsiteX224" fmla="*/ 3586978 w 6508586"/>
              <a:gd name="connsiteY224" fmla="*/ 4803821 h 4869107"/>
              <a:gd name="connsiteX225" fmla="*/ 3500616 w 6508586"/>
              <a:gd name="connsiteY225" fmla="*/ 4801872 h 4869107"/>
              <a:gd name="connsiteX226" fmla="*/ 3414691 w 6508586"/>
              <a:gd name="connsiteY226" fmla="*/ 4800121 h 4869107"/>
              <a:gd name="connsiteX227" fmla="*/ 3328331 w 6508586"/>
              <a:gd name="connsiteY227" fmla="*/ 4798172 h 4869107"/>
              <a:gd name="connsiteX228" fmla="*/ 3242843 w 6508586"/>
              <a:gd name="connsiteY228" fmla="*/ 4796618 h 4869107"/>
              <a:gd name="connsiteX229" fmla="*/ 3156680 w 6508586"/>
              <a:gd name="connsiteY229" fmla="*/ 4794229 h 4869107"/>
              <a:gd name="connsiteX230" fmla="*/ 3071191 w 6508586"/>
              <a:gd name="connsiteY230" fmla="*/ 4792676 h 4869107"/>
              <a:gd name="connsiteX231" fmla="*/ 2985268 w 6508586"/>
              <a:gd name="connsiteY231" fmla="*/ 4790924 h 4869107"/>
              <a:gd name="connsiteX232" fmla="*/ 2898708 w 6508586"/>
              <a:gd name="connsiteY232" fmla="*/ 4789415 h 4869107"/>
              <a:gd name="connsiteX233" fmla="*/ 2811711 w 6508586"/>
              <a:gd name="connsiteY233" fmla="*/ 4787709 h 4869107"/>
              <a:gd name="connsiteX234" fmla="*/ 2725151 w 6508586"/>
              <a:gd name="connsiteY234" fmla="*/ 4786201 h 4869107"/>
              <a:gd name="connsiteX235" fmla="*/ 2638353 w 6508586"/>
              <a:gd name="connsiteY235" fmla="*/ 4784056 h 4869107"/>
              <a:gd name="connsiteX236" fmla="*/ 2551754 w 6508586"/>
              <a:gd name="connsiteY236" fmla="*/ 4781469 h 4869107"/>
              <a:gd name="connsiteX237" fmla="*/ 2466028 w 6508586"/>
              <a:gd name="connsiteY237" fmla="*/ 4779278 h 4869107"/>
              <a:gd name="connsiteX238" fmla="*/ 2379231 w 6508586"/>
              <a:gd name="connsiteY238" fmla="*/ 4777132 h 4869107"/>
              <a:gd name="connsiteX239" fmla="*/ 2293505 w 6508586"/>
              <a:gd name="connsiteY239" fmla="*/ 4774940 h 4869107"/>
              <a:gd name="connsiteX240" fmla="*/ 2206708 w 6508586"/>
              <a:gd name="connsiteY240" fmla="*/ 4772794 h 4869107"/>
              <a:gd name="connsiteX241" fmla="*/ 2120981 w 6508586"/>
              <a:gd name="connsiteY241" fmla="*/ 4770604 h 4869107"/>
              <a:gd name="connsiteX242" fmla="*/ 2034819 w 6508586"/>
              <a:gd name="connsiteY242" fmla="*/ 4768215 h 4869107"/>
              <a:gd name="connsiteX243" fmla="*/ 1948894 w 6508586"/>
              <a:gd name="connsiteY243" fmla="*/ 4766464 h 4869107"/>
              <a:gd name="connsiteX244" fmla="*/ 1862098 w 6508586"/>
              <a:gd name="connsiteY244" fmla="*/ 4764318 h 4869107"/>
              <a:gd name="connsiteX245" fmla="*/ 1776172 w 6508586"/>
              <a:gd name="connsiteY245" fmla="*/ 4762567 h 4869107"/>
              <a:gd name="connsiteX246" fmla="*/ 1689612 w 6508586"/>
              <a:gd name="connsiteY246" fmla="*/ 4761058 h 4869107"/>
              <a:gd name="connsiteX247" fmla="*/ 1603489 w 6508586"/>
              <a:gd name="connsiteY247" fmla="*/ 4759745 h 4869107"/>
              <a:gd name="connsiteX248" fmla="*/ 225522 w 6508586"/>
              <a:gd name="connsiteY248" fmla="*/ 4727112 h 4869107"/>
              <a:gd name="connsiteX249" fmla="*/ 211315 w 6508586"/>
              <a:gd name="connsiteY249" fmla="*/ 4725989 h 4869107"/>
              <a:gd name="connsiteX250" fmla="*/ 198180 w 6508586"/>
              <a:gd name="connsiteY250" fmla="*/ 4724820 h 4869107"/>
              <a:gd name="connsiteX251" fmla="*/ 185440 w 6508586"/>
              <a:gd name="connsiteY251" fmla="*/ 4722771 h 4869107"/>
              <a:gd name="connsiteX252" fmla="*/ 173972 w 6508586"/>
              <a:gd name="connsiteY252" fmla="*/ 4720236 h 4869107"/>
              <a:gd name="connsiteX253" fmla="*/ 163102 w 6508586"/>
              <a:gd name="connsiteY253" fmla="*/ 4716383 h 4869107"/>
              <a:gd name="connsiteX254" fmla="*/ 153301 w 6508586"/>
              <a:gd name="connsiteY254" fmla="*/ 4712483 h 4869107"/>
              <a:gd name="connsiteX255" fmla="*/ 148502 w 6508586"/>
              <a:gd name="connsiteY255" fmla="*/ 4710314 h 4869107"/>
              <a:gd name="connsiteX256" fmla="*/ 143899 w 6508586"/>
              <a:gd name="connsiteY256" fmla="*/ 4707704 h 4869107"/>
              <a:gd name="connsiteX257" fmla="*/ 139932 w 6508586"/>
              <a:gd name="connsiteY257" fmla="*/ 4704852 h 4869107"/>
              <a:gd name="connsiteX258" fmla="*/ 135330 w 6508586"/>
              <a:gd name="connsiteY258" fmla="*/ 4702243 h 4869107"/>
              <a:gd name="connsiteX259" fmla="*/ 131563 w 6508586"/>
              <a:gd name="connsiteY259" fmla="*/ 4698950 h 4869107"/>
              <a:gd name="connsiteX260" fmla="*/ 127795 w 6508586"/>
              <a:gd name="connsiteY260" fmla="*/ 4695658 h 4869107"/>
              <a:gd name="connsiteX261" fmla="*/ 124464 w 6508586"/>
              <a:gd name="connsiteY261" fmla="*/ 4692564 h 4869107"/>
              <a:gd name="connsiteX262" fmla="*/ 120896 w 6508586"/>
              <a:gd name="connsiteY262" fmla="*/ 4688832 h 4869107"/>
              <a:gd name="connsiteX263" fmla="*/ 117961 w 6508586"/>
              <a:gd name="connsiteY263" fmla="*/ 4684857 h 4869107"/>
              <a:gd name="connsiteX264" fmla="*/ 115028 w 6508586"/>
              <a:gd name="connsiteY264" fmla="*/ 4680883 h 4869107"/>
              <a:gd name="connsiteX265" fmla="*/ 112292 w 6508586"/>
              <a:gd name="connsiteY265" fmla="*/ 4676468 h 4869107"/>
              <a:gd name="connsiteX266" fmla="*/ 109359 w 6508586"/>
              <a:gd name="connsiteY266" fmla="*/ 4672494 h 4869107"/>
              <a:gd name="connsiteX267" fmla="*/ 107259 w 6508586"/>
              <a:gd name="connsiteY267" fmla="*/ 4667836 h 4869107"/>
              <a:gd name="connsiteX268" fmla="*/ 105160 w 6508586"/>
              <a:gd name="connsiteY268" fmla="*/ 4663179 h 4869107"/>
              <a:gd name="connsiteX269" fmla="*/ 103258 w 6508586"/>
              <a:gd name="connsiteY269" fmla="*/ 4658083 h 4869107"/>
              <a:gd name="connsiteX270" fmla="*/ 100921 w 6508586"/>
              <a:gd name="connsiteY270" fmla="*/ 4652788 h 4869107"/>
              <a:gd name="connsiteX271" fmla="*/ 98390 w 6508586"/>
              <a:gd name="connsiteY271" fmla="*/ 4642109 h 4869107"/>
              <a:gd name="connsiteX272" fmla="*/ 96256 w 6508586"/>
              <a:gd name="connsiteY272" fmla="*/ 4630551 h 4869107"/>
              <a:gd name="connsiteX273" fmla="*/ 85803 w 6508586"/>
              <a:gd name="connsiteY273" fmla="*/ 4119923 h 4869107"/>
              <a:gd name="connsiteX274" fmla="*/ 85361 w 6508586"/>
              <a:gd name="connsiteY274" fmla="*/ 4077875 h 4869107"/>
              <a:gd name="connsiteX275" fmla="*/ 85119 w 6508586"/>
              <a:gd name="connsiteY275" fmla="*/ 4035385 h 4869107"/>
              <a:gd name="connsiteX276" fmla="*/ 84876 w 6508586"/>
              <a:gd name="connsiteY276" fmla="*/ 3992896 h 4869107"/>
              <a:gd name="connsiteX277" fmla="*/ 84395 w 6508586"/>
              <a:gd name="connsiteY277" fmla="*/ 3949770 h 4869107"/>
              <a:gd name="connsiteX278" fmla="*/ 83915 w 6508586"/>
              <a:gd name="connsiteY278" fmla="*/ 3906645 h 4869107"/>
              <a:gd name="connsiteX279" fmla="*/ 82601 w 6508586"/>
              <a:gd name="connsiteY279" fmla="*/ 3864201 h 4869107"/>
              <a:gd name="connsiteX280" fmla="*/ 80849 w 6508586"/>
              <a:gd name="connsiteY280" fmla="*/ 3821560 h 4869107"/>
              <a:gd name="connsiteX281" fmla="*/ 78900 w 6508586"/>
              <a:gd name="connsiteY281" fmla="*/ 3779359 h 4869107"/>
              <a:gd name="connsiteX282" fmla="*/ 77149 w 6508586"/>
              <a:gd name="connsiteY282" fmla="*/ 3736718 h 4869107"/>
              <a:gd name="connsiteX283" fmla="*/ 76272 w 6508586"/>
              <a:gd name="connsiteY283" fmla="*/ 3694472 h 4869107"/>
              <a:gd name="connsiteX284" fmla="*/ 75155 w 6508586"/>
              <a:gd name="connsiteY284" fmla="*/ 3651589 h 4869107"/>
              <a:gd name="connsiteX285" fmla="*/ 74277 w 6508586"/>
              <a:gd name="connsiteY285" fmla="*/ 3609342 h 4869107"/>
              <a:gd name="connsiteX286" fmla="*/ 73835 w 6508586"/>
              <a:gd name="connsiteY286" fmla="*/ 3567293 h 4869107"/>
              <a:gd name="connsiteX287" fmla="*/ 72957 w 6508586"/>
              <a:gd name="connsiteY287" fmla="*/ 3525048 h 4869107"/>
              <a:gd name="connsiteX288" fmla="*/ 72317 w 6508586"/>
              <a:gd name="connsiteY288" fmla="*/ 3483439 h 4869107"/>
              <a:gd name="connsiteX289" fmla="*/ 71240 w 6508586"/>
              <a:gd name="connsiteY289" fmla="*/ 3441632 h 4869107"/>
              <a:gd name="connsiteX290" fmla="*/ 64696 w 6508586"/>
              <a:gd name="connsiteY290" fmla="*/ 3099110 h 4869107"/>
              <a:gd name="connsiteX291" fmla="*/ 64691 w 6508586"/>
              <a:gd name="connsiteY291" fmla="*/ 3057258 h 4869107"/>
              <a:gd name="connsiteX292" fmla="*/ 64448 w 6508586"/>
              <a:gd name="connsiteY292" fmla="*/ 3014770 h 4869107"/>
              <a:gd name="connsiteX293" fmla="*/ 64008 w 6508586"/>
              <a:gd name="connsiteY293" fmla="*/ 2972721 h 4869107"/>
              <a:gd name="connsiteX294" fmla="*/ 63129 w 6508586"/>
              <a:gd name="connsiteY294" fmla="*/ 2930474 h 4869107"/>
              <a:gd name="connsiteX295" fmla="*/ 61814 w 6508586"/>
              <a:gd name="connsiteY295" fmla="*/ 2888031 h 4869107"/>
              <a:gd name="connsiteX296" fmla="*/ 60500 w 6508586"/>
              <a:gd name="connsiteY296" fmla="*/ 2845587 h 4869107"/>
              <a:gd name="connsiteX297" fmla="*/ 58987 w 6508586"/>
              <a:gd name="connsiteY297" fmla="*/ 2803584 h 4869107"/>
              <a:gd name="connsiteX298" fmla="*/ 57235 w 6508586"/>
              <a:gd name="connsiteY298" fmla="*/ 2760942 h 4869107"/>
              <a:gd name="connsiteX299" fmla="*/ 55921 w 6508586"/>
              <a:gd name="connsiteY299" fmla="*/ 2718499 h 4869107"/>
              <a:gd name="connsiteX300" fmla="*/ 54606 w 6508586"/>
              <a:gd name="connsiteY300" fmla="*/ 2676056 h 4869107"/>
              <a:gd name="connsiteX301" fmla="*/ 53491 w 6508586"/>
              <a:gd name="connsiteY301" fmla="*/ 2633172 h 4869107"/>
              <a:gd name="connsiteX302" fmla="*/ 52176 w 6508586"/>
              <a:gd name="connsiteY302" fmla="*/ 2590729 h 4869107"/>
              <a:gd name="connsiteX303" fmla="*/ 51259 w 6508586"/>
              <a:gd name="connsiteY303" fmla="*/ 2547406 h 4869107"/>
              <a:gd name="connsiteX304" fmla="*/ 50382 w 6508586"/>
              <a:gd name="connsiteY304" fmla="*/ 2505159 h 4869107"/>
              <a:gd name="connsiteX305" fmla="*/ 48829 w 6508586"/>
              <a:gd name="connsiteY305" fmla="*/ 2462079 h 4869107"/>
              <a:gd name="connsiteX306" fmla="*/ 47952 w 6508586"/>
              <a:gd name="connsiteY306" fmla="*/ 2419832 h 4869107"/>
              <a:gd name="connsiteX307" fmla="*/ 47272 w 6508586"/>
              <a:gd name="connsiteY307" fmla="*/ 2377147 h 4869107"/>
              <a:gd name="connsiteX308" fmla="*/ 46395 w 6508586"/>
              <a:gd name="connsiteY308" fmla="*/ 2334899 h 4869107"/>
              <a:gd name="connsiteX309" fmla="*/ 45715 w 6508586"/>
              <a:gd name="connsiteY309" fmla="*/ 2292214 h 4869107"/>
              <a:gd name="connsiteX310" fmla="*/ 44838 w 6508586"/>
              <a:gd name="connsiteY310" fmla="*/ 2249967 h 4869107"/>
              <a:gd name="connsiteX311" fmla="*/ 44396 w 6508586"/>
              <a:gd name="connsiteY311" fmla="*/ 2207918 h 4869107"/>
              <a:gd name="connsiteX312" fmla="*/ 43318 w 6508586"/>
              <a:gd name="connsiteY312" fmla="*/ 2166111 h 4869107"/>
              <a:gd name="connsiteX313" fmla="*/ 42877 w 6508586"/>
              <a:gd name="connsiteY313" fmla="*/ 2124063 h 4869107"/>
              <a:gd name="connsiteX314" fmla="*/ 42436 w 6508586"/>
              <a:gd name="connsiteY314" fmla="*/ 2082013 h 4869107"/>
              <a:gd name="connsiteX315" fmla="*/ 40641 w 6508586"/>
              <a:gd name="connsiteY315" fmla="*/ 1996444 h 4869107"/>
              <a:gd name="connsiteX316" fmla="*/ 39283 w 6508586"/>
              <a:gd name="connsiteY316" fmla="*/ 1911070 h 4869107"/>
              <a:gd name="connsiteX317" fmla="*/ 37725 w 6508586"/>
              <a:gd name="connsiteY317" fmla="*/ 1826138 h 4869107"/>
              <a:gd name="connsiteX318" fmla="*/ 35731 w 6508586"/>
              <a:gd name="connsiteY318" fmla="*/ 1741008 h 4869107"/>
              <a:gd name="connsiteX319" fmla="*/ 34373 w 6508586"/>
              <a:gd name="connsiteY319" fmla="*/ 1655636 h 4869107"/>
              <a:gd name="connsiteX320" fmla="*/ 32181 w 6508586"/>
              <a:gd name="connsiteY320" fmla="*/ 1570946 h 4869107"/>
              <a:gd name="connsiteX321" fmla="*/ 30624 w 6508586"/>
              <a:gd name="connsiteY321" fmla="*/ 1486014 h 4869107"/>
              <a:gd name="connsiteX322" fmla="*/ 28431 w 6508586"/>
              <a:gd name="connsiteY322" fmla="*/ 1401325 h 4869107"/>
              <a:gd name="connsiteX323" fmla="*/ 26001 w 6508586"/>
              <a:gd name="connsiteY323" fmla="*/ 1315998 h 4869107"/>
              <a:gd name="connsiteX324" fmla="*/ 24245 w 6508586"/>
              <a:gd name="connsiteY324" fmla="*/ 1231505 h 4869107"/>
              <a:gd name="connsiteX325" fmla="*/ 22450 w 6508586"/>
              <a:gd name="connsiteY325" fmla="*/ 1145935 h 4869107"/>
              <a:gd name="connsiteX326" fmla="*/ 20456 w 6508586"/>
              <a:gd name="connsiteY326" fmla="*/ 1060806 h 4869107"/>
              <a:gd name="connsiteX327" fmla="*/ 18662 w 6508586"/>
              <a:gd name="connsiteY327" fmla="*/ 975235 h 4869107"/>
              <a:gd name="connsiteX328" fmla="*/ 16867 w 6508586"/>
              <a:gd name="connsiteY328" fmla="*/ 889666 h 4869107"/>
              <a:gd name="connsiteX329" fmla="*/ 15271 w 6508586"/>
              <a:gd name="connsiteY329" fmla="*/ 803657 h 4869107"/>
              <a:gd name="connsiteX330" fmla="*/ 13238 w 6508586"/>
              <a:gd name="connsiteY330" fmla="*/ 717450 h 4869107"/>
              <a:gd name="connsiteX331" fmla="*/ 6336 w 6508586"/>
              <a:gd name="connsiteY331" fmla="*/ 376885 h 4869107"/>
              <a:gd name="connsiteX332" fmla="*/ 5201 w 6508586"/>
              <a:gd name="connsiteY332" fmla="*/ 357302 h 4869107"/>
              <a:gd name="connsiteX333" fmla="*/ 4463 w 6508586"/>
              <a:gd name="connsiteY333" fmla="*/ 336839 h 4869107"/>
              <a:gd name="connsiteX334" fmla="*/ 3925 w 6508586"/>
              <a:gd name="connsiteY334" fmla="*/ 315936 h 4869107"/>
              <a:gd name="connsiteX335" fmla="*/ 3149 w 6508586"/>
              <a:gd name="connsiteY335" fmla="*/ 294394 h 4869107"/>
              <a:gd name="connsiteX336" fmla="*/ 3643 w 6508586"/>
              <a:gd name="connsiteY336" fmla="*/ 272370 h 4869107"/>
              <a:gd name="connsiteX337" fmla="*/ 3065 w 6508586"/>
              <a:gd name="connsiteY337" fmla="*/ 250389 h 4869107"/>
              <a:gd name="connsiteX338" fmla="*/ 3362 w 6508586"/>
              <a:gd name="connsiteY338" fmla="*/ 228804 h 4869107"/>
              <a:gd name="connsiteX339" fmla="*/ 2783 w 6508586"/>
              <a:gd name="connsiteY339" fmla="*/ 206823 h 4869107"/>
              <a:gd name="connsiteX340" fmla="*/ 2125 w 6508586"/>
              <a:gd name="connsiteY340" fmla="*/ 188513 h 4869107"/>
              <a:gd name="connsiteX341" fmla="*/ 1111 w 6508586"/>
              <a:gd name="connsiteY341" fmla="*/ 166336 h 4869107"/>
              <a:gd name="connsiteX342" fmla="*/ 257 w 6508586"/>
              <a:gd name="connsiteY342" fmla="*/ 142643 h 4869107"/>
              <a:gd name="connsiteX343" fmla="*/ 0 w 6508586"/>
              <a:gd name="connsiteY343" fmla="*/ 117628 h 4869107"/>
              <a:gd name="connsiteX344" fmla="*/ 1042 w 6508586"/>
              <a:gd name="connsiteY344" fmla="*/ 104856 h 4869107"/>
              <a:gd name="connsiteX345" fmla="*/ 1648 w 6508586"/>
              <a:gd name="connsiteY345" fmla="*/ 91886 h 4869107"/>
              <a:gd name="connsiteX346" fmla="*/ 3166 w 6508586"/>
              <a:gd name="connsiteY346" fmla="*/ 80388 h 4869107"/>
              <a:gd name="connsiteX347" fmla="*/ 5756 w 6508586"/>
              <a:gd name="connsiteY347" fmla="*/ 68844 h 4869107"/>
              <a:gd name="connsiteX348" fmla="*/ 7070 w 6508586"/>
              <a:gd name="connsiteY348" fmla="*/ 63611 h 4869107"/>
              <a:gd name="connsiteX349" fmla="*/ 8582 w 6508586"/>
              <a:gd name="connsiteY349" fmla="*/ 57938 h 4869107"/>
              <a:gd name="connsiteX350" fmla="*/ 10333 w 6508586"/>
              <a:gd name="connsiteY350" fmla="*/ 52902 h 4869107"/>
              <a:gd name="connsiteX351" fmla="*/ 12520 w 6508586"/>
              <a:gd name="connsiteY351" fmla="*/ 48063 h 4869107"/>
              <a:gd name="connsiteX352" fmla="*/ 14508 w 6508586"/>
              <a:gd name="connsiteY352" fmla="*/ 43664 h 4869107"/>
              <a:gd name="connsiteX353" fmla="*/ 17330 w 6508586"/>
              <a:gd name="connsiteY353" fmla="*/ 38583 h 4869107"/>
              <a:gd name="connsiteX354" fmla="*/ 19992 w 6508586"/>
              <a:gd name="connsiteY354" fmla="*/ 35019 h 4869107"/>
              <a:gd name="connsiteX355" fmla="*/ 22854 w 6508586"/>
              <a:gd name="connsiteY355" fmla="*/ 31013 h 4869107"/>
              <a:gd name="connsiteX356" fmla="*/ 26349 w 6508586"/>
              <a:gd name="connsiteY356" fmla="*/ 26766 h 4869107"/>
              <a:gd name="connsiteX357" fmla="*/ 29646 w 6508586"/>
              <a:gd name="connsiteY357" fmla="*/ 22959 h 4869107"/>
              <a:gd name="connsiteX358" fmla="*/ 33181 w 6508586"/>
              <a:gd name="connsiteY358" fmla="*/ 19790 h 4869107"/>
              <a:gd name="connsiteX359" fmla="*/ 37589 w 6508586"/>
              <a:gd name="connsiteY359" fmla="*/ 17014 h 4869107"/>
              <a:gd name="connsiteX360" fmla="*/ 41797 w 6508586"/>
              <a:gd name="connsiteY360" fmla="*/ 14679 h 4869107"/>
              <a:gd name="connsiteX361" fmla="*/ 45769 w 6508586"/>
              <a:gd name="connsiteY361" fmla="*/ 11705 h 4869107"/>
              <a:gd name="connsiteX362" fmla="*/ 50415 w 6508586"/>
              <a:gd name="connsiteY362" fmla="*/ 9567 h 4869107"/>
              <a:gd name="connsiteX363" fmla="*/ 54861 w 6508586"/>
              <a:gd name="connsiteY363" fmla="*/ 7868 h 4869107"/>
              <a:gd name="connsiteX364" fmla="*/ 64429 w 6508586"/>
              <a:gd name="connsiteY364" fmla="*/ 5305 h 4869107"/>
              <a:gd name="connsiteX365" fmla="*/ 74630 w 6508586"/>
              <a:gd name="connsiteY365" fmla="*/ 2500 h 4869107"/>
              <a:gd name="connsiteX366" fmla="*/ 85109 w 6508586"/>
              <a:gd name="connsiteY366" fmla="*/ 1408 h 4869107"/>
              <a:gd name="connsiteX367" fmla="*/ 95588 w 6508586"/>
              <a:gd name="connsiteY367" fmla="*/ 317 h 4869107"/>
              <a:gd name="connsiteX368" fmla="*/ 107177 w 6508586"/>
              <a:gd name="connsiteY368" fmla="*/ 258 h 4869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</a:cxnLst>
            <a:rect l="l" t="t" r="r" b="b"/>
            <a:pathLst>
              <a:path w="6508586" h="4869107">
                <a:moveTo>
                  <a:pt x="118330" y="0"/>
                </a:moveTo>
                <a:lnTo>
                  <a:pt x="129521" y="820"/>
                </a:lnTo>
                <a:lnTo>
                  <a:pt x="141149" y="1838"/>
                </a:lnTo>
                <a:lnTo>
                  <a:pt x="164366" y="2795"/>
                </a:lnTo>
                <a:lnTo>
                  <a:pt x="186750" y="4435"/>
                </a:lnTo>
                <a:lnTo>
                  <a:pt x="208657" y="4801"/>
                </a:lnTo>
                <a:lnTo>
                  <a:pt x="229930" y="5410"/>
                </a:lnTo>
                <a:lnTo>
                  <a:pt x="250768" y="5820"/>
                </a:lnTo>
                <a:lnTo>
                  <a:pt x="272039" y="6430"/>
                </a:lnTo>
                <a:lnTo>
                  <a:pt x="293510" y="6599"/>
                </a:lnTo>
                <a:lnTo>
                  <a:pt x="314346" y="7009"/>
                </a:lnTo>
                <a:lnTo>
                  <a:pt x="335620" y="7617"/>
                </a:lnTo>
                <a:lnTo>
                  <a:pt x="357528" y="7983"/>
                </a:lnTo>
                <a:lnTo>
                  <a:pt x="400747" y="10036"/>
                </a:lnTo>
                <a:lnTo>
                  <a:pt x="444403" y="12283"/>
                </a:lnTo>
                <a:lnTo>
                  <a:pt x="486948" y="13501"/>
                </a:lnTo>
                <a:lnTo>
                  <a:pt x="529731" y="15354"/>
                </a:lnTo>
                <a:lnTo>
                  <a:pt x="572475" y="16132"/>
                </a:lnTo>
                <a:lnTo>
                  <a:pt x="614584" y="17151"/>
                </a:lnTo>
                <a:lnTo>
                  <a:pt x="658201" y="18323"/>
                </a:lnTo>
                <a:lnTo>
                  <a:pt x="700945" y="19100"/>
                </a:lnTo>
                <a:lnTo>
                  <a:pt x="744363" y="20711"/>
                </a:lnTo>
                <a:lnTo>
                  <a:pt x="788654" y="22717"/>
                </a:lnTo>
                <a:lnTo>
                  <a:pt x="832071" y="24330"/>
                </a:lnTo>
                <a:lnTo>
                  <a:pt x="875490" y="25940"/>
                </a:lnTo>
                <a:lnTo>
                  <a:pt x="919345" y="27750"/>
                </a:lnTo>
                <a:lnTo>
                  <a:pt x="962128" y="29603"/>
                </a:lnTo>
                <a:lnTo>
                  <a:pt x="1005744" y="30775"/>
                </a:lnTo>
                <a:lnTo>
                  <a:pt x="1048727" y="32189"/>
                </a:lnTo>
                <a:lnTo>
                  <a:pt x="1092780" y="33557"/>
                </a:lnTo>
                <a:lnTo>
                  <a:pt x="1136199" y="35168"/>
                </a:lnTo>
                <a:lnTo>
                  <a:pt x="1179378" y="36143"/>
                </a:lnTo>
                <a:lnTo>
                  <a:pt x="1222996" y="37314"/>
                </a:lnTo>
                <a:lnTo>
                  <a:pt x="1266851" y="39123"/>
                </a:lnTo>
                <a:lnTo>
                  <a:pt x="1310468" y="40295"/>
                </a:lnTo>
                <a:lnTo>
                  <a:pt x="1354520" y="41663"/>
                </a:lnTo>
                <a:lnTo>
                  <a:pt x="1398575" y="43032"/>
                </a:lnTo>
                <a:lnTo>
                  <a:pt x="1441158" y="45326"/>
                </a:lnTo>
                <a:lnTo>
                  <a:pt x="1483704" y="46544"/>
                </a:lnTo>
                <a:lnTo>
                  <a:pt x="1526686" y="47957"/>
                </a:lnTo>
                <a:lnTo>
                  <a:pt x="1570104" y="49569"/>
                </a:lnTo>
                <a:lnTo>
                  <a:pt x="1613085" y="50983"/>
                </a:lnTo>
                <a:lnTo>
                  <a:pt x="1656067" y="52397"/>
                </a:lnTo>
                <a:lnTo>
                  <a:pt x="1699485" y="54008"/>
                </a:lnTo>
                <a:lnTo>
                  <a:pt x="1742467" y="55423"/>
                </a:lnTo>
                <a:lnTo>
                  <a:pt x="1786084" y="56595"/>
                </a:lnTo>
                <a:lnTo>
                  <a:pt x="1829065" y="58009"/>
                </a:lnTo>
                <a:lnTo>
                  <a:pt x="1872483" y="59621"/>
                </a:lnTo>
                <a:lnTo>
                  <a:pt x="1915465" y="61035"/>
                </a:lnTo>
                <a:lnTo>
                  <a:pt x="1958646" y="62009"/>
                </a:lnTo>
                <a:lnTo>
                  <a:pt x="2001588" y="62346"/>
                </a:lnTo>
                <a:lnTo>
                  <a:pt x="2045205" y="63518"/>
                </a:lnTo>
                <a:lnTo>
                  <a:pt x="2088387" y="64492"/>
                </a:lnTo>
                <a:lnTo>
                  <a:pt x="2131131" y="65268"/>
                </a:lnTo>
                <a:lnTo>
                  <a:pt x="2174311" y="66243"/>
                </a:lnTo>
                <a:lnTo>
                  <a:pt x="2218166" y="68052"/>
                </a:lnTo>
                <a:lnTo>
                  <a:pt x="2261346" y="69026"/>
                </a:lnTo>
                <a:lnTo>
                  <a:pt x="2304328" y="70441"/>
                </a:lnTo>
                <a:lnTo>
                  <a:pt x="2348183" y="72248"/>
                </a:lnTo>
                <a:lnTo>
                  <a:pt x="2390966" y="74102"/>
                </a:lnTo>
                <a:lnTo>
                  <a:pt x="2434384" y="75715"/>
                </a:lnTo>
                <a:lnTo>
                  <a:pt x="2477366" y="77129"/>
                </a:lnTo>
                <a:lnTo>
                  <a:pt x="2521220" y="78938"/>
                </a:lnTo>
                <a:lnTo>
                  <a:pt x="2564638" y="80548"/>
                </a:lnTo>
                <a:lnTo>
                  <a:pt x="2607620" y="81963"/>
                </a:lnTo>
                <a:lnTo>
                  <a:pt x="2651038" y="83575"/>
                </a:lnTo>
                <a:lnTo>
                  <a:pt x="2694020" y="84989"/>
                </a:lnTo>
                <a:lnTo>
                  <a:pt x="2737001" y="86403"/>
                </a:lnTo>
                <a:lnTo>
                  <a:pt x="2779586" y="88698"/>
                </a:lnTo>
                <a:lnTo>
                  <a:pt x="2909603" y="92894"/>
                </a:lnTo>
                <a:lnTo>
                  <a:pt x="3039621" y="97091"/>
                </a:lnTo>
                <a:lnTo>
                  <a:pt x="3169637" y="101288"/>
                </a:lnTo>
                <a:lnTo>
                  <a:pt x="3299455" y="105925"/>
                </a:lnTo>
                <a:lnTo>
                  <a:pt x="3429670" y="109682"/>
                </a:lnTo>
                <a:lnTo>
                  <a:pt x="3559251" y="113683"/>
                </a:lnTo>
                <a:lnTo>
                  <a:pt x="3689704" y="118077"/>
                </a:lnTo>
                <a:lnTo>
                  <a:pt x="3819920" y="121836"/>
                </a:lnTo>
                <a:lnTo>
                  <a:pt x="3949937" y="126032"/>
                </a:lnTo>
                <a:lnTo>
                  <a:pt x="4080589" y="129988"/>
                </a:lnTo>
                <a:lnTo>
                  <a:pt x="4210605" y="134183"/>
                </a:lnTo>
                <a:lnTo>
                  <a:pt x="4340186" y="138184"/>
                </a:lnTo>
                <a:lnTo>
                  <a:pt x="4470204" y="142380"/>
                </a:lnTo>
                <a:lnTo>
                  <a:pt x="4600419" y="146138"/>
                </a:lnTo>
                <a:lnTo>
                  <a:pt x="4730038" y="151215"/>
                </a:lnTo>
                <a:lnTo>
                  <a:pt x="4860054" y="155412"/>
                </a:lnTo>
                <a:lnTo>
                  <a:pt x="4902837" y="157266"/>
                </a:lnTo>
                <a:lnTo>
                  <a:pt x="4945621" y="159120"/>
                </a:lnTo>
                <a:lnTo>
                  <a:pt x="4988404" y="160975"/>
                </a:lnTo>
                <a:lnTo>
                  <a:pt x="5031187" y="162829"/>
                </a:lnTo>
                <a:lnTo>
                  <a:pt x="5074168" y="164244"/>
                </a:lnTo>
                <a:lnTo>
                  <a:pt x="5117587" y="165854"/>
                </a:lnTo>
                <a:lnTo>
                  <a:pt x="5161005" y="167466"/>
                </a:lnTo>
                <a:lnTo>
                  <a:pt x="5203986" y="168880"/>
                </a:lnTo>
                <a:lnTo>
                  <a:pt x="5247405" y="170491"/>
                </a:lnTo>
                <a:lnTo>
                  <a:pt x="5290585" y="171465"/>
                </a:lnTo>
                <a:lnTo>
                  <a:pt x="5334003" y="173076"/>
                </a:lnTo>
                <a:lnTo>
                  <a:pt x="5377620" y="174249"/>
                </a:lnTo>
                <a:lnTo>
                  <a:pt x="5421237" y="175421"/>
                </a:lnTo>
                <a:lnTo>
                  <a:pt x="5464457" y="177472"/>
                </a:lnTo>
                <a:lnTo>
                  <a:pt x="5508074" y="178643"/>
                </a:lnTo>
                <a:lnTo>
                  <a:pt x="5551254" y="179617"/>
                </a:lnTo>
                <a:lnTo>
                  <a:pt x="5568002" y="179770"/>
                </a:lnTo>
                <a:lnTo>
                  <a:pt x="5595507" y="180547"/>
                </a:lnTo>
                <a:lnTo>
                  <a:pt x="5632892" y="181550"/>
                </a:lnTo>
                <a:lnTo>
                  <a:pt x="5678017" y="182874"/>
                </a:lnTo>
                <a:lnTo>
                  <a:pt x="5728937" y="184167"/>
                </a:lnTo>
                <a:lnTo>
                  <a:pt x="5784817" y="186112"/>
                </a:lnTo>
                <a:lnTo>
                  <a:pt x="5843476" y="187727"/>
                </a:lnTo>
                <a:lnTo>
                  <a:pt x="5904277" y="189248"/>
                </a:lnTo>
                <a:lnTo>
                  <a:pt x="5964246" y="191452"/>
                </a:lnTo>
                <a:lnTo>
                  <a:pt x="6022705" y="193505"/>
                </a:lnTo>
                <a:lnTo>
                  <a:pt x="6078149" y="195254"/>
                </a:lnTo>
                <a:lnTo>
                  <a:pt x="6127799" y="197032"/>
                </a:lnTo>
                <a:lnTo>
                  <a:pt x="6171653" y="198841"/>
                </a:lnTo>
                <a:lnTo>
                  <a:pt x="6207133" y="200573"/>
                </a:lnTo>
                <a:lnTo>
                  <a:pt x="6232494" y="201440"/>
                </a:lnTo>
                <a:lnTo>
                  <a:pt x="6246701" y="202564"/>
                </a:lnTo>
                <a:lnTo>
                  <a:pt x="6253843" y="204203"/>
                </a:lnTo>
                <a:lnTo>
                  <a:pt x="6261224" y="206478"/>
                </a:lnTo>
                <a:lnTo>
                  <a:pt x="6267732" y="208359"/>
                </a:lnTo>
                <a:lnTo>
                  <a:pt x="6273604" y="210484"/>
                </a:lnTo>
                <a:lnTo>
                  <a:pt x="6279714" y="213246"/>
                </a:lnTo>
                <a:lnTo>
                  <a:pt x="6285188" y="216248"/>
                </a:lnTo>
                <a:lnTo>
                  <a:pt x="6289789" y="218859"/>
                </a:lnTo>
                <a:lnTo>
                  <a:pt x="6295065" y="222303"/>
                </a:lnTo>
                <a:lnTo>
                  <a:pt x="6299269" y="225792"/>
                </a:lnTo>
                <a:lnTo>
                  <a:pt x="6303038" y="229084"/>
                </a:lnTo>
                <a:lnTo>
                  <a:pt x="6307043" y="233013"/>
                </a:lnTo>
                <a:lnTo>
                  <a:pt x="6310611" y="236745"/>
                </a:lnTo>
                <a:lnTo>
                  <a:pt x="6313346" y="241159"/>
                </a:lnTo>
                <a:lnTo>
                  <a:pt x="6316080" y="245573"/>
                </a:lnTo>
                <a:lnTo>
                  <a:pt x="6318816" y="249988"/>
                </a:lnTo>
                <a:lnTo>
                  <a:pt x="6321114" y="254206"/>
                </a:lnTo>
                <a:lnTo>
                  <a:pt x="6324877" y="263323"/>
                </a:lnTo>
                <a:lnTo>
                  <a:pt x="6328243" y="273319"/>
                </a:lnTo>
                <a:lnTo>
                  <a:pt x="6330537" y="283362"/>
                </a:lnTo>
                <a:lnTo>
                  <a:pt x="6332194" y="293646"/>
                </a:lnTo>
                <a:lnTo>
                  <a:pt x="6333853" y="303932"/>
                </a:lnTo>
                <a:lnTo>
                  <a:pt x="6334242" y="314702"/>
                </a:lnTo>
                <a:lnTo>
                  <a:pt x="6334828" y="325032"/>
                </a:lnTo>
                <a:lnTo>
                  <a:pt x="6335416" y="335362"/>
                </a:lnTo>
                <a:lnTo>
                  <a:pt x="6435408" y="2866624"/>
                </a:lnTo>
                <a:lnTo>
                  <a:pt x="6439109" y="2951466"/>
                </a:lnTo>
                <a:lnTo>
                  <a:pt x="6442572" y="3035671"/>
                </a:lnTo>
                <a:lnTo>
                  <a:pt x="6445836" y="3120315"/>
                </a:lnTo>
                <a:lnTo>
                  <a:pt x="6449734" y="3204716"/>
                </a:lnTo>
                <a:lnTo>
                  <a:pt x="6453000" y="3289362"/>
                </a:lnTo>
                <a:lnTo>
                  <a:pt x="6456463" y="3373567"/>
                </a:lnTo>
                <a:lnTo>
                  <a:pt x="6459527" y="3458650"/>
                </a:lnTo>
                <a:lnTo>
                  <a:pt x="6462991" y="3542855"/>
                </a:lnTo>
                <a:lnTo>
                  <a:pt x="6465819" y="3627302"/>
                </a:lnTo>
                <a:lnTo>
                  <a:pt x="6469082" y="3711946"/>
                </a:lnTo>
                <a:lnTo>
                  <a:pt x="6472981" y="3796348"/>
                </a:lnTo>
                <a:lnTo>
                  <a:pt x="6475810" y="3880795"/>
                </a:lnTo>
                <a:lnTo>
                  <a:pt x="6479074" y="3965439"/>
                </a:lnTo>
                <a:lnTo>
                  <a:pt x="6481702" y="4050327"/>
                </a:lnTo>
                <a:lnTo>
                  <a:pt x="6484766" y="4135411"/>
                </a:lnTo>
                <a:lnTo>
                  <a:pt x="6487595" y="4219858"/>
                </a:lnTo>
                <a:lnTo>
                  <a:pt x="6488948" y="4263379"/>
                </a:lnTo>
                <a:lnTo>
                  <a:pt x="6490500" y="4306460"/>
                </a:lnTo>
                <a:lnTo>
                  <a:pt x="6492053" y="4349539"/>
                </a:lnTo>
                <a:lnTo>
                  <a:pt x="6493803" y="4392182"/>
                </a:lnTo>
                <a:lnTo>
                  <a:pt x="6495752" y="4434382"/>
                </a:lnTo>
                <a:lnTo>
                  <a:pt x="6497703" y="4476583"/>
                </a:lnTo>
                <a:lnTo>
                  <a:pt x="6499889" y="4519421"/>
                </a:lnTo>
                <a:lnTo>
                  <a:pt x="6502911" y="4561576"/>
                </a:lnTo>
                <a:lnTo>
                  <a:pt x="6503449" y="4582480"/>
                </a:lnTo>
                <a:lnTo>
                  <a:pt x="6503750" y="4602746"/>
                </a:lnTo>
                <a:lnTo>
                  <a:pt x="6504288" y="4623649"/>
                </a:lnTo>
                <a:lnTo>
                  <a:pt x="6504391" y="4644355"/>
                </a:lnTo>
                <a:lnTo>
                  <a:pt x="6505366" y="4665456"/>
                </a:lnTo>
                <a:lnTo>
                  <a:pt x="6505468" y="4686161"/>
                </a:lnTo>
                <a:lnTo>
                  <a:pt x="6506680" y="4707898"/>
                </a:lnTo>
                <a:lnTo>
                  <a:pt x="6507457" y="4729439"/>
                </a:lnTo>
                <a:lnTo>
                  <a:pt x="6508556" y="4742121"/>
                </a:lnTo>
                <a:lnTo>
                  <a:pt x="6508586" y="4754847"/>
                </a:lnTo>
                <a:lnTo>
                  <a:pt x="6508378" y="4766938"/>
                </a:lnTo>
                <a:lnTo>
                  <a:pt x="6508132" y="4777950"/>
                </a:lnTo>
                <a:lnTo>
                  <a:pt x="6507685" y="4789403"/>
                </a:lnTo>
                <a:lnTo>
                  <a:pt x="6506127" y="4799824"/>
                </a:lnTo>
                <a:lnTo>
                  <a:pt x="6503699" y="4809850"/>
                </a:lnTo>
                <a:lnTo>
                  <a:pt x="6500595" y="4819043"/>
                </a:lnTo>
                <a:lnTo>
                  <a:pt x="6498608" y="4823441"/>
                </a:lnTo>
                <a:lnTo>
                  <a:pt x="6496619" y="4827841"/>
                </a:lnTo>
                <a:lnTo>
                  <a:pt x="6494395" y="4831603"/>
                </a:lnTo>
                <a:lnTo>
                  <a:pt x="6491533" y="4835606"/>
                </a:lnTo>
                <a:lnTo>
                  <a:pt x="6488672" y="4839610"/>
                </a:lnTo>
                <a:lnTo>
                  <a:pt x="6485573" y="4842978"/>
                </a:lnTo>
                <a:lnTo>
                  <a:pt x="6482475" y="4846346"/>
                </a:lnTo>
                <a:lnTo>
                  <a:pt x="6478305" y="4849759"/>
                </a:lnTo>
                <a:lnTo>
                  <a:pt x="6473897" y="4852534"/>
                </a:lnTo>
                <a:lnTo>
                  <a:pt x="6469489" y="4855310"/>
                </a:lnTo>
                <a:lnTo>
                  <a:pt x="6465081" y="4858085"/>
                </a:lnTo>
                <a:lnTo>
                  <a:pt x="6459802" y="4860466"/>
                </a:lnTo>
                <a:lnTo>
                  <a:pt x="6454321" y="4863288"/>
                </a:lnTo>
                <a:lnTo>
                  <a:pt x="6448366" y="4864834"/>
                </a:lnTo>
                <a:lnTo>
                  <a:pt x="6442213" y="4866822"/>
                </a:lnTo>
                <a:lnTo>
                  <a:pt x="6435823" y="4868171"/>
                </a:lnTo>
                <a:lnTo>
                  <a:pt x="6427051" y="4868974"/>
                </a:lnTo>
                <a:lnTo>
                  <a:pt x="6407723" y="4868715"/>
                </a:lnTo>
                <a:lnTo>
                  <a:pt x="6378114" y="4869107"/>
                </a:lnTo>
                <a:lnTo>
                  <a:pt x="6338823" y="4868831"/>
                </a:lnTo>
                <a:lnTo>
                  <a:pt x="6234206" y="4866578"/>
                </a:lnTo>
                <a:lnTo>
                  <a:pt x="6100178" y="4864276"/>
                </a:lnTo>
                <a:lnTo>
                  <a:pt x="5942934" y="4861018"/>
                </a:lnTo>
                <a:lnTo>
                  <a:pt x="5768068" y="4857210"/>
                </a:lnTo>
                <a:lnTo>
                  <a:pt x="5581613" y="4853464"/>
                </a:lnTo>
                <a:lnTo>
                  <a:pt x="5389326" y="4848670"/>
                </a:lnTo>
                <a:lnTo>
                  <a:pt x="5197474" y="4844073"/>
                </a:lnTo>
                <a:lnTo>
                  <a:pt x="5011853" y="4839644"/>
                </a:lnTo>
                <a:lnTo>
                  <a:pt x="4838693" y="4835550"/>
                </a:lnTo>
                <a:lnTo>
                  <a:pt x="4683356" y="4831563"/>
                </a:lnTo>
                <a:lnTo>
                  <a:pt x="4552307" y="4828488"/>
                </a:lnTo>
                <a:lnTo>
                  <a:pt x="4451340" y="4826295"/>
                </a:lnTo>
                <a:lnTo>
                  <a:pt x="4386451" y="4824515"/>
                </a:lnTo>
                <a:lnTo>
                  <a:pt x="4363036" y="4823998"/>
                </a:lnTo>
                <a:lnTo>
                  <a:pt x="4276872" y="4821609"/>
                </a:lnTo>
                <a:lnTo>
                  <a:pt x="4190274" y="4819024"/>
                </a:lnTo>
                <a:lnTo>
                  <a:pt x="4104111" y="4816635"/>
                </a:lnTo>
                <a:lnTo>
                  <a:pt x="4017313" y="4814489"/>
                </a:lnTo>
                <a:lnTo>
                  <a:pt x="3931587" y="4812298"/>
                </a:lnTo>
                <a:lnTo>
                  <a:pt x="3844790" y="4810153"/>
                </a:lnTo>
                <a:lnTo>
                  <a:pt x="3759064" y="4807961"/>
                </a:lnTo>
                <a:lnTo>
                  <a:pt x="3672902" y="4805572"/>
                </a:lnTo>
                <a:lnTo>
                  <a:pt x="3586978" y="4803821"/>
                </a:lnTo>
                <a:lnTo>
                  <a:pt x="3500616" y="4801872"/>
                </a:lnTo>
                <a:lnTo>
                  <a:pt x="3414691" y="4800121"/>
                </a:lnTo>
                <a:lnTo>
                  <a:pt x="3328331" y="4798172"/>
                </a:lnTo>
                <a:lnTo>
                  <a:pt x="3242843" y="4796618"/>
                </a:lnTo>
                <a:lnTo>
                  <a:pt x="3156680" y="4794229"/>
                </a:lnTo>
                <a:lnTo>
                  <a:pt x="3071191" y="4792676"/>
                </a:lnTo>
                <a:lnTo>
                  <a:pt x="2985268" y="4790924"/>
                </a:lnTo>
                <a:lnTo>
                  <a:pt x="2898708" y="4789415"/>
                </a:lnTo>
                <a:lnTo>
                  <a:pt x="2811711" y="4787709"/>
                </a:lnTo>
                <a:lnTo>
                  <a:pt x="2725151" y="4786201"/>
                </a:lnTo>
                <a:lnTo>
                  <a:pt x="2638353" y="4784056"/>
                </a:lnTo>
                <a:lnTo>
                  <a:pt x="2551754" y="4781469"/>
                </a:lnTo>
                <a:lnTo>
                  <a:pt x="2466028" y="4779278"/>
                </a:lnTo>
                <a:lnTo>
                  <a:pt x="2379231" y="4777132"/>
                </a:lnTo>
                <a:lnTo>
                  <a:pt x="2293505" y="4774940"/>
                </a:lnTo>
                <a:lnTo>
                  <a:pt x="2206708" y="4772794"/>
                </a:lnTo>
                <a:lnTo>
                  <a:pt x="2120981" y="4770604"/>
                </a:lnTo>
                <a:lnTo>
                  <a:pt x="2034819" y="4768215"/>
                </a:lnTo>
                <a:lnTo>
                  <a:pt x="1948894" y="4766464"/>
                </a:lnTo>
                <a:lnTo>
                  <a:pt x="1862098" y="4764318"/>
                </a:lnTo>
                <a:lnTo>
                  <a:pt x="1776172" y="4762567"/>
                </a:lnTo>
                <a:lnTo>
                  <a:pt x="1689612" y="4761058"/>
                </a:lnTo>
                <a:lnTo>
                  <a:pt x="1603489" y="4759745"/>
                </a:lnTo>
                <a:lnTo>
                  <a:pt x="225522" y="4727112"/>
                </a:lnTo>
                <a:lnTo>
                  <a:pt x="211315" y="4725989"/>
                </a:lnTo>
                <a:lnTo>
                  <a:pt x="198180" y="4724820"/>
                </a:lnTo>
                <a:lnTo>
                  <a:pt x="185440" y="4722771"/>
                </a:lnTo>
                <a:lnTo>
                  <a:pt x="173972" y="4720236"/>
                </a:lnTo>
                <a:lnTo>
                  <a:pt x="163102" y="4716383"/>
                </a:lnTo>
                <a:lnTo>
                  <a:pt x="153301" y="4712483"/>
                </a:lnTo>
                <a:lnTo>
                  <a:pt x="148502" y="4710314"/>
                </a:lnTo>
                <a:lnTo>
                  <a:pt x="143899" y="4707704"/>
                </a:lnTo>
                <a:lnTo>
                  <a:pt x="139932" y="4704852"/>
                </a:lnTo>
                <a:lnTo>
                  <a:pt x="135330" y="4702243"/>
                </a:lnTo>
                <a:lnTo>
                  <a:pt x="131563" y="4698950"/>
                </a:lnTo>
                <a:lnTo>
                  <a:pt x="127795" y="4695658"/>
                </a:lnTo>
                <a:lnTo>
                  <a:pt x="124464" y="4692564"/>
                </a:lnTo>
                <a:lnTo>
                  <a:pt x="120896" y="4688832"/>
                </a:lnTo>
                <a:lnTo>
                  <a:pt x="117961" y="4684857"/>
                </a:lnTo>
                <a:lnTo>
                  <a:pt x="115028" y="4680883"/>
                </a:lnTo>
                <a:lnTo>
                  <a:pt x="112292" y="4676468"/>
                </a:lnTo>
                <a:lnTo>
                  <a:pt x="109359" y="4672494"/>
                </a:lnTo>
                <a:lnTo>
                  <a:pt x="107259" y="4667836"/>
                </a:lnTo>
                <a:lnTo>
                  <a:pt x="105160" y="4663179"/>
                </a:lnTo>
                <a:lnTo>
                  <a:pt x="103258" y="4658083"/>
                </a:lnTo>
                <a:lnTo>
                  <a:pt x="100921" y="4652788"/>
                </a:lnTo>
                <a:lnTo>
                  <a:pt x="98390" y="4642109"/>
                </a:lnTo>
                <a:lnTo>
                  <a:pt x="96256" y="4630551"/>
                </a:lnTo>
                <a:lnTo>
                  <a:pt x="85803" y="4119923"/>
                </a:lnTo>
                <a:lnTo>
                  <a:pt x="85361" y="4077875"/>
                </a:lnTo>
                <a:lnTo>
                  <a:pt x="85119" y="4035385"/>
                </a:lnTo>
                <a:lnTo>
                  <a:pt x="84876" y="3992896"/>
                </a:lnTo>
                <a:lnTo>
                  <a:pt x="84395" y="3949770"/>
                </a:lnTo>
                <a:lnTo>
                  <a:pt x="83915" y="3906645"/>
                </a:lnTo>
                <a:lnTo>
                  <a:pt x="82601" y="3864201"/>
                </a:lnTo>
                <a:lnTo>
                  <a:pt x="80849" y="3821560"/>
                </a:lnTo>
                <a:lnTo>
                  <a:pt x="78900" y="3779359"/>
                </a:lnTo>
                <a:lnTo>
                  <a:pt x="77149" y="3736718"/>
                </a:lnTo>
                <a:lnTo>
                  <a:pt x="76272" y="3694472"/>
                </a:lnTo>
                <a:lnTo>
                  <a:pt x="75155" y="3651589"/>
                </a:lnTo>
                <a:lnTo>
                  <a:pt x="74277" y="3609342"/>
                </a:lnTo>
                <a:lnTo>
                  <a:pt x="73835" y="3567293"/>
                </a:lnTo>
                <a:lnTo>
                  <a:pt x="72957" y="3525048"/>
                </a:lnTo>
                <a:lnTo>
                  <a:pt x="72317" y="3483439"/>
                </a:lnTo>
                <a:lnTo>
                  <a:pt x="71240" y="3441632"/>
                </a:lnTo>
                <a:lnTo>
                  <a:pt x="64696" y="3099110"/>
                </a:lnTo>
                <a:lnTo>
                  <a:pt x="64691" y="3057258"/>
                </a:lnTo>
                <a:lnTo>
                  <a:pt x="64448" y="3014770"/>
                </a:lnTo>
                <a:lnTo>
                  <a:pt x="64008" y="2972721"/>
                </a:lnTo>
                <a:lnTo>
                  <a:pt x="63129" y="2930474"/>
                </a:lnTo>
                <a:lnTo>
                  <a:pt x="61814" y="2888031"/>
                </a:lnTo>
                <a:lnTo>
                  <a:pt x="60500" y="2845587"/>
                </a:lnTo>
                <a:lnTo>
                  <a:pt x="58987" y="2803584"/>
                </a:lnTo>
                <a:lnTo>
                  <a:pt x="57235" y="2760942"/>
                </a:lnTo>
                <a:lnTo>
                  <a:pt x="55921" y="2718499"/>
                </a:lnTo>
                <a:lnTo>
                  <a:pt x="54606" y="2676056"/>
                </a:lnTo>
                <a:lnTo>
                  <a:pt x="53491" y="2633172"/>
                </a:lnTo>
                <a:lnTo>
                  <a:pt x="52176" y="2590729"/>
                </a:lnTo>
                <a:lnTo>
                  <a:pt x="51259" y="2547406"/>
                </a:lnTo>
                <a:lnTo>
                  <a:pt x="50382" y="2505159"/>
                </a:lnTo>
                <a:lnTo>
                  <a:pt x="48829" y="2462079"/>
                </a:lnTo>
                <a:lnTo>
                  <a:pt x="47952" y="2419832"/>
                </a:lnTo>
                <a:lnTo>
                  <a:pt x="47272" y="2377147"/>
                </a:lnTo>
                <a:lnTo>
                  <a:pt x="46395" y="2334899"/>
                </a:lnTo>
                <a:lnTo>
                  <a:pt x="45715" y="2292214"/>
                </a:lnTo>
                <a:lnTo>
                  <a:pt x="44838" y="2249967"/>
                </a:lnTo>
                <a:lnTo>
                  <a:pt x="44396" y="2207918"/>
                </a:lnTo>
                <a:lnTo>
                  <a:pt x="43318" y="2166111"/>
                </a:lnTo>
                <a:lnTo>
                  <a:pt x="42877" y="2124063"/>
                </a:lnTo>
                <a:lnTo>
                  <a:pt x="42436" y="2082013"/>
                </a:lnTo>
                <a:lnTo>
                  <a:pt x="40641" y="1996444"/>
                </a:lnTo>
                <a:lnTo>
                  <a:pt x="39283" y="1911070"/>
                </a:lnTo>
                <a:lnTo>
                  <a:pt x="37725" y="1826138"/>
                </a:lnTo>
                <a:lnTo>
                  <a:pt x="35731" y="1741008"/>
                </a:lnTo>
                <a:lnTo>
                  <a:pt x="34373" y="1655636"/>
                </a:lnTo>
                <a:lnTo>
                  <a:pt x="32181" y="1570946"/>
                </a:lnTo>
                <a:lnTo>
                  <a:pt x="30624" y="1486014"/>
                </a:lnTo>
                <a:lnTo>
                  <a:pt x="28431" y="1401325"/>
                </a:lnTo>
                <a:lnTo>
                  <a:pt x="26001" y="1315998"/>
                </a:lnTo>
                <a:lnTo>
                  <a:pt x="24245" y="1231505"/>
                </a:lnTo>
                <a:lnTo>
                  <a:pt x="22450" y="1145935"/>
                </a:lnTo>
                <a:lnTo>
                  <a:pt x="20456" y="1060806"/>
                </a:lnTo>
                <a:lnTo>
                  <a:pt x="18662" y="975235"/>
                </a:lnTo>
                <a:lnTo>
                  <a:pt x="16867" y="889666"/>
                </a:lnTo>
                <a:lnTo>
                  <a:pt x="15271" y="803657"/>
                </a:lnTo>
                <a:lnTo>
                  <a:pt x="13238" y="717450"/>
                </a:lnTo>
                <a:lnTo>
                  <a:pt x="6336" y="376885"/>
                </a:lnTo>
                <a:lnTo>
                  <a:pt x="5201" y="357302"/>
                </a:lnTo>
                <a:lnTo>
                  <a:pt x="4463" y="336839"/>
                </a:lnTo>
                <a:lnTo>
                  <a:pt x="3925" y="315936"/>
                </a:lnTo>
                <a:lnTo>
                  <a:pt x="3149" y="294394"/>
                </a:lnTo>
                <a:lnTo>
                  <a:pt x="3643" y="272370"/>
                </a:lnTo>
                <a:lnTo>
                  <a:pt x="3065" y="250389"/>
                </a:lnTo>
                <a:lnTo>
                  <a:pt x="3362" y="228804"/>
                </a:lnTo>
                <a:lnTo>
                  <a:pt x="2783" y="206823"/>
                </a:lnTo>
                <a:lnTo>
                  <a:pt x="2125" y="188513"/>
                </a:lnTo>
                <a:lnTo>
                  <a:pt x="1111" y="166336"/>
                </a:lnTo>
                <a:lnTo>
                  <a:pt x="257" y="142643"/>
                </a:lnTo>
                <a:lnTo>
                  <a:pt x="0" y="117628"/>
                </a:lnTo>
                <a:lnTo>
                  <a:pt x="1042" y="104856"/>
                </a:lnTo>
                <a:lnTo>
                  <a:pt x="1648" y="91886"/>
                </a:lnTo>
                <a:lnTo>
                  <a:pt x="3166" y="80388"/>
                </a:lnTo>
                <a:lnTo>
                  <a:pt x="5756" y="68844"/>
                </a:lnTo>
                <a:lnTo>
                  <a:pt x="7070" y="63611"/>
                </a:lnTo>
                <a:lnTo>
                  <a:pt x="8582" y="57938"/>
                </a:lnTo>
                <a:lnTo>
                  <a:pt x="10333" y="52902"/>
                </a:lnTo>
                <a:lnTo>
                  <a:pt x="12520" y="48063"/>
                </a:lnTo>
                <a:lnTo>
                  <a:pt x="14508" y="43664"/>
                </a:lnTo>
                <a:lnTo>
                  <a:pt x="17330" y="38583"/>
                </a:lnTo>
                <a:lnTo>
                  <a:pt x="19992" y="35019"/>
                </a:lnTo>
                <a:lnTo>
                  <a:pt x="22854" y="31013"/>
                </a:lnTo>
                <a:lnTo>
                  <a:pt x="26349" y="26766"/>
                </a:lnTo>
                <a:lnTo>
                  <a:pt x="29646" y="22959"/>
                </a:lnTo>
                <a:lnTo>
                  <a:pt x="33181" y="19790"/>
                </a:lnTo>
                <a:lnTo>
                  <a:pt x="37589" y="17014"/>
                </a:lnTo>
                <a:lnTo>
                  <a:pt x="41797" y="14679"/>
                </a:lnTo>
                <a:lnTo>
                  <a:pt x="45769" y="11705"/>
                </a:lnTo>
                <a:lnTo>
                  <a:pt x="50415" y="9567"/>
                </a:lnTo>
                <a:lnTo>
                  <a:pt x="54861" y="7868"/>
                </a:lnTo>
                <a:lnTo>
                  <a:pt x="64429" y="5305"/>
                </a:lnTo>
                <a:lnTo>
                  <a:pt x="74630" y="2500"/>
                </a:lnTo>
                <a:lnTo>
                  <a:pt x="85109" y="1408"/>
                </a:lnTo>
                <a:lnTo>
                  <a:pt x="95588" y="317"/>
                </a:lnTo>
                <a:lnTo>
                  <a:pt x="107177" y="258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1074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vice MockUp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2">
            <a:extLst>
              <a:ext uri="{FF2B5EF4-FFF2-40B4-BE49-F238E27FC236}">
                <a16:creationId xmlns:a16="http://schemas.microsoft.com/office/drawing/2014/main" id="{72DDBFC8-99C8-4487-8246-AB2B33E0D440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5162364" y="1532228"/>
            <a:ext cx="6739027" cy="9616648"/>
          </a:xfrm>
          <a:custGeom>
            <a:avLst/>
            <a:gdLst>
              <a:gd name="connsiteX0" fmla="*/ 169076 w 5054600"/>
              <a:gd name="connsiteY0" fmla="*/ 0 h 7213599"/>
              <a:gd name="connsiteX1" fmla="*/ 4885524 w 5054600"/>
              <a:gd name="connsiteY1" fmla="*/ 0 h 7213599"/>
              <a:gd name="connsiteX2" fmla="*/ 5054600 w 5054600"/>
              <a:gd name="connsiteY2" fmla="*/ 169076 h 7213599"/>
              <a:gd name="connsiteX3" fmla="*/ 5054600 w 5054600"/>
              <a:gd name="connsiteY3" fmla="*/ 7044523 h 7213599"/>
              <a:gd name="connsiteX4" fmla="*/ 4885524 w 5054600"/>
              <a:gd name="connsiteY4" fmla="*/ 7213599 h 7213599"/>
              <a:gd name="connsiteX5" fmla="*/ 169076 w 5054600"/>
              <a:gd name="connsiteY5" fmla="*/ 7213599 h 7213599"/>
              <a:gd name="connsiteX6" fmla="*/ 0 w 5054600"/>
              <a:gd name="connsiteY6" fmla="*/ 7044523 h 7213599"/>
              <a:gd name="connsiteX7" fmla="*/ 0 w 5054600"/>
              <a:gd name="connsiteY7" fmla="*/ 169076 h 7213599"/>
              <a:gd name="connsiteX8" fmla="*/ 169076 w 5054600"/>
              <a:gd name="connsiteY8" fmla="*/ 0 h 7213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54600" h="7213599">
                <a:moveTo>
                  <a:pt x="169076" y="0"/>
                </a:moveTo>
                <a:lnTo>
                  <a:pt x="4885524" y="0"/>
                </a:lnTo>
                <a:cubicBezTo>
                  <a:pt x="4978902" y="0"/>
                  <a:pt x="5054600" y="75698"/>
                  <a:pt x="5054600" y="169076"/>
                </a:cubicBezTo>
                <a:lnTo>
                  <a:pt x="5054600" y="7044523"/>
                </a:lnTo>
                <a:cubicBezTo>
                  <a:pt x="5054600" y="7137901"/>
                  <a:pt x="4978902" y="7213599"/>
                  <a:pt x="4885524" y="7213599"/>
                </a:cubicBezTo>
                <a:lnTo>
                  <a:pt x="169076" y="7213599"/>
                </a:lnTo>
                <a:cubicBezTo>
                  <a:pt x="75698" y="7213599"/>
                  <a:pt x="0" y="7137901"/>
                  <a:pt x="0" y="7044523"/>
                </a:cubicBezTo>
                <a:lnTo>
                  <a:pt x="0" y="169076"/>
                </a:lnTo>
                <a:cubicBezTo>
                  <a:pt x="0" y="75698"/>
                  <a:pt x="75698" y="0"/>
                  <a:pt x="169076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600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nimation slide_1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0" y="3"/>
            <a:ext cx="8127471" cy="1092031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8127471" y="3"/>
            <a:ext cx="8127471" cy="1092031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16254942" y="3"/>
            <a:ext cx="8127471" cy="1092031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69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9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9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8" grpId="0" animBg="1"/>
      <p:bldP spid="19" grpId="0" animBg="1"/>
    </p:bld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nimation slide_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0" y="3"/>
            <a:ext cx="6095603" cy="1092031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095603" y="3"/>
            <a:ext cx="6095603" cy="1092031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12191207" y="3"/>
            <a:ext cx="6095603" cy="1092031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8286810" y="3"/>
            <a:ext cx="6095603" cy="1092031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247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9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9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  <p:bldP spid="13" grpId="0" animBg="1"/>
    </p:bld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nimation slide_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0" y="3"/>
            <a:ext cx="4876483" cy="1092031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876482" y="3"/>
            <a:ext cx="4876483" cy="1092031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9752965" y="3"/>
            <a:ext cx="4876483" cy="1092031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4629448" y="3"/>
            <a:ext cx="4876483" cy="1092031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19505930" y="3"/>
            <a:ext cx="4876483" cy="1092031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903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9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9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9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9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9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9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 animBg="1"/>
      <p:bldP spid="16" grpId="0" animBg="1"/>
      <p:bldP spid="17" grpId="0" animBg="1"/>
      <p:bldP spid="18" grpId="0" animBg="1"/>
    </p:bldLst>
  </p:timing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nimation slide_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-2463639" y="2"/>
            <a:ext cx="26846055" cy="137160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612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repeatCount="indefinite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85141E-6 L 0.09167 -2.85141E-6 " pathEditMode="relative" rAng="0" ptsTypes="AA">
                                      <p:cBhvr>
                                        <p:cTn id="9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8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</p:bldLst>
  </p:timing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nimation slide_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-2463639" y="1"/>
            <a:ext cx="26846055" cy="690773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6907737"/>
            <a:ext cx="26973044" cy="680826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424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repeatCount="indefinite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99182E-6 L 0.09167 -2.99182E-6 " pathEditMode="relative" rAng="0" ptsTypes="AA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83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9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67 4.15677E-6 L -0.08594 4.15677E-6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6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15" grpId="0" animBg="1"/>
      <p:bldP spid="15" grpId="1" animBg="1"/>
    </p:bldLst>
  </p:timing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nimation slide_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2413" cy="137160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36" name="Picture Placeholder 2"/>
          <p:cNvSpPr>
            <a:spLocks noGrp="1"/>
          </p:cNvSpPr>
          <p:nvPr>
            <p:ph type="pic" sz="quarter" idx="20"/>
          </p:nvPr>
        </p:nvSpPr>
        <p:spPr>
          <a:xfrm rot="21141169">
            <a:off x="2458171" y="2545724"/>
            <a:ext cx="5724821" cy="572698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38" name="Picture Placeholder 2"/>
          <p:cNvSpPr>
            <a:spLocks noGrp="1"/>
          </p:cNvSpPr>
          <p:nvPr>
            <p:ph type="pic" sz="quarter" idx="19"/>
          </p:nvPr>
        </p:nvSpPr>
        <p:spPr>
          <a:xfrm rot="735219">
            <a:off x="7596672" y="5475777"/>
            <a:ext cx="4891984" cy="489383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857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9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9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9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6" grpId="0" animBg="1"/>
      <p:bldP spid="38" grpId="0" animBg="1"/>
    </p:bldLst>
  </p:timing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nimation slide_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2413" cy="137160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8229651" y="9097850"/>
            <a:ext cx="4182598" cy="418417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5"/>
          </p:nvPr>
        </p:nvSpPr>
        <p:spPr>
          <a:xfrm rot="900000">
            <a:off x="3608196" y="9667884"/>
            <a:ext cx="4182598" cy="418417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6"/>
          </p:nvPr>
        </p:nvSpPr>
        <p:spPr>
          <a:xfrm rot="900000">
            <a:off x="20488175" y="9097850"/>
            <a:ext cx="4182598" cy="418417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17"/>
          </p:nvPr>
        </p:nvSpPr>
        <p:spPr>
          <a:xfrm rot="19800000">
            <a:off x="12160615" y="9307178"/>
            <a:ext cx="4182598" cy="418417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8"/>
          </p:nvPr>
        </p:nvSpPr>
        <p:spPr>
          <a:xfrm rot="20700000">
            <a:off x="16235498" y="9192618"/>
            <a:ext cx="4182598" cy="418417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19"/>
          </p:nvPr>
        </p:nvSpPr>
        <p:spPr>
          <a:xfrm rot="20700000">
            <a:off x="-400345" y="9051162"/>
            <a:ext cx="4182598" cy="418417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975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9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10000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9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9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9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9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9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9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9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9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9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9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9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nimation slide_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2413" cy="137160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4"/>
          </p:nvPr>
        </p:nvSpPr>
        <p:spPr>
          <a:xfrm rot="19800000">
            <a:off x="11611139" y="1264206"/>
            <a:ext cx="4182598" cy="418417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/>
          </p:nvPr>
        </p:nvSpPr>
        <p:spPr>
          <a:xfrm rot="900000">
            <a:off x="11639539" y="7747252"/>
            <a:ext cx="4182598" cy="418417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/>
          </p:nvPr>
        </p:nvSpPr>
        <p:spPr>
          <a:xfrm rot="900000">
            <a:off x="19884641" y="3145372"/>
            <a:ext cx="4182598" cy="418417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6111450" y="1506286"/>
            <a:ext cx="4182598" cy="418417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17054675" y="7681940"/>
            <a:ext cx="4182598" cy="418417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9"/>
          </p:nvPr>
        </p:nvSpPr>
        <p:spPr>
          <a:xfrm rot="20700000">
            <a:off x="14545934" y="5808398"/>
            <a:ext cx="4182598" cy="418417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20"/>
          </p:nvPr>
        </p:nvSpPr>
        <p:spPr>
          <a:xfrm rot="20700000">
            <a:off x="20314059" y="8908644"/>
            <a:ext cx="4182598" cy="418417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21"/>
          </p:nvPr>
        </p:nvSpPr>
        <p:spPr>
          <a:xfrm rot="1800000">
            <a:off x="19454613" y="-792886"/>
            <a:ext cx="4182598" cy="418417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19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9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decel="10000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9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9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9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9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9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9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9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decel="10000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9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9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decel="100000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9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9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decel="10000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9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9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nimation slide_8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1346112" y="1117427"/>
            <a:ext cx="10653487" cy="881243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12382814" y="1117427"/>
            <a:ext cx="10653487" cy="881243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5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9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nimation slide_8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1346114" y="1117427"/>
            <a:ext cx="7060742" cy="881243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8660837" y="1117427"/>
            <a:ext cx="7060742" cy="881243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15975559" y="1117427"/>
            <a:ext cx="7060742" cy="881243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444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9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9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6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9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nimation slide_8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1346113" y="1117427"/>
            <a:ext cx="5280100" cy="881243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816143" y="1117427"/>
            <a:ext cx="5280100" cy="881243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12286175" y="1117427"/>
            <a:ext cx="5280098" cy="881243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7756205" y="1117427"/>
            <a:ext cx="5280098" cy="881243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498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9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9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6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9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grpId="0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9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nimation slide_8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2120762" y="4063374"/>
            <a:ext cx="3885947" cy="7948972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184498" y="4063374"/>
            <a:ext cx="12013418" cy="7948972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18375704" y="4063372"/>
            <a:ext cx="3885947" cy="38856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8375704" y="8126746"/>
            <a:ext cx="3885947" cy="38856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138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9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9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9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9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nimation slide_8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1" y="4063372"/>
            <a:ext cx="8007509" cy="353005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8187454" y="4063372"/>
            <a:ext cx="8007509" cy="353005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16374905" y="4063372"/>
            <a:ext cx="8007509" cy="353005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8435892" y="7771201"/>
            <a:ext cx="5946521" cy="424114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12290596" y="7771201"/>
            <a:ext cx="5946521" cy="424114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6145296" y="7771201"/>
            <a:ext cx="5946521" cy="424114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0" y="7771201"/>
            <a:ext cx="5946521" cy="4241146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60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9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9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9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9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9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9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nimation slide_9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2120762" y="4063372"/>
            <a:ext cx="3885947" cy="38856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184498" y="4063372"/>
            <a:ext cx="3885947" cy="38856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10248233" y="4063372"/>
            <a:ext cx="3885947" cy="38856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4311969" y="4063372"/>
            <a:ext cx="3885947" cy="38856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18375704" y="4063372"/>
            <a:ext cx="3885947" cy="38856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2120762" y="8126746"/>
            <a:ext cx="3885947" cy="38856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6184498" y="8126746"/>
            <a:ext cx="3885947" cy="38856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0248233" y="8126746"/>
            <a:ext cx="3885947" cy="38856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14311969" y="8126746"/>
            <a:ext cx="3885947" cy="38856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18375704" y="8126746"/>
            <a:ext cx="3885947" cy="38856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354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9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9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9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9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9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9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9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9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9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9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9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9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9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9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9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9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nimation slide_9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9752967" y="1"/>
            <a:ext cx="4876483" cy="457199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4629450" y="1"/>
            <a:ext cx="4876483" cy="457199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19505930" y="1"/>
            <a:ext cx="4876483" cy="457199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9752967" y="4571999"/>
            <a:ext cx="4876483" cy="457199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14629450" y="4571999"/>
            <a:ext cx="4876483" cy="457199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19505930" y="4571999"/>
            <a:ext cx="4876483" cy="457199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9752967" y="9144003"/>
            <a:ext cx="4876483" cy="457199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4629450" y="9144003"/>
            <a:ext cx="4876483" cy="457199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19505930" y="9144003"/>
            <a:ext cx="4876483" cy="457199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0" y="9144003"/>
            <a:ext cx="4876483" cy="457199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4876482" y="9144003"/>
            <a:ext cx="4876483" cy="457199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769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9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9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9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9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9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9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9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9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9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9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9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9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9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9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9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9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decel="10000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9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9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nimation slide_9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" y="6858000"/>
            <a:ext cx="6858612" cy="68580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6858614" y="6858000"/>
            <a:ext cx="6858612" cy="68580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13717226" y="0"/>
            <a:ext cx="10665188" cy="68580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13717226" y="6858000"/>
            <a:ext cx="10665188" cy="68580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07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9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9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9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9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8" grpId="0" animBg="1"/>
    </p:bldLst>
  </p:timing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nimation slide_9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0" y="8108663"/>
            <a:ext cx="15010423" cy="560733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9473583" y="1"/>
            <a:ext cx="5536840" cy="8108662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15010423" y="0"/>
            <a:ext cx="4698694" cy="4405312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9709117" y="0"/>
            <a:ext cx="4673296" cy="4405312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15010423" y="4405315"/>
            <a:ext cx="9371990" cy="370335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15010423" y="8108663"/>
            <a:ext cx="4698694" cy="560733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19709117" y="8108663"/>
            <a:ext cx="4673296" cy="560733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048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9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9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9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9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9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9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9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9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9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9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9" grpId="0" animBg="1"/>
      <p:bldP spid="22" grpId="0" animBg="1"/>
      <p:bldP spid="23" grpId="0" animBg="1"/>
      <p:bldP spid="24" grpId="0" animBg="1"/>
      <p:bldP spid="25" grpId="0" animBg="1"/>
    </p:bldLst>
  </p:timing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nimation slide_9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-1" y="2"/>
            <a:ext cx="8021136" cy="443484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40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-1" y="4617724"/>
            <a:ext cx="8021136" cy="4480552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41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-1" y="9281156"/>
            <a:ext cx="8021136" cy="443484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42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8203404" y="2"/>
            <a:ext cx="7975605" cy="443484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44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8203404" y="9281156"/>
            <a:ext cx="7975605" cy="443484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45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16361278" y="2"/>
            <a:ext cx="8021136" cy="443484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46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6361278" y="4617724"/>
            <a:ext cx="8021136" cy="4480552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47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16361278" y="9281156"/>
            <a:ext cx="8021136" cy="443484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189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9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9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9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9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9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9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9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9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9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9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6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9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9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1" grpId="0" animBg="1"/>
      <p:bldP spid="42" grpId="0" animBg="1"/>
      <p:bldP spid="44" grpId="0" animBg="1"/>
      <p:bldP spid="45" grpId="0" animBg="1"/>
      <p:bldP spid="46" grpId="0" animBg="1"/>
      <p:bldP spid="47" grpId="0" animBg="1"/>
    </p:bld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nimation slide_1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1" y="2"/>
            <a:ext cx="5924676" cy="443484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35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" y="4617724"/>
            <a:ext cx="5924676" cy="4480552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36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1" y="9281156"/>
            <a:ext cx="5924676" cy="443484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37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6152589" y="2"/>
            <a:ext cx="5924676" cy="443484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43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6152589" y="9281156"/>
            <a:ext cx="5924676" cy="443484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48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12305178" y="2"/>
            <a:ext cx="5924676" cy="443484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49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12305178" y="9281156"/>
            <a:ext cx="5924676" cy="443484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50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18457738" y="2"/>
            <a:ext cx="5924676" cy="443484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51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18457738" y="4617724"/>
            <a:ext cx="5924676" cy="4480552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52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18457738" y="9281156"/>
            <a:ext cx="5924676" cy="443484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112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9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9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9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9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9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9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9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9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9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9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9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9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9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9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9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9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43" grpId="0" animBg="1"/>
      <p:bldP spid="48" grpId="0" animBg="1"/>
      <p:bldP spid="49" grpId="0" animBg="1"/>
      <p:bldP spid="50" grpId="0" animBg="1"/>
      <p:bldP spid="51" grpId="0" animBg="1"/>
      <p:bldP spid="52" grpId="0" animBg="1"/>
    </p:bldLst>
  </p:timing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nimation slide_1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0" y="2"/>
            <a:ext cx="4739755" cy="443484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70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0" y="4617724"/>
            <a:ext cx="4739755" cy="4480552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71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0" y="9281156"/>
            <a:ext cx="4739755" cy="443484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72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922054" y="2"/>
            <a:ext cx="4739755" cy="443484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74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4922054" y="9281156"/>
            <a:ext cx="4739755" cy="443484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75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9844110" y="2"/>
            <a:ext cx="4739755" cy="443484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76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9844110" y="9281156"/>
            <a:ext cx="4739755" cy="443484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77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14764906" y="2"/>
            <a:ext cx="4695452" cy="443484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78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14764906" y="9281156"/>
            <a:ext cx="4695452" cy="443484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79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19642658" y="2"/>
            <a:ext cx="4739755" cy="443484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80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19642658" y="4617724"/>
            <a:ext cx="4739755" cy="4480552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81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19642658" y="9281156"/>
            <a:ext cx="4739755" cy="443484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794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9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9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9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9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9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9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9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9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9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9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9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9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9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9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9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9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decel="10000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9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9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10000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9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9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0" grpId="0" animBg="1"/>
      <p:bldP spid="71" grpId="0" animBg="1"/>
      <p:bldP spid="72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</p:bldLst>
  </p:timing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nimation slide_1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1" y="3"/>
            <a:ext cx="3926754" cy="329183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61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" y="3474713"/>
            <a:ext cx="3926754" cy="329183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62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1" y="6949426"/>
            <a:ext cx="3926754" cy="325308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6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" y="10378432"/>
            <a:ext cx="3926754" cy="333756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64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4105007" y="3"/>
            <a:ext cx="3885467" cy="329183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65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4105007" y="3474713"/>
            <a:ext cx="3885467" cy="329183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66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4105007" y="6949426"/>
            <a:ext cx="3885467" cy="325308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67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4105007" y="10378432"/>
            <a:ext cx="3885467" cy="333756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68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8173119" y="3"/>
            <a:ext cx="3926754" cy="329183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82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8173119" y="10378432"/>
            <a:ext cx="3926754" cy="333756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83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12282513" y="3"/>
            <a:ext cx="3926756" cy="329183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84" name="Picture Placeholder 2"/>
          <p:cNvSpPr>
            <a:spLocks noGrp="1"/>
          </p:cNvSpPr>
          <p:nvPr>
            <p:ph type="pic" sz="quarter" idx="29"/>
          </p:nvPr>
        </p:nvSpPr>
        <p:spPr>
          <a:xfrm>
            <a:off x="12282513" y="10378432"/>
            <a:ext cx="3926756" cy="333756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85" name="Picture Placeholder 2"/>
          <p:cNvSpPr>
            <a:spLocks noGrp="1"/>
          </p:cNvSpPr>
          <p:nvPr>
            <p:ph type="pic" sz="quarter" idx="30"/>
          </p:nvPr>
        </p:nvSpPr>
        <p:spPr>
          <a:xfrm>
            <a:off x="16391910" y="3"/>
            <a:ext cx="3926754" cy="329183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86" name="Picture Placeholder 2"/>
          <p:cNvSpPr>
            <a:spLocks noGrp="1"/>
          </p:cNvSpPr>
          <p:nvPr>
            <p:ph type="pic" sz="quarter" idx="31"/>
          </p:nvPr>
        </p:nvSpPr>
        <p:spPr>
          <a:xfrm>
            <a:off x="16391910" y="3474713"/>
            <a:ext cx="3926754" cy="329183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87" name="Picture Placeholder 2"/>
          <p:cNvSpPr>
            <a:spLocks noGrp="1"/>
          </p:cNvSpPr>
          <p:nvPr>
            <p:ph type="pic" sz="quarter" idx="32"/>
          </p:nvPr>
        </p:nvSpPr>
        <p:spPr>
          <a:xfrm>
            <a:off x="16391910" y="6949426"/>
            <a:ext cx="3926754" cy="325308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88" name="Picture Placeholder 2"/>
          <p:cNvSpPr>
            <a:spLocks noGrp="1"/>
          </p:cNvSpPr>
          <p:nvPr>
            <p:ph type="pic" sz="quarter" idx="33"/>
          </p:nvPr>
        </p:nvSpPr>
        <p:spPr>
          <a:xfrm>
            <a:off x="16391910" y="10378432"/>
            <a:ext cx="3926754" cy="333756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89" name="Picture Placeholder 2"/>
          <p:cNvSpPr>
            <a:spLocks noGrp="1"/>
          </p:cNvSpPr>
          <p:nvPr>
            <p:ph type="pic" sz="quarter" idx="34"/>
          </p:nvPr>
        </p:nvSpPr>
        <p:spPr>
          <a:xfrm>
            <a:off x="20501302" y="3"/>
            <a:ext cx="3881111" cy="329183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90" name="Picture Placeholder 2"/>
          <p:cNvSpPr>
            <a:spLocks noGrp="1"/>
          </p:cNvSpPr>
          <p:nvPr>
            <p:ph type="pic" sz="quarter" idx="35"/>
          </p:nvPr>
        </p:nvSpPr>
        <p:spPr>
          <a:xfrm>
            <a:off x="20501302" y="3474713"/>
            <a:ext cx="3881111" cy="329183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91" name="Picture Placeholder 2"/>
          <p:cNvSpPr>
            <a:spLocks noGrp="1"/>
          </p:cNvSpPr>
          <p:nvPr>
            <p:ph type="pic" sz="quarter" idx="36"/>
          </p:nvPr>
        </p:nvSpPr>
        <p:spPr>
          <a:xfrm>
            <a:off x="20501302" y="6949426"/>
            <a:ext cx="3881111" cy="325308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92" name="Picture Placeholder 2"/>
          <p:cNvSpPr>
            <a:spLocks noGrp="1"/>
          </p:cNvSpPr>
          <p:nvPr>
            <p:ph type="pic" sz="quarter" idx="37"/>
          </p:nvPr>
        </p:nvSpPr>
        <p:spPr>
          <a:xfrm>
            <a:off x="20501302" y="10378432"/>
            <a:ext cx="3881111" cy="333756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687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9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9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9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9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9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9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9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9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9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9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9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9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9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9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9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9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9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9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" decel="10000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9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9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decel="10000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9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9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decel="10000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9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9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decel="10000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9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9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1" decel="100000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9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9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decel="100000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9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9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1" decel="10000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9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9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decel="10000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9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9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</p:bldLst>
  </p:timing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nimation slide_1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2871185" cy="329183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05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0" y="3474719"/>
            <a:ext cx="2871185" cy="329183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06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0" y="6949441"/>
            <a:ext cx="2871185" cy="329183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07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0" y="10424165"/>
            <a:ext cx="2871185" cy="329183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08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3053458" y="1"/>
            <a:ext cx="2916804" cy="329183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09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3053458" y="3474719"/>
            <a:ext cx="2916804" cy="329183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10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3053458" y="6949441"/>
            <a:ext cx="2916804" cy="329183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11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3053458" y="10424165"/>
            <a:ext cx="2916804" cy="329183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12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6152505" y="1"/>
            <a:ext cx="2871271" cy="329183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13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6152505" y="3474719"/>
            <a:ext cx="2871271" cy="329183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14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6152505" y="6949441"/>
            <a:ext cx="2871271" cy="329183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15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6152505" y="10424165"/>
            <a:ext cx="2871271" cy="329183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16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9206016" y="1"/>
            <a:ext cx="2916836" cy="329183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18" name="Picture Placeholder 2"/>
          <p:cNvSpPr>
            <a:spLocks noGrp="1"/>
          </p:cNvSpPr>
          <p:nvPr>
            <p:ph type="pic" sz="quarter" idx="29"/>
          </p:nvPr>
        </p:nvSpPr>
        <p:spPr>
          <a:xfrm>
            <a:off x="9206016" y="10424165"/>
            <a:ext cx="2916836" cy="329183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19" name="Picture Placeholder 2"/>
          <p:cNvSpPr>
            <a:spLocks noGrp="1"/>
          </p:cNvSpPr>
          <p:nvPr>
            <p:ph type="pic" sz="quarter" idx="30"/>
          </p:nvPr>
        </p:nvSpPr>
        <p:spPr>
          <a:xfrm>
            <a:off x="12305499" y="1"/>
            <a:ext cx="2870837" cy="329183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20" name="Picture Placeholder 2"/>
          <p:cNvSpPr>
            <a:spLocks noGrp="1"/>
          </p:cNvSpPr>
          <p:nvPr>
            <p:ph type="pic" sz="quarter" idx="33"/>
          </p:nvPr>
        </p:nvSpPr>
        <p:spPr>
          <a:xfrm>
            <a:off x="12305499" y="10424165"/>
            <a:ext cx="2870837" cy="329183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21" name="Picture Placeholder 2"/>
          <p:cNvSpPr>
            <a:spLocks noGrp="1"/>
          </p:cNvSpPr>
          <p:nvPr>
            <p:ph type="pic" sz="quarter" idx="34"/>
          </p:nvPr>
        </p:nvSpPr>
        <p:spPr>
          <a:xfrm>
            <a:off x="15358634" y="1"/>
            <a:ext cx="2871217" cy="329183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22" name="Picture Placeholder 2"/>
          <p:cNvSpPr>
            <a:spLocks noGrp="1"/>
          </p:cNvSpPr>
          <p:nvPr>
            <p:ph type="pic" sz="quarter" idx="35"/>
          </p:nvPr>
        </p:nvSpPr>
        <p:spPr>
          <a:xfrm>
            <a:off x="15358634" y="3474719"/>
            <a:ext cx="2871217" cy="329183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23" name="Picture Placeholder 2"/>
          <p:cNvSpPr>
            <a:spLocks noGrp="1"/>
          </p:cNvSpPr>
          <p:nvPr>
            <p:ph type="pic" sz="quarter" idx="36"/>
          </p:nvPr>
        </p:nvSpPr>
        <p:spPr>
          <a:xfrm>
            <a:off x="15358634" y="6949441"/>
            <a:ext cx="2871217" cy="329183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24" name="Picture Placeholder 2"/>
          <p:cNvSpPr>
            <a:spLocks noGrp="1"/>
          </p:cNvSpPr>
          <p:nvPr>
            <p:ph type="pic" sz="quarter" idx="37"/>
          </p:nvPr>
        </p:nvSpPr>
        <p:spPr>
          <a:xfrm>
            <a:off x="15358634" y="10424165"/>
            <a:ext cx="2871217" cy="329183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25" name="Picture Placeholder 2"/>
          <p:cNvSpPr>
            <a:spLocks noGrp="1"/>
          </p:cNvSpPr>
          <p:nvPr>
            <p:ph type="pic" sz="quarter" idx="38"/>
          </p:nvPr>
        </p:nvSpPr>
        <p:spPr>
          <a:xfrm>
            <a:off x="18412121" y="1"/>
            <a:ext cx="2916808" cy="329183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26" name="Picture Placeholder 2"/>
          <p:cNvSpPr>
            <a:spLocks noGrp="1"/>
          </p:cNvSpPr>
          <p:nvPr>
            <p:ph type="pic" sz="quarter" idx="39"/>
          </p:nvPr>
        </p:nvSpPr>
        <p:spPr>
          <a:xfrm>
            <a:off x="18412121" y="3474719"/>
            <a:ext cx="2916808" cy="329183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27" name="Picture Placeholder 2"/>
          <p:cNvSpPr>
            <a:spLocks noGrp="1"/>
          </p:cNvSpPr>
          <p:nvPr>
            <p:ph type="pic" sz="quarter" idx="40"/>
          </p:nvPr>
        </p:nvSpPr>
        <p:spPr>
          <a:xfrm>
            <a:off x="18412121" y="6949441"/>
            <a:ext cx="2916808" cy="329183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28" name="Picture Placeholder 2"/>
          <p:cNvSpPr>
            <a:spLocks noGrp="1"/>
          </p:cNvSpPr>
          <p:nvPr>
            <p:ph type="pic" sz="quarter" idx="41"/>
          </p:nvPr>
        </p:nvSpPr>
        <p:spPr>
          <a:xfrm>
            <a:off x="18412121" y="10424165"/>
            <a:ext cx="2916808" cy="329183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29" name="Picture Placeholder 2"/>
          <p:cNvSpPr>
            <a:spLocks noGrp="1"/>
          </p:cNvSpPr>
          <p:nvPr>
            <p:ph type="pic" sz="quarter" idx="42"/>
          </p:nvPr>
        </p:nvSpPr>
        <p:spPr>
          <a:xfrm>
            <a:off x="21531449" y="1"/>
            <a:ext cx="2850962" cy="329183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30" name="Picture Placeholder 2"/>
          <p:cNvSpPr>
            <a:spLocks noGrp="1"/>
          </p:cNvSpPr>
          <p:nvPr>
            <p:ph type="pic" sz="quarter" idx="43"/>
          </p:nvPr>
        </p:nvSpPr>
        <p:spPr>
          <a:xfrm>
            <a:off x="21531449" y="3474719"/>
            <a:ext cx="2850962" cy="329183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31" name="Picture Placeholder 2"/>
          <p:cNvSpPr>
            <a:spLocks noGrp="1"/>
          </p:cNvSpPr>
          <p:nvPr>
            <p:ph type="pic" sz="quarter" idx="44"/>
          </p:nvPr>
        </p:nvSpPr>
        <p:spPr>
          <a:xfrm>
            <a:off x="21531449" y="6949441"/>
            <a:ext cx="2850962" cy="329183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32" name="Picture Placeholder 2"/>
          <p:cNvSpPr>
            <a:spLocks noGrp="1"/>
          </p:cNvSpPr>
          <p:nvPr>
            <p:ph type="pic" sz="quarter" idx="45"/>
          </p:nvPr>
        </p:nvSpPr>
        <p:spPr>
          <a:xfrm>
            <a:off x="21531449" y="10424165"/>
            <a:ext cx="2850962" cy="329183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345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9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9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9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9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9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9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9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9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9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9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9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9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9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9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9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9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decel="10000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9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9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10000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9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9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9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9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decel="10000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9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9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decel="10000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9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9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decel="10000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9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9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decel="100000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9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9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decel="100000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9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9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decel="10000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9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9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1" decel="10000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9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9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decel="100000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9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9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2" decel="100000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9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9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1" decel="100000" fill="hold" grpId="0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9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9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decel="100000" fill="hold" grpId="0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9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9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2" decel="100000" fill="hold" grpId="0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9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9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8" decel="100000" fill="hold" grpId="0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9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9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1" decel="100000" fill="hold" grpId="0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9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9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decel="100000" fill="hold" grpId="0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9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9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</p:bldLst>
  </p:timing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nimation slide_1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" y="0"/>
            <a:ext cx="2552176" cy="260604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54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3" y="2788930"/>
            <a:ext cx="2552176" cy="260604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55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3" y="5532094"/>
            <a:ext cx="2552176" cy="260604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56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" y="8320992"/>
            <a:ext cx="2552176" cy="260604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57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3" y="11109954"/>
            <a:ext cx="2552176" cy="260604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58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2734475" y="0"/>
            <a:ext cx="2552176" cy="260604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59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2734475" y="2788930"/>
            <a:ext cx="2552176" cy="260604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60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2734475" y="5532094"/>
            <a:ext cx="2552176" cy="260604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61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2734475" y="8320992"/>
            <a:ext cx="2552176" cy="260604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62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2734475" y="11109954"/>
            <a:ext cx="2552176" cy="260604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63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5468951" y="0"/>
            <a:ext cx="2552176" cy="260604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64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5468951" y="2788930"/>
            <a:ext cx="2552176" cy="260604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65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5468951" y="5532094"/>
            <a:ext cx="2552176" cy="260604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66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5468951" y="8320992"/>
            <a:ext cx="2552176" cy="260604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67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5468951" y="11109954"/>
            <a:ext cx="2552176" cy="260604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68" name="Picture Placeholder 2"/>
          <p:cNvSpPr>
            <a:spLocks noGrp="1"/>
          </p:cNvSpPr>
          <p:nvPr>
            <p:ph type="pic" sz="quarter" idx="29"/>
          </p:nvPr>
        </p:nvSpPr>
        <p:spPr>
          <a:xfrm>
            <a:off x="8203425" y="0"/>
            <a:ext cx="2552176" cy="260604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70" name="Picture Placeholder 2"/>
          <p:cNvSpPr>
            <a:spLocks noGrp="1"/>
          </p:cNvSpPr>
          <p:nvPr>
            <p:ph type="pic" sz="quarter" idx="33"/>
          </p:nvPr>
        </p:nvSpPr>
        <p:spPr>
          <a:xfrm>
            <a:off x="8203425" y="11109954"/>
            <a:ext cx="2552176" cy="260604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71" name="Picture Placeholder 2"/>
          <p:cNvSpPr>
            <a:spLocks noGrp="1"/>
          </p:cNvSpPr>
          <p:nvPr>
            <p:ph type="pic" sz="quarter" idx="34"/>
          </p:nvPr>
        </p:nvSpPr>
        <p:spPr>
          <a:xfrm>
            <a:off x="10933989" y="0"/>
            <a:ext cx="2518670" cy="260604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72" name="Picture Placeholder 2"/>
          <p:cNvSpPr>
            <a:spLocks noGrp="1"/>
          </p:cNvSpPr>
          <p:nvPr>
            <p:ph type="pic" sz="quarter" idx="38"/>
          </p:nvPr>
        </p:nvSpPr>
        <p:spPr>
          <a:xfrm>
            <a:off x="10933989" y="11109954"/>
            <a:ext cx="2518670" cy="260604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73" name="Picture Placeholder 2"/>
          <p:cNvSpPr>
            <a:spLocks noGrp="1"/>
          </p:cNvSpPr>
          <p:nvPr>
            <p:ph type="pic" sz="quarter" idx="39"/>
          </p:nvPr>
        </p:nvSpPr>
        <p:spPr>
          <a:xfrm>
            <a:off x="13626814" y="0"/>
            <a:ext cx="2597737" cy="260604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74" name="Picture Placeholder 2"/>
          <p:cNvSpPr>
            <a:spLocks noGrp="1"/>
          </p:cNvSpPr>
          <p:nvPr>
            <p:ph type="pic" sz="quarter" idx="43"/>
          </p:nvPr>
        </p:nvSpPr>
        <p:spPr>
          <a:xfrm>
            <a:off x="13626814" y="11109954"/>
            <a:ext cx="2597737" cy="260604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75" name="Picture Placeholder 2"/>
          <p:cNvSpPr>
            <a:spLocks noGrp="1"/>
          </p:cNvSpPr>
          <p:nvPr>
            <p:ph type="pic" sz="quarter" idx="44"/>
          </p:nvPr>
        </p:nvSpPr>
        <p:spPr>
          <a:xfrm>
            <a:off x="16391460" y="0"/>
            <a:ext cx="2538937" cy="260604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76" name="Picture Placeholder 2"/>
          <p:cNvSpPr>
            <a:spLocks noGrp="1"/>
          </p:cNvSpPr>
          <p:nvPr>
            <p:ph type="pic" sz="quarter" idx="45"/>
          </p:nvPr>
        </p:nvSpPr>
        <p:spPr>
          <a:xfrm>
            <a:off x="16391460" y="2788930"/>
            <a:ext cx="2538937" cy="260604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77" name="Picture Placeholder 2"/>
          <p:cNvSpPr>
            <a:spLocks noGrp="1"/>
          </p:cNvSpPr>
          <p:nvPr>
            <p:ph type="pic" sz="quarter" idx="46"/>
          </p:nvPr>
        </p:nvSpPr>
        <p:spPr>
          <a:xfrm>
            <a:off x="16391460" y="5532094"/>
            <a:ext cx="2538937" cy="260604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78" name="Picture Placeholder 2"/>
          <p:cNvSpPr>
            <a:spLocks noGrp="1"/>
          </p:cNvSpPr>
          <p:nvPr>
            <p:ph type="pic" sz="quarter" idx="47"/>
          </p:nvPr>
        </p:nvSpPr>
        <p:spPr>
          <a:xfrm>
            <a:off x="16391460" y="8320992"/>
            <a:ext cx="2538937" cy="260604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79" name="Picture Placeholder 2"/>
          <p:cNvSpPr>
            <a:spLocks noGrp="1"/>
          </p:cNvSpPr>
          <p:nvPr>
            <p:ph type="pic" sz="quarter" idx="48"/>
          </p:nvPr>
        </p:nvSpPr>
        <p:spPr>
          <a:xfrm>
            <a:off x="16391460" y="11109954"/>
            <a:ext cx="2538937" cy="260604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80" name="Picture Placeholder 2"/>
          <p:cNvSpPr>
            <a:spLocks noGrp="1"/>
          </p:cNvSpPr>
          <p:nvPr>
            <p:ph type="pic" sz="quarter" idx="49"/>
          </p:nvPr>
        </p:nvSpPr>
        <p:spPr>
          <a:xfrm>
            <a:off x="19095761" y="0"/>
            <a:ext cx="2552178" cy="260604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81" name="Picture Placeholder 2"/>
          <p:cNvSpPr>
            <a:spLocks noGrp="1"/>
          </p:cNvSpPr>
          <p:nvPr>
            <p:ph type="pic" sz="quarter" idx="50"/>
          </p:nvPr>
        </p:nvSpPr>
        <p:spPr>
          <a:xfrm>
            <a:off x="19095761" y="2788930"/>
            <a:ext cx="2552178" cy="260604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82" name="Picture Placeholder 2"/>
          <p:cNvSpPr>
            <a:spLocks noGrp="1"/>
          </p:cNvSpPr>
          <p:nvPr>
            <p:ph type="pic" sz="quarter" idx="51"/>
          </p:nvPr>
        </p:nvSpPr>
        <p:spPr>
          <a:xfrm>
            <a:off x="19095761" y="5532094"/>
            <a:ext cx="2552178" cy="260604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83" name="Picture Placeholder 2"/>
          <p:cNvSpPr>
            <a:spLocks noGrp="1"/>
          </p:cNvSpPr>
          <p:nvPr>
            <p:ph type="pic" sz="quarter" idx="52"/>
          </p:nvPr>
        </p:nvSpPr>
        <p:spPr>
          <a:xfrm>
            <a:off x="19095761" y="8320992"/>
            <a:ext cx="2552178" cy="260604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84" name="Picture Placeholder 2"/>
          <p:cNvSpPr>
            <a:spLocks noGrp="1"/>
          </p:cNvSpPr>
          <p:nvPr>
            <p:ph type="pic" sz="quarter" idx="53"/>
          </p:nvPr>
        </p:nvSpPr>
        <p:spPr>
          <a:xfrm>
            <a:off x="19095761" y="11109954"/>
            <a:ext cx="2552178" cy="260604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85" name="Picture Placeholder 2"/>
          <p:cNvSpPr>
            <a:spLocks noGrp="1"/>
          </p:cNvSpPr>
          <p:nvPr>
            <p:ph type="pic" sz="quarter" idx="54"/>
          </p:nvPr>
        </p:nvSpPr>
        <p:spPr>
          <a:xfrm>
            <a:off x="21830238" y="0"/>
            <a:ext cx="2552176" cy="260604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86" name="Picture Placeholder 2"/>
          <p:cNvSpPr>
            <a:spLocks noGrp="1"/>
          </p:cNvSpPr>
          <p:nvPr>
            <p:ph type="pic" sz="quarter" idx="55"/>
          </p:nvPr>
        </p:nvSpPr>
        <p:spPr>
          <a:xfrm>
            <a:off x="21830238" y="2788930"/>
            <a:ext cx="2552176" cy="260604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87" name="Picture Placeholder 2"/>
          <p:cNvSpPr>
            <a:spLocks noGrp="1"/>
          </p:cNvSpPr>
          <p:nvPr>
            <p:ph type="pic" sz="quarter" idx="56"/>
          </p:nvPr>
        </p:nvSpPr>
        <p:spPr>
          <a:xfrm>
            <a:off x="21830238" y="5532094"/>
            <a:ext cx="2552176" cy="260604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88" name="Picture Placeholder 2"/>
          <p:cNvSpPr>
            <a:spLocks noGrp="1"/>
          </p:cNvSpPr>
          <p:nvPr>
            <p:ph type="pic" sz="quarter" idx="57"/>
          </p:nvPr>
        </p:nvSpPr>
        <p:spPr>
          <a:xfrm>
            <a:off x="21830238" y="8320992"/>
            <a:ext cx="2552176" cy="260604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  <p:sp>
        <p:nvSpPr>
          <p:cNvPr id="189" name="Picture Placeholder 2"/>
          <p:cNvSpPr>
            <a:spLocks noGrp="1"/>
          </p:cNvSpPr>
          <p:nvPr>
            <p:ph type="pic" sz="quarter" idx="58"/>
          </p:nvPr>
        </p:nvSpPr>
        <p:spPr>
          <a:xfrm>
            <a:off x="21830238" y="11109954"/>
            <a:ext cx="2552176" cy="260604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156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9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9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9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9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9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9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9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9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9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9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9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9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9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9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9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9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9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9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decel="10000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9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9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9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9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decel="10000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9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9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decel="10000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9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9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decel="10000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9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9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decel="100000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9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9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decel="100000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9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9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1" decel="10000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9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9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decel="10000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9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9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decel="100000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9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9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2" decel="100000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9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9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decel="100000" fill="hold" grpId="0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9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9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1" decel="100000" fill="hold" grpId="0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9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9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2" decel="100000" fill="hold" grpId="0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9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9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8" decel="100000" fill="hold" grpId="0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9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9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1" decel="100000" fill="hold" grpId="0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9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9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decel="100000" fill="hold" grpId="0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9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9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1" decel="100000" fill="hold" grpId="0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9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9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decel="100000" fill="hold" grpId="0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9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9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1" decel="100000" fill="hold" grpId="0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9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9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decel="100000" fill="hold" grpId="0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9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9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1" decel="100000" fill="hold" grpId="0" nodeType="withEffect">
                                  <p:stCondLst>
                                    <p:cond delay="875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9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9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decel="100000" fill="hold" grpId="0" nodeType="withEffect">
                                  <p:stCondLst>
                                    <p:cond delay="875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9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9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1" decel="100000" fill="hold" grpId="0" nodeType="withEffect">
                                  <p:stCondLst>
                                    <p:cond delay="925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9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9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decel="100000" fill="hold" grpId="0" nodeType="withEffect">
                                  <p:stCondLst>
                                    <p:cond delay="925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9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9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  <p:bldP spid="170" grpId="0" animBg="1"/>
      <p:bldP spid="171" grpId="0" animBg="1"/>
      <p:bldP spid="172" grpId="0" animBg="1"/>
      <p:bldP spid="173" grpId="0" animBg="1"/>
      <p:bldP spid="174" grpId="0" animBg="1"/>
      <p:bldP spid="175" grpId="0" animBg="1"/>
      <p:bldP spid="176" grpId="0" animBg="1"/>
      <p:bldP spid="177" grpId="0" animBg="1"/>
      <p:bldP spid="178" grpId="0" animBg="1"/>
      <p:bldP spid="179" grpId="0" animBg="1"/>
      <p:bldP spid="180" grpId="0" animBg="1"/>
      <p:bldP spid="181" grpId="0" animBg="1"/>
      <p:bldP spid="182" grpId="0" animBg="1"/>
      <p:bldP spid="183" grpId="0" animBg="1"/>
      <p:bldP spid="184" grpId="0" animBg="1"/>
      <p:bldP spid="185" grpId="0" animBg="1"/>
      <p:bldP spid="186" grpId="0" animBg="1"/>
      <p:bldP spid="187" grpId="0" animBg="1"/>
      <p:bldP spid="188" grpId="0" animBg="1"/>
      <p:bldP spid="189" grpId="0" animBg="1"/>
    </p:bldLst>
  </p:timing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Рисунок 37">
            <a:extLst>
              <a:ext uri="{FF2B5EF4-FFF2-40B4-BE49-F238E27FC236}">
                <a16:creationId xmlns:a16="http://schemas.microsoft.com/office/drawing/2014/main" id="{A8AA895E-F57C-4294-B169-5348EF9455D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736551" y="-1685068"/>
            <a:ext cx="3935902" cy="3935548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57" name="Рисунок 37">
            <a:extLst>
              <a:ext uri="{FF2B5EF4-FFF2-40B4-BE49-F238E27FC236}">
                <a16:creationId xmlns:a16="http://schemas.microsoft.com/office/drawing/2014/main" id="{0297B8D2-E01B-46B5-A328-AE5F959A9FF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47372" y="-1685068"/>
            <a:ext cx="3935902" cy="3935548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58" name="Рисунок 37">
            <a:extLst>
              <a:ext uri="{FF2B5EF4-FFF2-40B4-BE49-F238E27FC236}">
                <a16:creationId xmlns:a16="http://schemas.microsoft.com/office/drawing/2014/main" id="{616835D5-E4AE-4149-BBD3-DC780E0B48D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031294" y="-1685068"/>
            <a:ext cx="3935902" cy="3935548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59" name="Рисунок 37">
            <a:extLst>
              <a:ext uri="{FF2B5EF4-FFF2-40B4-BE49-F238E27FC236}">
                <a16:creationId xmlns:a16="http://schemas.microsoft.com/office/drawing/2014/main" id="{01E481AB-7AAB-4312-874B-290A1FB1B30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2415217" y="-1685068"/>
            <a:ext cx="3935902" cy="3935548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60" name="Рисунок 37">
            <a:extLst>
              <a:ext uri="{FF2B5EF4-FFF2-40B4-BE49-F238E27FC236}">
                <a16:creationId xmlns:a16="http://schemas.microsoft.com/office/drawing/2014/main" id="{BAF111C4-FA8E-422A-933F-937C59540F1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6799141" y="-1685068"/>
            <a:ext cx="3935902" cy="3935548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61" name="Рисунок 37">
            <a:extLst>
              <a:ext uri="{FF2B5EF4-FFF2-40B4-BE49-F238E27FC236}">
                <a16:creationId xmlns:a16="http://schemas.microsoft.com/office/drawing/2014/main" id="{A8F67580-C242-45E8-B719-8BBE20674B6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21183064" y="-1685068"/>
            <a:ext cx="3935902" cy="3935548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74" name="Рисунок 37">
            <a:extLst>
              <a:ext uri="{FF2B5EF4-FFF2-40B4-BE49-F238E27FC236}">
                <a16:creationId xmlns:a16="http://schemas.microsoft.com/office/drawing/2014/main" id="{9D0D463E-6E77-465F-85B8-FB1B070207DA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-736551" y="11465518"/>
            <a:ext cx="3935902" cy="3935548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75" name="Рисунок 37">
            <a:extLst>
              <a:ext uri="{FF2B5EF4-FFF2-40B4-BE49-F238E27FC236}">
                <a16:creationId xmlns:a16="http://schemas.microsoft.com/office/drawing/2014/main" id="{73A1DC31-28E3-4BA1-BAEB-D631C5233E78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3647372" y="11465518"/>
            <a:ext cx="3935902" cy="3935548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76" name="Рисунок 37">
            <a:extLst>
              <a:ext uri="{FF2B5EF4-FFF2-40B4-BE49-F238E27FC236}">
                <a16:creationId xmlns:a16="http://schemas.microsoft.com/office/drawing/2014/main" id="{65097FCD-18E6-42CE-9CF4-F5E6F07FF3AD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8031294" y="11465518"/>
            <a:ext cx="3935902" cy="3935548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77" name="Рисунок 37">
            <a:extLst>
              <a:ext uri="{FF2B5EF4-FFF2-40B4-BE49-F238E27FC236}">
                <a16:creationId xmlns:a16="http://schemas.microsoft.com/office/drawing/2014/main" id="{9F1A4AC9-CE18-4E89-B308-7007913A33E6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12415217" y="11465518"/>
            <a:ext cx="3935902" cy="3935548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78" name="Рисунок 37">
            <a:extLst>
              <a:ext uri="{FF2B5EF4-FFF2-40B4-BE49-F238E27FC236}">
                <a16:creationId xmlns:a16="http://schemas.microsoft.com/office/drawing/2014/main" id="{85E1F211-B6CE-4F47-A438-EF2BA2C45DEA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16799141" y="11465518"/>
            <a:ext cx="3935902" cy="3935548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79" name="Рисунок 37">
            <a:extLst>
              <a:ext uri="{FF2B5EF4-FFF2-40B4-BE49-F238E27FC236}">
                <a16:creationId xmlns:a16="http://schemas.microsoft.com/office/drawing/2014/main" id="{2FF0B672-F3A7-49D4-B5F1-FAD797039310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21183064" y="11465518"/>
            <a:ext cx="3935902" cy="3935548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83" name="Рисунок 25">
            <a:extLst>
              <a:ext uri="{FF2B5EF4-FFF2-40B4-BE49-F238E27FC236}">
                <a16:creationId xmlns:a16="http://schemas.microsoft.com/office/drawing/2014/main" id="{16E4B8EF-A76A-4CF7-B21A-AD7FBE21A1F4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-736552" y="2698334"/>
            <a:ext cx="8319946" cy="8319204"/>
          </a:xfrm>
          <a:custGeom>
            <a:avLst/>
            <a:gdLst>
              <a:gd name="connsiteX0" fmla="*/ 925744 w 6240274"/>
              <a:gd name="connsiteY0" fmla="*/ 0 h 6240273"/>
              <a:gd name="connsiteX1" fmla="*/ 5314530 w 6240274"/>
              <a:gd name="connsiteY1" fmla="*/ 0 h 6240273"/>
              <a:gd name="connsiteX2" fmla="*/ 6240274 w 6240274"/>
              <a:gd name="connsiteY2" fmla="*/ 925744 h 6240273"/>
              <a:gd name="connsiteX3" fmla="*/ 6240274 w 6240274"/>
              <a:gd name="connsiteY3" fmla="*/ 5314529 h 6240273"/>
              <a:gd name="connsiteX4" fmla="*/ 5314530 w 6240274"/>
              <a:gd name="connsiteY4" fmla="*/ 6240273 h 6240273"/>
              <a:gd name="connsiteX5" fmla="*/ 925744 w 6240274"/>
              <a:gd name="connsiteY5" fmla="*/ 6240273 h 6240273"/>
              <a:gd name="connsiteX6" fmla="*/ 0 w 6240274"/>
              <a:gd name="connsiteY6" fmla="*/ 5314529 h 6240273"/>
              <a:gd name="connsiteX7" fmla="*/ 0 w 6240274"/>
              <a:gd name="connsiteY7" fmla="*/ 925744 h 6240273"/>
              <a:gd name="connsiteX8" fmla="*/ 925744 w 6240274"/>
              <a:gd name="connsiteY8" fmla="*/ 0 h 6240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40274" h="6240273">
                <a:moveTo>
                  <a:pt x="925744" y="0"/>
                </a:moveTo>
                <a:lnTo>
                  <a:pt x="5314530" y="0"/>
                </a:lnTo>
                <a:cubicBezTo>
                  <a:pt x="5825804" y="0"/>
                  <a:pt x="6240274" y="414470"/>
                  <a:pt x="6240274" y="925744"/>
                </a:cubicBezTo>
                <a:lnTo>
                  <a:pt x="6240274" y="5314529"/>
                </a:lnTo>
                <a:cubicBezTo>
                  <a:pt x="6240274" y="5825803"/>
                  <a:pt x="5825804" y="6240273"/>
                  <a:pt x="5314530" y="6240273"/>
                </a:cubicBezTo>
                <a:lnTo>
                  <a:pt x="925744" y="6240273"/>
                </a:lnTo>
                <a:cubicBezTo>
                  <a:pt x="414470" y="6240273"/>
                  <a:pt x="0" y="5825803"/>
                  <a:pt x="0" y="5314529"/>
                </a:cubicBezTo>
                <a:lnTo>
                  <a:pt x="0" y="925744"/>
                </a:lnTo>
                <a:cubicBezTo>
                  <a:pt x="0" y="414470"/>
                  <a:pt x="414470" y="0"/>
                  <a:pt x="925744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85" name="Рисунок 25">
            <a:extLst>
              <a:ext uri="{FF2B5EF4-FFF2-40B4-BE49-F238E27FC236}">
                <a16:creationId xmlns:a16="http://schemas.microsoft.com/office/drawing/2014/main" id="{4F65CFEC-3CBF-46A3-B20B-46B81653508D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16799021" y="2698334"/>
            <a:ext cx="8319946" cy="8319204"/>
          </a:xfrm>
          <a:custGeom>
            <a:avLst/>
            <a:gdLst>
              <a:gd name="connsiteX0" fmla="*/ 925744 w 6240274"/>
              <a:gd name="connsiteY0" fmla="*/ 0 h 6240273"/>
              <a:gd name="connsiteX1" fmla="*/ 5314530 w 6240274"/>
              <a:gd name="connsiteY1" fmla="*/ 0 h 6240273"/>
              <a:gd name="connsiteX2" fmla="*/ 6240274 w 6240274"/>
              <a:gd name="connsiteY2" fmla="*/ 925744 h 6240273"/>
              <a:gd name="connsiteX3" fmla="*/ 6240274 w 6240274"/>
              <a:gd name="connsiteY3" fmla="*/ 5314529 h 6240273"/>
              <a:gd name="connsiteX4" fmla="*/ 5314530 w 6240274"/>
              <a:gd name="connsiteY4" fmla="*/ 6240273 h 6240273"/>
              <a:gd name="connsiteX5" fmla="*/ 925744 w 6240274"/>
              <a:gd name="connsiteY5" fmla="*/ 6240273 h 6240273"/>
              <a:gd name="connsiteX6" fmla="*/ 0 w 6240274"/>
              <a:gd name="connsiteY6" fmla="*/ 5314529 h 6240273"/>
              <a:gd name="connsiteX7" fmla="*/ 0 w 6240274"/>
              <a:gd name="connsiteY7" fmla="*/ 925744 h 6240273"/>
              <a:gd name="connsiteX8" fmla="*/ 925744 w 6240274"/>
              <a:gd name="connsiteY8" fmla="*/ 0 h 6240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40274" h="6240273">
                <a:moveTo>
                  <a:pt x="925744" y="0"/>
                </a:moveTo>
                <a:lnTo>
                  <a:pt x="5314530" y="0"/>
                </a:lnTo>
                <a:cubicBezTo>
                  <a:pt x="5825804" y="0"/>
                  <a:pt x="6240274" y="414470"/>
                  <a:pt x="6240274" y="925744"/>
                </a:cubicBezTo>
                <a:lnTo>
                  <a:pt x="6240274" y="5314529"/>
                </a:lnTo>
                <a:cubicBezTo>
                  <a:pt x="6240274" y="5825803"/>
                  <a:pt x="5825804" y="6240273"/>
                  <a:pt x="5314530" y="6240273"/>
                </a:cubicBezTo>
                <a:lnTo>
                  <a:pt x="925744" y="6240273"/>
                </a:lnTo>
                <a:cubicBezTo>
                  <a:pt x="414470" y="6240273"/>
                  <a:pt x="0" y="5825803"/>
                  <a:pt x="0" y="5314529"/>
                </a:cubicBezTo>
                <a:lnTo>
                  <a:pt x="0" y="925744"/>
                </a:lnTo>
                <a:cubicBezTo>
                  <a:pt x="0" y="414470"/>
                  <a:pt x="414470" y="0"/>
                  <a:pt x="925744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603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8" decel="10000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decel="10000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3" grpId="0" animBg="1"/>
      <p:bldP spid="85" grpId="0" animBg="1"/>
    </p:bldLst>
  </p:timing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Рисунок 37">
            <a:extLst>
              <a:ext uri="{FF2B5EF4-FFF2-40B4-BE49-F238E27FC236}">
                <a16:creationId xmlns:a16="http://schemas.microsoft.com/office/drawing/2014/main" id="{49B222E8-1959-427F-B64E-25C68846896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575486" y="-355547"/>
            <a:ext cx="3323370" cy="3323074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78" name="Рисунок 37">
            <a:extLst>
              <a:ext uri="{FF2B5EF4-FFF2-40B4-BE49-F238E27FC236}">
                <a16:creationId xmlns:a16="http://schemas.microsoft.com/office/drawing/2014/main" id="{BF45C21D-27B4-4B01-8548-1B4D1150EFD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27848" y="-355547"/>
            <a:ext cx="3323370" cy="3323074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79" name="Рисунок 37">
            <a:extLst>
              <a:ext uri="{FF2B5EF4-FFF2-40B4-BE49-F238E27FC236}">
                <a16:creationId xmlns:a16="http://schemas.microsoft.com/office/drawing/2014/main" id="{41D5267F-E62E-4FB5-8401-11FBFBCD880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529516" y="-355547"/>
            <a:ext cx="3323370" cy="3323074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82" name="Рисунок 37">
            <a:extLst>
              <a:ext uri="{FF2B5EF4-FFF2-40B4-BE49-F238E27FC236}">
                <a16:creationId xmlns:a16="http://schemas.microsoft.com/office/drawing/2014/main" id="{A2A25187-2256-4DD2-9B10-42501A25B156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21634505" y="-355547"/>
            <a:ext cx="3323370" cy="3323074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83" name="Рисунок 37">
            <a:extLst>
              <a:ext uri="{FF2B5EF4-FFF2-40B4-BE49-F238E27FC236}">
                <a16:creationId xmlns:a16="http://schemas.microsoft.com/office/drawing/2014/main" id="{8CA892A6-A53D-42CC-81E2-6F4427C1504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-575486" y="3345791"/>
            <a:ext cx="3323370" cy="3323074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88" name="Рисунок 37">
            <a:extLst>
              <a:ext uri="{FF2B5EF4-FFF2-40B4-BE49-F238E27FC236}">
                <a16:creationId xmlns:a16="http://schemas.microsoft.com/office/drawing/2014/main" id="{0EB96A57-4182-4E29-901A-4A541D1C769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7932840" y="3345791"/>
            <a:ext cx="3323370" cy="3323074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89" name="Рисунок 37">
            <a:extLst>
              <a:ext uri="{FF2B5EF4-FFF2-40B4-BE49-F238E27FC236}">
                <a16:creationId xmlns:a16="http://schemas.microsoft.com/office/drawing/2014/main" id="{B57C5ECB-0FC6-47E2-94C4-6C5AB47D4455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21634505" y="3345791"/>
            <a:ext cx="3323370" cy="3323074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90" name="Рисунок 37">
            <a:extLst>
              <a:ext uri="{FF2B5EF4-FFF2-40B4-BE49-F238E27FC236}">
                <a16:creationId xmlns:a16="http://schemas.microsoft.com/office/drawing/2014/main" id="{94413D5B-6325-4E72-A387-27A35DC1614A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-575486" y="7047131"/>
            <a:ext cx="3323370" cy="3323074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91" name="Рисунок 37">
            <a:extLst>
              <a:ext uri="{FF2B5EF4-FFF2-40B4-BE49-F238E27FC236}">
                <a16:creationId xmlns:a16="http://schemas.microsoft.com/office/drawing/2014/main" id="{A808CED9-AE6E-4008-9C83-0210A74D6CD4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3126181" y="7047131"/>
            <a:ext cx="3323370" cy="3323074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96" name="Рисунок 37">
            <a:extLst>
              <a:ext uri="{FF2B5EF4-FFF2-40B4-BE49-F238E27FC236}">
                <a16:creationId xmlns:a16="http://schemas.microsoft.com/office/drawing/2014/main" id="{E4F67C34-C28E-4AD6-8C53-550BC25FD2BC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21634505" y="7047131"/>
            <a:ext cx="3323370" cy="3323074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97" name="Рисунок 37">
            <a:extLst>
              <a:ext uri="{FF2B5EF4-FFF2-40B4-BE49-F238E27FC236}">
                <a16:creationId xmlns:a16="http://schemas.microsoft.com/office/drawing/2014/main" id="{A31997C9-4DBE-41EE-96A9-A908E2B0302F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-575486" y="10748473"/>
            <a:ext cx="3323370" cy="3323074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100" name="Рисунок 37">
            <a:extLst>
              <a:ext uri="{FF2B5EF4-FFF2-40B4-BE49-F238E27FC236}">
                <a16:creationId xmlns:a16="http://schemas.microsoft.com/office/drawing/2014/main" id="{8EE0361F-9A96-4CA8-A09C-61B2690C6E1A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10529516" y="10748473"/>
            <a:ext cx="3323370" cy="3323074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101" name="Рисунок 37">
            <a:extLst>
              <a:ext uri="{FF2B5EF4-FFF2-40B4-BE49-F238E27FC236}">
                <a16:creationId xmlns:a16="http://schemas.microsoft.com/office/drawing/2014/main" id="{463C67EC-2B1F-45D7-B470-C4D9C9E8A38E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14231173" y="10748473"/>
            <a:ext cx="3323370" cy="3323074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103" name="Рисунок 37">
            <a:extLst>
              <a:ext uri="{FF2B5EF4-FFF2-40B4-BE49-F238E27FC236}">
                <a16:creationId xmlns:a16="http://schemas.microsoft.com/office/drawing/2014/main" id="{086C8707-C8AD-42E8-8877-F337CF6C3F9E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21634505" y="10748473"/>
            <a:ext cx="3323370" cy="3323074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105" name="Рисунок 23">
            <a:extLst>
              <a:ext uri="{FF2B5EF4-FFF2-40B4-BE49-F238E27FC236}">
                <a16:creationId xmlns:a16="http://schemas.microsoft.com/office/drawing/2014/main" id="{84356F95-7ED0-4AFD-B96D-194EC56416C9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3126601" y="-355548"/>
            <a:ext cx="3322950" cy="7024412"/>
          </a:xfrm>
          <a:custGeom>
            <a:avLst/>
            <a:gdLst>
              <a:gd name="connsiteX0" fmla="*/ 787641 w 2492691"/>
              <a:gd name="connsiteY0" fmla="*/ 0 h 5269124"/>
              <a:gd name="connsiteX1" fmla="*/ 1705050 w 2492691"/>
              <a:gd name="connsiteY1" fmla="*/ 0 h 5269124"/>
              <a:gd name="connsiteX2" fmla="*/ 2492691 w 2492691"/>
              <a:gd name="connsiteY2" fmla="*/ 787641 h 5269124"/>
              <a:gd name="connsiteX3" fmla="*/ 2492691 w 2492691"/>
              <a:gd name="connsiteY3" fmla="*/ 4481483 h 5269124"/>
              <a:gd name="connsiteX4" fmla="*/ 1705050 w 2492691"/>
              <a:gd name="connsiteY4" fmla="*/ 5269124 h 5269124"/>
              <a:gd name="connsiteX5" fmla="*/ 787641 w 2492691"/>
              <a:gd name="connsiteY5" fmla="*/ 5269124 h 5269124"/>
              <a:gd name="connsiteX6" fmla="*/ 0 w 2492691"/>
              <a:gd name="connsiteY6" fmla="*/ 4481483 h 5269124"/>
              <a:gd name="connsiteX7" fmla="*/ 0 w 2492691"/>
              <a:gd name="connsiteY7" fmla="*/ 787641 h 5269124"/>
              <a:gd name="connsiteX8" fmla="*/ 787641 w 2492691"/>
              <a:gd name="connsiteY8" fmla="*/ 0 h 5269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92691" h="5269124">
                <a:moveTo>
                  <a:pt x="787641" y="0"/>
                </a:moveTo>
                <a:lnTo>
                  <a:pt x="1705050" y="0"/>
                </a:lnTo>
                <a:cubicBezTo>
                  <a:pt x="2140052" y="0"/>
                  <a:pt x="2492691" y="352639"/>
                  <a:pt x="2492691" y="787641"/>
                </a:cubicBezTo>
                <a:lnTo>
                  <a:pt x="2492691" y="4481483"/>
                </a:lnTo>
                <a:cubicBezTo>
                  <a:pt x="2492691" y="4916485"/>
                  <a:pt x="2140052" y="5269124"/>
                  <a:pt x="1705050" y="5269124"/>
                </a:cubicBezTo>
                <a:lnTo>
                  <a:pt x="787641" y="5269124"/>
                </a:lnTo>
                <a:cubicBezTo>
                  <a:pt x="352639" y="5269124"/>
                  <a:pt x="0" y="4916485"/>
                  <a:pt x="0" y="4481483"/>
                </a:cubicBezTo>
                <a:lnTo>
                  <a:pt x="0" y="787641"/>
                </a:lnTo>
                <a:cubicBezTo>
                  <a:pt x="0" y="352639"/>
                  <a:pt x="352639" y="0"/>
                  <a:pt x="787641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107" name="Рисунок 23">
            <a:extLst>
              <a:ext uri="{FF2B5EF4-FFF2-40B4-BE49-F238E27FC236}">
                <a16:creationId xmlns:a16="http://schemas.microsoft.com/office/drawing/2014/main" id="{7C6A57D0-5532-4D4C-BDC1-CEEED55ACED1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17933260" y="7047128"/>
            <a:ext cx="3322950" cy="7024416"/>
          </a:xfrm>
          <a:custGeom>
            <a:avLst/>
            <a:gdLst>
              <a:gd name="connsiteX0" fmla="*/ 787641 w 2492691"/>
              <a:gd name="connsiteY0" fmla="*/ 0 h 5269124"/>
              <a:gd name="connsiteX1" fmla="*/ 1705050 w 2492691"/>
              <a:gd name="connsiteY1" fmla="*/ 0 h 5269124"/>
              <a:gd name="connsiteX2" fmla="*/ 2492691 w 2492691"/>
              <a:gd name="connsiteY2" fmla="*/ 787641 h 5269124"/>
              <a:gd name="connsiteX3" fmla="*/ 2492691 w 2492691"/>
              <a:gd name="connsiteY3" fmla="*/ 4481483 h 5269124"/>
              <a:gd name="connsiteX4" fmla="*/ 1705050 w 2492691"/>
              <a:gd name="connsiteY4" fmla="*/ 5269124 h 5269124"/>
              <a:gd name="connsiteX5" fmla="*/ 787641 w 2492691"/>
              <a:gd name="connsiteY5" fmla="*/ 5269124 h 5269124"/>
              <a:gd name="connsiteX6" fmla="*/ 0 w 2492691"/>
              <a:gd name="connsiteY6" fmla="*/ 4481483 h 5269124"/>
              <a:gd name="connsiteX7" fmla="*/ 0 w 2492691"/>
              <a:gd name="connsiteY7" fmla="*/ 787641 h 5269124"/>
              <a:gd name="connsiteX8" fmla="*/ 787641 w 2492691"/>
              <a:gd name="connsiteY8" fmla="*/ 0 h 5269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92691" h="5269124">
                <a:moveTo>
                  <a:pt x="787641" y="0"/>
                </a:moveTo>
                <a:lnTo>
                  <a:pt x="1705050" y="0"/>
                </a:lnTo>
                <a:cubicBezTo>
                  <a:pt x="2140052" y="0"/>
                  <a:pt x="2492691" y="352639"/>
                  <a:pt x="2492691" y="787641"/>
                </a:cubicBezTo>
                <a:lnTo>
                  <a:pt x="2492691" y="4481483"/>
                </a:lnTo>
                <a:cubicBezTo>
                  <a:pt x="2492691" y="4916485"/>
                  <a:pt x="2140052" y="5269124"/>
                  <a:pt x="1705050" y="5269124"/>
                </a:cubicBezTo>
                <a:lnTo>
                  <a:pt x="787641" y="5269124"/>
                </a:lnTo>
                <a:cubicBezTo>
                  <a:pt x="352639" y="5269124"/>
                  <a:pt x="0" y="4916485"/>
                  <a:pt x="0" y="4481483"/>
                </a:cubicBezTo>
                <a:lnTo>
                  <a:pt x="0" y="787641"/>
                </a:lnTo>
                <a:cubicBezTo>
                  <a:pt x="0" y="352639"/>
                  <a:pt x="352639" y="0"/>
                  <a:pt x="787641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109" name="Рисунок 21">
            <a:extLst>
              <a:ext uri="{FF2B5EF4-FFF2-40B4-BE49-F238E27FC236}">
                <a16:creationId xmlns:a16="http://schemas.microsoft.com/office/drawing/2014/main" id="{07927A05-8B3D-4BE4-8622-81CC5B4C09EE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14231172" y="-355543"/>
            <a:ext cx="7024643" cy="3322654"/>
          </a:xfrm>
          <a:custGeom>
            <a:avLst/>
            <a:gdLst>
              <a:gd name="connsiteX0" fmla="*/ 787640 w 5268824"/>
              <a:gd name="connsiteY0" fmla="*/ 0 h 2492690"/>
              <a:gd name="connsiteX1" fmla="*/ 4481184 w 5268824"/>
              <a:gd name="connsiteY1" fmla="*/ 0 h 2492690"/>
              <a:gd name="connsiteX2" fmla="*/ 5268824 w 5268824"/>
              <a:gd name="connsiteY2" fmla="*/ 787640 h 2492690"/>
              <a:gd name="connsiteX3" fmla="*/ 5268824 w 5268824"/>
              <a:gd name="connsiteY3" fmla="*/ 1705050 h 2492690"/>
              <a:gd name="connsiteX4" fmla="*/ 4481184 w 5268824"/>
              <a:gd name="connsiteY4" fmla="*/ 2492690 h 2492690"/>
              <a:gd name="connsiteX5" fmla="*/ 787640 w 5268824"/>
              <a:gd name="connsiteY5" fmla="*/ 2492690 h 2492690"/>
              <a:gd name="connsiteX6" fmla="*/ 0 w 5268824"/>
              <a:gd name="connsiteY6" fmla="*/ 1705050 h 2492690"/>
              <a:gd name="connsiteX7" fmla="*/ 0 w 5268824"/>
              <a:gd name="connsiteY7" fmla="*/ 787640 h 2492690"/>
              <a:gd name="connsiteX8" fmla="*/ 787640 w 5268824"/>
              <a:gd name="connsiteY8" fmla="*/ 0 h 2492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68824" h="2492690">
                <a:moveTo>
                  <a:pt x="787640" y="0"/>
                </a:moveTo>
                <a:lnTo>
                  <a:pt x="4481184" y="0"/>
                </a:lnTo>
                <a:cubicBezTo>
                  <a:pt x="4916186" y="0"/>
                  <a:pt x="5268824" y="352638"/>
                  <a:pt x="5268824" y="787640"/>
                </a:cubicBezTo>
                <a:lnTo>
                  <a:pt x="5268824" y="1705050"/>
                </a:lnTo>
                <a:cubicBezTo>
                  <a:pt x="5268824" y="2140052"/>
                  <a:pt x="4916186" y="2492690"/>
                  <a:pt x="4481184" y="2492690"/>
                </a:cubicBezTo>
                <a:lnTo>
                  <a:pt x="787640" y="2492690"/>
                </a:lnTo>
                <a:cubicBezTo>
                  <a:pt x="352638" y="2492690"/>
                  <a:pt x="0" y="2140052"/>
                  <a:pt x="0" y="1705050"/>
                </a:cubicBezTo>
                <a:lnTo>
                  <a:pt x="0" y="787640"/>
                </a:lnTo>
                <a:cubicBezTo>
                  <a:pt x="0" y="352638"/>
                  <a:pt x="352638" y="0"/>
                  <a:pt x="78764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112" name="Рисунок 21">
            <a:extLst>
              <a:ext uri="{FF2B5EF4-FFF2-40B4-BE49-F238E27FC236}">
                <a16:creationId xmlns:a16="http://schemas.microsoft.com/office/drawing/2014/main" id="{CCAE8FF8-F000-4DDC-AEAF-FDAB7BC89BDE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3126154" y="10748893"/>
            <a:ext cx="7024643" cy="3322654"/>
          </a:xfrm>
          <a:custGeom>
            <a:avLst/>
            <a:gdLst>
              <a:gd name="connsiteX0" fmla="*/ 787640 w 5268824"/>
              <a:gd name="connsiteY0" fmla="*/ 0 h 2492690"/>
              <a:gd name="connsiteX1" fmla="*/ 4481184 w 5268824"/>
              <a:gd name="connsiteY1" fmla="*/ 0 h 2492690"/>
              <a:gd name="connsiteX2" fmla="*/ 5268824 w 5268824"/>
              <a:gd name="connsiteY2" fmla="*/ 787640 h 2492690"/>
              <a:gd name="connsiteX3" fmla="*/ 5268824 w 5268824"/>
              <a:gd name="connsiteY3" fmla="*/ 1705050 h 2492690"/>
              <a:gd name="connsiteX4" fmla="*/ 4481184 w 5268824"/>
              <a:gd name="connsiteY4" fmla="*/ 2492690 h 2492690"/>
              <a:gd name="connsiteX5" fmla="*/ 787640 w 5268824"/>
              <a:gd name="connsiteY5" fmla="*/ 2492690 h 2492690"/>
              <a:gd name="connsiteX6" fmla="*/ 0 w 5268824"/>
              <a:gd name="connsiteY6" fmla="*/ 1705050 h 2492690"/>
              <a:gd name="connsiteX7" fmla="*/ 0 w 5268824"/>
              <a:gd name="connsiteY7" fmla="*/ 787640 h 2492690"/>
              <a:gd name="connsiteX8" fmla="*/ 787640 w 5268824"/>
              <a:gd name="connsiteY8" fmla="*/ 0 h 2492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68824" h="2492690">
                <a:moveTo>
                  <a:pt x="787640" y="0"/>
                </a:moveTo>
                <a:lnTo>
                  <a:pt x="4481184" y="0"/>
                </a:lnTo>
                <a:cubicBezTo>
                  <a:pt x="4916186" y="0"/>
                  <a:pt x="5268824" y="352638"/>
                  <a:pt x="5268824" y="787640"/>
                </a:cubicBezTo>
                <a:lnTo>
                  <a:pt x="5268824" y="1705050"/>
                </a:lnTo>
                <a:cubicBezTo>
                  <a:pt x="5268824" y="2140052"/>
                  <a:pt x="4916186" y="2492690"/>
                  <a:pt x="4481184" y="2492690"/>
                </a:cubicBezTo>
                <a:lnTo>
                  <a:pt x="787640" y="2492690"/>
                </a:lnTo>
                <a:cubicBezTo>
                  <a:pt x="352638" y="2492690"/>
                  <a:pt x="0" y="2140052"/>
                  <a:pt x="0" y="1705050"/>
                </a:cubicBezTo>
                <a:lnTo>
                  <a:pt x="0" y="787640"/>
                </a:lnTo>
                <a:cubicBezTo>
                  <a:pt x="0" y="352638"/>
                  <a:pt x="352638" y="0"/>
                  <a:pt x="78764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3433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1" decel="10000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decel="10000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decel="10000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1" decel="10000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8" grpId="0" animBg="1"/>
      <p:bldP spid="79" grpId="0" animBg="1"/>
      <p:bldP spid="82" grpId="0" animBg="1"/>
      <p:bldP spid="83" grpId="0" animBg="1"/>
      <p:bldP spid="88" grpId="0" animBg="1"/>
      <p:bldP spid="89" grpId="0" animBg="1"/>
      <p:bldP spid="90" grpId="0" animBg="1"/>
      <p:bldP spid="91" grpId="0" animBg="1"/>
      <p:bldP spid="96" grpId="0" animBg="1"/>
      <p:bldP spid="97" grpId="0" animBg="1"/>
      <p:bldP spid="100" grpId="0" animBg="1"/>
      <p:bldP spid="101" grpId="0" animBg="1"/>
      <p:bldP spid="103" grpId="0" animBg="1"/>
      <p:bldP spid="105" grpId="0" animBg="1"/>
      <p:bldP spid="107" grpId="0" animBg="1"/>
      <p:bldP spid="109" grpId="0" animBg="1"/>
      <p:bldP spid="112" grpId="0" animBg="1"/>
    </p:bldLst>
  </p:timing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Рисунок 37">
            <a:extLst>
              <a:ext uri="{FF2B5EF4-FFF2-40B4-BE49-F238E27FC236}">
                <a16:creationId xmlns:a16="http://schemas.microsoft.com/office/drawing/2014/main" id="{D7DE7DB5-AEE9-49A0-8636-202B6A66C40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150352" y="-152375"/>
            <a:ext cx="2570335" cy="2570106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169" name="Рисунок 37">
            <a:extLst>
              <a:ext uri="{FF2B5EF4-FFF2-40B4-BE49-F238E27FC236}">
                <a16:creationId xmlns:a16="http://schemas.microsoft.com/office/drawing/2014/main" id="{D2F0B7FF-4EC0-4F7A-BBB1-B875839D8E0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3768959" y="-152375"/>
            <a:ext cx="2570335" cy="2570106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170" name="Рисунок 37">
            <a:extLst>
              <a:ext uri="{FF2B5EF4-FFF2-40B4-BE49-F238E27FC236}">
                <a16:creationId xmlns:a16="http://schemas.microsoft.com/office/drawing/2014/main" id="{A8AA7172-03D6-491C-9DAD-F7F0BD05FC3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6602020" y="-152375"/>
            <a:ext cx="2570335" cy="2570106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172" name="Рисунок 37">
            <a:extLst>
              <a:ext uri="{FF2B5EF4-FFF2-40B4-BE49-F238E27FC236}">
                <a16:creationId xmlns:a16="http://schemas.microsoft.com/office/drawing/2014/main" id="{087E8D83-292E-4851-A869-A1145DF3F46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22327850" y="-152375"/>
            <a:ext cx="2570335" cy="2570106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175" name="Рисунок 37">
            <a:extLst>
              <a:ext uri="{FF2B5EF4-FFF2-40B4-BE49-F238E27FC236}">
                <a16:creationId xmlns:a16="http://schemas.microsoft.com/office/drawing/2014/main" id="{59277B8F-0FBB-4BD1-94E0-90D437FE58EF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5150352" y="2710285"/>
            <a:ext cx="2570335" cy="2570106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176" name="Рисунок 37">
            <a:extLst>
              <a:ext uri="{FF2B5EF4-FFF2-40B4-BE49-F238E27FC236}">
                <a16:creationId xmlns:a16="http://schemas.microsoft.com/office/drawing/2014/main" id="{E140AEE2-4A87-4AED-9EBB-0986F84AA8B7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013269" y="2710285"/>
            <a:ext cx="2570335" cy="2570106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177" name="Рисунок 37">
            <a:extLst>
              <a:ext uri="{FF2B5EF4-FFF2-40B4-BE49-F238E27FC236}">
                <a16:creationId xmlns:a16="http://schemas.microsoft.com/office/drawing/2014/main" id="{F4F0AFB0-1294-41A1-A40C-013088488A35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906039" y="2710285"/>
            <a:ext cx="2570335" cy="2570106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178" name="Рисунок 37">
            <a:extLst>
              <a:ext uri="{FF2B5EF4-FFF2-40B4-BE49-F238E27FC236}">
                <a16:creationId xmlns:a16="http://schemas.microsoft.com/office/drawing/2014/main" id="{809E4D36-5EE1-47BD-844C-5CE5924139A4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3768959" y="2710285"/>
            <a:ext cx="2570335" cy="2570106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179" name="Рисунок 37">
            <a:extLst>
              <a:ext uri="{FF2B5EF4-FFF2-40B4-BE49-F238E27FC236}">
                <a16:creationId xmlns:a16="http://schemas.microsoft.com/office/drawing/2014/main" id="{164E102A-1757-4BC7-BE3D-B6B507E9532E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16602020" y="2710285"/>
            <a:ext cx="2570335" cy="2570106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181" name="Рисунок 37">
            <a:extLst>
              <a:ext uri="{FF2B5EF4-FFF2-40B4-BE49-F238E27FC236}">
                <a16:creationId xmlns:a16="http://schemas.microsoft.com/office/drawing/2014/main" id="{E66F0C13-E114-4647-8A8D-893B0DED8EDC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22327850" y="2710285"/>
            <a:ext cx="2570335" cy="2570106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182" name="Рисунок 37">
            <a:extLst>
              <a:ext uri="{FF2B5EF4-FFF2-40B4-BE49-F238E27FC236}">
                <a16:creationId xmlns:a16="http://schemas.microsoft.com/office/drawing/2014/main" id="{8C3C1C2F-BA50-4E49-ACC8-A24F45FAE1FA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-575486" y="5572949"/>
            <a:ext cx="2570335" cy="2570106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183" name="Рисунок 37">
            <a:extLst>
              <a:ext uri="{FF2B5EF4-FFF2-40B4-BE49-F238E27FC236}">
                <a16:creationId xmlns:a16="http://schemas.microsoft.com/office/drawing/2014/main" id="{A008CA40-88E2-4EE7-A4C2-E3EDA0227459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2257576" y="5572949"/>
            <a:ext cx="2570335" cy="2570106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 dirty="0"/>
            </a:lvl1pPr>
          </a:lstStyle>
          <a:p>
            <a:pPr lvl="0"/>
            <a:endParaRPr lang="ru-RU" dirty="0"/>
          </a:p>
        </p:txBody>
      </p:sp>
      <p:sp>
        <p:nvSpPr>
          <p:cNvPr id="189" name="Рисунок 37">
            <a:extLst>
              <a:ext uri="{FF2B5EF4-FFF2-40B4-BE49-F238E27FC236}">
                <a16:creationId xmlns:a16="http://schemas.microsoft.com/office/drawing/2014/main" id="{B47C9DD0-E175-4695-AB66-58020231F3F7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19464936" y="5572949"/>
            <a:ext cx="2570335" cy="2570106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190" name="Рисунок 37">
            <a:extLst>
              <a:ext uri="{FF2B5EF4-FFF2-40B4-BE49-F238E27FC236}">
                <a16:creationId xmlns:a16="http://schemas.microsoft.com/office/drawing/2014/main" id="{E40910F7-7155-4DCF-A0BE-40B249B15DF0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22327850" y="5572949"/>
            <a:ext cx="2570335" cy="2570106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191" name="Рисунок 37">
            <a:extLst>
              <a:ext uri="{FF2B5EF4-FFF2-40B4-BE49-F238E27FC236}">
                <a16:creationId xmlns:a16="http://schemas.microsoft.com/office/drawing/2014/main" id="{68E2AA92-09AB-46B0-A4CC-80201E72CD30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-575486" y="8435611"/>
            <a:ext cx="2570335" cy="2570106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192" name="Рисунок 37">
            <a:extLst>
              <a:ext uri="{FF2B5EF4-FFF2-40B4-BE49-F238E27FC236}">
                <a16:creationId xmlns:a16="http://schemas.microsoft.com/office/drawing/2014/main" id="{439A0FDE-AF28-4173-82EC-05CA2A9A7469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2257576" y="8435611"/>
            <a:ext cx="2570335" cy="2570106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 dirty="0"/>
            </a:lvl1pPr>
          </a:lstStyle>
          <a:p>
            <a:pPr lvl="0"/>
            <a:endParaRPr lang="ru-RU" dirty="0"/>
          </a:p>
        </p:txBody>
      </p:sp>
      <p:sp>
        <p:nvSpPr>
          <p:cNvPr id="194" name="Рисунок 37">
            <a:extLst>
              <a:ext uri="{FF2B5EF4-FFF2-40B4-BE49-F238E27FC236}">
                <a16:creationId xmlns:a16="http://schemas.microsoft.com/office/drawing/2014/main" id="{3865CBC5-7278-4E76-A3B9-89789D90F923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8013269" y="8435611"/>
            <a:ext cx="2570335" cy="2570106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197" name="Рисунок 37">
            <a:extLst>
              <a:ext uri="{FF2B5EF4-FFF2-40B4-BE49-F238E27FC236}">
                <a16:creationId xmlns:a16="http://schemas.microsoft.com/office/drawing/2014/main" id="{0C460FBF-E7EB-469C-8BB0-E6544042828E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16602020" y="8435611"/>
            <a:ext cx="2570335" cy="2570106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200" name="Рисунок 37">
            <a:extLst>
              <a:ext uri="{FF2B5EF4-FFF2-40B4-BE49-F238E27FC236}">
                <a16:creationId xmlns:a16="http://schemas.microsoft.com/office/drawing/2014/main" id="{5B847E82-7E49-4B57-8C5C-4DF4F8262F55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-575486" y="11298273"/>
            <a:ext cx="2570335" cy="2570106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201" name="Рисунок 37">
            <a:extLst>
              <a:ext uri="{FF2B5EF4-FFF2-40B4-BE49-F238E27FC236}">
                <a16:creationId xmlns:a16="http://schemas.microsoft.com/office/drawing/2014/main" id="{F4D55B9C-62BC-4EBC-9F39-73BA93F1C693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2257576" y="11298273"/>
            <a:ext cx="2570335" cy="2570106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 dirty="0"/>
            </a:lvl1pPr>
          </a:lstStyle>
          <a:p>
            <a:pPr lvl="0"/>
            <a:endParaRPr lang="ru-RU" dirty="0"/>
          </a:p>
        </p:txBody>
      </p:sp>
      <p:sp>
        <p:nvSpPr>
          <p:cNvPr id="203" name="Рисунок 37">
            <a:extLst>
              <a:ext uri="{FF2B5EF4-FFF2-40B4-BE49-F238E27FC236}">
                <a16:creationId xmlns:a16="http://schemas.microsoft.com/office/drawing/2014/main" id="{B280D56B-C4C1-421C-880A-E5E41A5E7044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8013269" y="11298273"/>
            <a:ext cx="2570335" cy="2570106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206" name="Рисунок 37">
            <a:extLst>
              <a:ext uri="{FF2B5EF4-FFF2-40B4-BE49-F238E27FC236}">
                <a16:creationId xmlns:a16="http://schemas.microsoft.com/office/drawing/2014/main" id="{25E84981-91B0-4BA4-9A1C-F4405CA8EC8C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16602020" y="11298273"/>
            <a:ext cx="2570335" cy="2570106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207" name="Рисунок 37">
            <a:extLst>
              <a:ext uri="{FF2B5EF4-FFF2-40B4-BE49-F238E27FC236}">
                <a16:creationId xmlns:a16="http://schemas.microsoft.com/office/drawing/2014/main" id="{1D22F286-F99F-4649-A2F2-3CB93AEB07DA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19464936" y="11298273"/>
            <a:ext cx="2570335" cy="2570106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208" name="Рисунок 37">
            <a:extLst>
              <a:ext uri="{FF2B5EF4-FFF2-40B4-BE49-F238E27FC236}">
                <a16:creationId xmlns:a16="http://schemas.microsoft.com/office/drawing/2014/main" id="{090D51BF-2162-490D-999E-43A8EB20B02E}"/>
              </a:ext>
            </a:extLst>
          </p:cNvPr>
          <p:cNvSpPr>
            <a:spLocks noGrp="1"/>
          </p:cNvSpPr>
          <p:nvPr>
            <p:ph type="pic" sz="quarter" idx="58"/>
          </p:nvPr>
        </p:nvSpPr>
        <p:spPr>
          <a:xfrm>
            <a:off x="22327850" y="11298273"/>
            <a:ext cx="2570335" cy="2570106"/>
          </a:xfrm>
          <a:custGeom>
            <a:avLst/>
            <a:gdLst>
              <a:gd name="connsiteX0" fmla="*/ 914410 w 2890683"/>
              <a:gd name="connsiteY0" fmla="*/ 0 h 2890683"/>
              <a:gd name="connsiteX1" fmla="*/ 1976273 w 2890683"/>
              <a:gd name="connsiteY1" fmla="*/ 0 h 2890683"/>
              <a:gd name="connsiteX2" fmla="*/ 2890683 w 2890683"/>
              <a:gd name="connsiteY2" fmla="*/ 914410 h 2890683"/>
              <a:gd name="connsiteX3" fmla="*/ 2890683 w 2890683"/>
              <a:gd name="connsiteY3" fmla="*/ 1976273 h 2890683"/>
              <a:gd name="connsiteX4" fmla="*/ 1976273 w 2890683"/>
              <a:gd name="connsiteY4" fmla="*/ 2890683 h 2890683"/>
              <a:gd name="connsiteX5" fmla="*/ 914410 w 2890683"/>
              <a:gd name="connsiteY5" fmla="*/ 2890683 h 2890683"/>
              <a:gd name="connsiteX6" fmla="*/ 0 w 2890683"/>
              <a:gd name="connsiteY6" fmla="*/ 1976273 h 2890683"/>
              <a:gd name="connsiteX7" fmla="*/ 0 w 2890683"/>
              <a:gd name="connsiteY7" fmla="*/ 914410 h 2890683"/>
              <a:gd name="connsiteX8" fmla="*/ 914410 w 2890683"/>
              <a:gd name="connsiteY8" fmla="*/ 0 h 289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0683" h="2890683">
                <a:moveTo>
                  <a:pt x="914410" y="0"/>
                </a:moveTo>
                <a:lnTo>
                  <a:pt x="1976273" y="0"/>
                </a:lnTo>
                <a:cubicBezTo>
                  <a:pt x="2481288" y="0"/>
                  <a:pt x="2890683" y="409395"/>
                  <a:pt x="2890683" y="914410"/>
                </a:cubicBezTo>
                <a:lnTo>
                  <a:pt x="2890683" y="1976273"/>
                </a:lnTo>
                <a:cubicBezTo>
                  <a:pt x="2890683" y="2481288"/>
                  <a:pt x="2481288" y="2890683"/>
                  <a:pt x="1976273" y="2890683"/>
                </a:cubicBezTo>
                <a:lnTo>
                  <a:pt x="914410" y="2890683"/>
                </a:lnTo>
                <a:cubicBezTo>
                  <a:pt x="409395" y="2890683"/>
                  <a:pt x="0" y="2481288"/>
                  <a:pt x="0" y="1976273"/>
                </a:cubicBezTo>
                <a:lnTo>
                  <a:pt x="0" y="914410"/>
                </a:lnTo>
                <a:cubicBezTo>
                  <a:pt x="0" y="409395"/>
                  <a:pt x="409395" y="0"/>
                  <a:pt x="91441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227" name="Рисунок 25">
            <a:extLst>
              <a:ext uri="{FF2B5EF4-FFF2-40B4-BE49-F238E27FC236}">
                <a16:creationId xmlns:a16="http://schemas.microsoft.com/office/drawing/2014/main" id="{EFFEDFE0-CF8B-4F58-AC9C-475ACB22B28C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-635199" y="-152375"/>
            <a:ext cx="5463110" cy="5432766"/>
          </a:xfrm>
          <a:custGeom>
            <a:avLst/>
            <a:gdLst>
              <a:gd name="connsiteX0" fmla="*/ 925744 w 6240274"/>
              <a:gd name="connsiteY0" fmla="*/ 0 h 6240273"/>
              <a:gd name="connsiteX1" fmla="*/ 5314530 w 6240274"/>
              <a:gd name="connsiteY1" fmla="*/ 0 h 6240273"/>
              <a:gd name="connsiteX2" fmla="*/ 6240274 w 6240274"/>
              <a:gd name="connsiteY2" fmla="*/ 925744 h 6240273"/>
              <a:gd name="connsiteX3" fmla="*/ 6240274 w 6240274"/>
              <a:gd name="connsiteY3" fmla="*/ 5314529 h 6240273"/>
              <a:gd name="connsiteX4" fmla="*/ 5314530 w 6240274"/>
              <a:gd name="connsiteY4" fmla="*/ 6240273 h 6240273"/>
              <a:gd name="connsiteX5" fmla="*/ 925744 w 6240274"/>
              <a:gd name="connsiteY5" fmla="*/ 6240273 h 6240273"/>
              <a:gd name="connsiteX6" fmla="*/ 0 w 6240274"/>
              <a:gd name="connsiteY6" fmla="*/ 5314529 h 6240273"/>
              <a:gd name="connsiteX7" fmla="*/ 0 w 6240274"/>
              <a:gd name="connsiteY7" fmla="*/ 925744 h 6240273"/>
              <a:gd name="connsiteX8" fmla="*/ 925744 w 6240274"/>
              <a:gd name="connsiteY8" fmla="*/ 0 h 6240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40274" h="6240273">
                <a:moveTo>
                  <a:pt x="925744" y="0"/>
                </a:moveTo>
                <a:lnTo>
                  <a:pt x="5314530" y="0"/>
                </a:lnTo>
                <a:cubicBezTo>
                  <a:pt x="5825804" y="0"/>
                  <a:pt x="6240274" y="414470"/>
                  <a:pt x="6240274" y="925744"/>
                </a:cubicBezTo>
                <a:lnTo>
                  <a:pt x="6240274" y="5314529"/>
                </a:lnTo>
                <a:cubicBezTo>
                  <a:pt x="6240274" y="5825803"/>
                  <a:pt x="5825804" y="6240273"/>
                  <a:pt x="5314530" y="6240273"/>
                </a:cubicBezTo>
                <a:lnTo>
                  <a:pt x="925744" y="6240273"/>
                </a:lnTo>
                <a:cubicBezTo>
                  <a:pt x="414470" y="6240273"/>
                  <a:pt x="0" y="5825803"/>
                  <a:pt x="0" y="5314529"/>
                </a:cubicBezTo>
                <a:lnTo>
                  <a:pt x="0" y="925744"/>
                </a:lnTo>
                <a:cubicBezTo>
                  <a:pt x="0" y="414470"/>
                  <a:pt x="414470" y="0"/>
                  <a:pt x="925744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228" name="Рисунок 25">
            <a:extLst>
              <a:ext uri="{FF2B5EF4-FFF2-40B4-BE49-F238E27FC236}">
                <a16:creationId xmlns:a16="http://schemas.microsoft.com/office/drawing/2014/main" id="{56A8AB7C-D6A9-4A38-BE44-72573B540C1A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10876181" y="8443761"/>
            <a:ext cx="5492968" cy="5432766"/>
          </a:xfrm>
          <a:custGeom>
            <a:avLst/>
            <a:gdLst>
              <a:gd name="connsiteX0" fmla="*/ 925744 w 6240274"/>
              <a:gd name="connsiteY0" fmla="*/ 0 h 6240273"/>
              <a:gd name="connsiteX1" fmla="*/ 5314530 w 6240274"/>
              <a:gd name="connsiteY1" fmla="*/ 0 h 6240273"/>
              <a:gd name="connsiteX2" fmla="*/ 6240274 w 6240274"/>
              <a:gd name="connsiteY2" fmla="*/ 925744 h 6240273"/>
              <a:gd name="connsiteX3" fmla="*/ 6240274 w 6240274"/>
              <a:gd name="connsiteY3" fmla="*/ 5314529 h 6240273"/>
              <a:gd name="connsiteX4" fmla="*/ 5314530 w 6240274"/>
              <a:gd name="connsiteY4" fmla="*/ 6240273 h 6240273"/>
              <a:gd name="connsiteX5" fmla="*/ 925744 w 6240274"/>
              <a:gd name="connsiteY5" fmla="*/ 6240273 h 6240273"/>
              <a:gd name="connsiteX6" fmla="*/ 0 w 6240274"/>
              <a:gd name="connsiteY6" fmla="*/ 5314529 h 6240273"/>
              <a:gd name="connsiteX7" fmla="*/ 0 w 6240274"/>
              <a:gd name="connsiteY7" fmla="*/ 925744 h 6240273"/>
              <a:gd name="connsiteX8" fmla="*/ 925744 w 6240274"/>
              <a:gd name="connsiteY8" fmla="*/ 0 h 6240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40274" h="6240273">
                <a:moveTo>
                  <a:pt x="925744" y="0"/>
                </a:moveTo>
                <a:lnTo>
                  <a:pt x="5314530" y="0"/>
                </a:lnTo>
                <a:cubicBezTo>
                  <a:pt x="5825804" y="0"/>
                  <a:pt x="6240274" y="414470"/>
                  <a:pt x="6240274" y="925744"/>
                </a:cubicBezTo>
                <a:lnTo>
                  <a:pt x="6240274" y="5314529"/>
                </a:lnTo>
                <a:cubicBezTo>
                  <a:pt x="6240274" y="5825803"/>
                  <a:pt x="5825804" y="6240273"/>
                  <a:pt x="5314530" y="6240273"/>
                </a:cubicBezTo>
                <a:lnTo>
                  <a:pt x="925744" y="6240273"/>
                </a:lnTo>
                <a:cubicBezTo>
                  <a:pt x="414470" y="6240273"/>
                  <a:pt x="0" y="5825803"/>
                  <a:pt x="0" y="5314529"/>
                </a:cubicBezTo>
                <a:lnTo>
                  <a:pt x="0" y="925744"/>
                </a:lnTo>
                <a:cubicBezTo>
                  <a:pt x="0" y="414470"/>
                  <a:pt x="414470" y="0"/>
                  <a:pt x="925744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229" name="Рисунок 21">
            <a:extLst>
              <a:ext uri="{FF2B5EF4-FFF2-40B4-BE49-F238E27FC236}">
                <a16:creationId xmlns:a16="http://schemas.microsoft.com/office/drawing/2014/main" id="{698D8378-5D7B-4FDC-AD76-88FE67277FB8}"/>
              </a:ext>
            </a:extLst>
          </p:cNvPr>
          <p:cNvSpPr>
            <a:spLocks noGrp="1"/>
          </p:cNvSpPr>
          <p:nvPr>
            <p:ph type="pic" sz="quarter" idx="60"/>
          </p:nvPr>
        </p:nvSpPr>
        <p:spPr>
          <a:xfrm>
            <a:off x="7983406" y="-152375"/>
            <a:ext cx="5522825" cy="2570106"/>
          </a:xfrm>
          <a:custGeom>
            <a:avLst/>
            <a:gdLst>
              <a:gd name="connsiteX0" fmla="*/ 787640 w 5268824"/>
              <a:gd name="connsiteY0" fmla="*/ 0 h 2492690"/>
              <a:gd name="connsiteX1" fmla="*/ 4481184 w 5268824"/>
              <a:gd name="connsiteY1" fmla="*/ 0 h 2492690"/>
              <a:gd name="connsiteX2" fmla="*/ 5268824 w 5268824"/>
              <a:gd name="connsiteY2" fmla="*/ 787640 h 2492690"/>
              <a:gd name="connsiteX3" fmla="*/ 5268824 w 5268824"/>
              <a:gd name="connsiteY3" fmla="*/ 1705050 h 2492690"/>
              <a:gd name="connsiteX4" fmla="*/ 4481184 w 5268824"/>
              <a:gd name="connsiteY4" fmla="*/ 2492690 h 2492690"/>
              <a:gd name="connsiteX5" fmla="*/ 787640 w 5268824"/>
              <a:gd name="connsiteY5" fmla="*/ 2492690 h 2492690"/>
              <a:gd name="connsiteX6" fmla="*/ 0 w 5268824"/>
              <a:gd name="connsiteY6" fmla="*/ 1705050 h 2492690"/>
              <a:gd name="connsiteX7" fmla="*/ 0 w 5268824"/>
              <a:gd name="connsiteY7" fmla="*/ 787640 h 2492690"/>
              <a:gd name="connsiteX8" fmla="*/ 787640 w 5268824"/>
              <a:gd name="connsiteY8" fmla="*/ 0 h 2492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68824" h="2492690">
                <a:moveTo>
                  <a:pt x="787640" y="0"/>
                </a:moveTo>
                <a:lnTo>
                  <a:pt x="4481184" y="0"/>
                </a:lnTo>
                <a:cubicBezTo>
                  <a:pt x="4916186" y="0"/>
                  <a:pt x="5268824" y="352638"/>
                  <a:pt x="5268824" y="787640"/>
                </a:cubicBezTo>
                <a:lnTo>
                  <a:pt x="5268824" y="1705050"/>
                </a:lnTo>
                <a:cubicBezTo>
                  <a:pt x="5268824" y="2140052"/>
                  <a:pt x="4916186" y="2492690"/>
                  <a:pt x="4481184" y="2492690"/>
                </a:cubicBezTo>
                <a:lnTo>
                  <a:pt x="787640" y="2492690"/>
                </a:lnTo>
                <a:cubicBezTo>
                  <a:pt x="352638" y="2492690"/>
                  <a:pt x="0" y="2140052"/>
                  <a:pt x="0" y="1705050"/>
                </a:cubicBezTo>
                <a:lnTo>
                  <a:pt x="0" y="787640"/>
                </a:lnTo>
                <a:cubicBezTo>
                  <a:pt x="0" y="352638"/>
                  <a:pt x="352638" y="0"/>
                  <a:pt x="78764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230" name="Рисунок 21">
            <a:extLst>
              <a:ext uri="{FF2B5EF4-FFF2-40B4-BE49-F238E27FC236}">
                <a16:creationId xmlns:a16="http://schemas.microsoft.com/office/drawing/2014/main" id="{5E3F103B-ECF9-461B-986D-ECD12420E40E}"/>
              </a:ext>
            </a:extLst>
          </p:cNvPr>
          <p:cNvSpPr>
            <a:spLocks noGrp="1"/>
          </p:cNvSpPr>
          <p:nvPr>
            <p:ph type="pic" sz="quarter" idx="61"/>
          </p:nvPr>
        </p:nvSpPr>
        <p:spPr>
          <a:xfrm>
            <a:off x="19464933" y="8435611"/>
            <a:ext cx="5522825" cy="2570106"/>
          </a:xfrm>
          <a:custGeom>
            <a:avLst/>
            <a:gdLst>
              <a:gd name="connsiteX0" fmla="*/ 787640 w 5268824"/>
              <a:gd name="connsiteY0" fmla="*/ 0 h 2492690"/>
              <a:gd name="connsiteX1" fmla="*/ 4481184 w 5268824"/>
              <a:gd name="connsiteY1" fmla="*/ 0 h 2492690"/>
              <a:gd name="connsiteX2" fmla="*/ 5268824 w 5268824"/>
              <a:gd name="connsiteY2" fmla="*/ 787640 h 2492690"/>
              <a:gd name="connsiteX3" fmla="*/ 5268824 w 5268824"/>
              <a:gd name="connsiteY3" fmla="*/ 1705050 h 2492690"/>
              <a:gd name="connsiteX4" fmla="*/ 4481184 w 5268824"/>
              <a:gd name="connsiteY4" fmla="*/ 2492690 h 2492690"/>
              <a:gd name="connsiteX5" fmla="*/ 787640 w 5268824"/>
              <a:gd name="connsiteY5" fmla="*/ 2492690 h 2492690"/>
              <a:gd name="connsiteX6" fmla="*/ 0 w 5268824"/>
              <a:gd name="connsiteY6" fmla="*/ 1705050 h 2492690"/>
              <a:gd name="connsiteX7" fmla="*/ 0 w 5268824"/>
              <a:gd name="connsiteY7" fmla="*/ 787640 h 2492690"/>
              <a:gd name="connsiteX8" fmla="*/ 787640 w 5268824"/>
              <a:gd name="connsiteY8" fmla="*/ 0 h 2492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68824" h="2492690">
                <a:moveTo>
                  <a:pt x="787640" y="0"/>
                </a:moveTo>
                <a:lnTo>
                  <a:pt x="4481184" y="0"/>
                </a:lnTo>
                <a:cubicBezTo>
                  <a:pt x="4916186" y="0"/>
                  <a:pt x="5268824" y="352638"/>
                  <a:pt x="5268824" y="787640"/>
                </a:cubicBezTo>
                <a:lnTo>
                  <a:pt x="5268824" y="1705050"/>
                </a:lnTo>
                <a:cubicBezTo>
                  <a:pt x="5268824" y="2140052"/>
                  <a:pt x="4916186" y="2492690"/>
                  <a:pt x="4481184" y="2492690"/>
                </a:cubicBezTo>
                <a:lnTo>
                  <a:pt x="787640" y="2492690"/>
                </a:lnTo>
                <a:cubicBezTo>
                  <a:pt x="352638" y="2492690"/>
                  <a:pt x="0" y="2140052"/>
                  <a:pt x="0" y="1705050"/>
                </a:cubicBezTo>
                <a:lnTo>
                  <a:pt x="0" y="787640"/>
                </a:lnTo>
                <a:cubicBezTo>
                  <a:pt x="0" y="352638"/>
                  <a:pt x="352638" y="0"/>
                  <a:pt x="787640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231" name="Рисунок 23">
            <a:extLst>
              <a:ext uri="{FF2B5EF4-FFF2-40B4-BE49-F238E27FC236}">
                <a16:creationId xmlns:a16="http://schemas.microsoft.com/office/drawing/2014/main" id="{89BF9966-E151-4934-8E2E-182CD9E73CB4}"/>
              </a:ext>
            </a:extLst>
          </p:cNvPr>
          <p:cNvSpPr>
            <a:spLocks noGrp="1"/>
          </p:cNvSpPr>
          <p:nvPr>
            <p:ph type="pic" sz="quarter" idx="62"/>
          </p:nvPr>
        </p:nvSpPr>
        <p:spPr>
          <a:xfrm>
            <a:off x="5135419" y="8435609"/>
            <a:ext cx="2600197" cy="5432766"/>
          </a:xfrm>
          <a:custGeom>
            <a:avLst/>
            <a:gdLst>
              <a:gd name="connsiteX0" fmla="*/ 787641 w 2492691"/>
              <a:gd name="connsiteY0" fmla="*/ 0 h 5269124"/>
              <a:gd name="connsiteX1" fmla="*/ 1705050 w 2492691"/>
              <a:gd name="connsiteY1" fmla="*/ 0 h 5269124"/>
              <a:gd name="connsiteX2" fmla="*/ 2492691 w 2492691"/>
              <a:gd name="connsiteY2" fmla="*/ 787641 h 5269124"/>
              <a:gd name="connsiteX3" fmla="*/ 2492691 w 2492691"/>
              <a:gd name="connsiteY3" fmla="*/ 4481483 h 5269124"/>
              <a:gd name="connsiteX4" fmla="*/ 1705050 w 2492691"/>
              <a:gd name="connsiteY4" fmla="*/ 5269124 h 5269124"/>
              <a:gd name="connsiteX5" fmla="*/ 787641 w 2492691"/>
              <a:gd name="connsiteY5" fmla="*/ 5269124 h 5269124"/>
              <a:gd name="connsiteX6" fmla="*/ 0 w 2492691"/>
              <a:gd name="connsiteY6" fmla="*/ 4481483 h 5269124"/>
              <a:gd name="connsiteX7" fmla="*/ 0 w 2492691"/>
              <a:gd name="connsiteY7" fmla="*/ 787641 h 5269124"/>
              <a:gd name="connsiteX8" fmla="*/ 787641 w 2492691"/>
              <a:gd name="connsiteY8" fmla="*/ 0 h 5269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92691" h="5269124">
                <a:moveTo>
                  <a:pt x="787641" y="0"/>
                </a:moveTo>
                <a:lnTo>
                  <a:pt x="1705050" y="0"/>
                </a:lnTo>
                <a:cubicBezTo>
                  <a:pt x="2140052" y="0"/>
                  <a:pt x="2492691" y="352639"/>
                  <a:pt x="2492691" y="787641"/>
                </a:cubicBezTo>
                <a:lnTo>
                  <a:pt x="2492691" y="4481483"/>
                </a:lnTo>
                <a:cubicBezTo>
                  <a:pt x="2492691" y="4916485"/>
                  <a:pt x="2140052" y="5269124"/>
                  <a:pt x="1705050" y="5269124"/>
                </a:cubicBezTo>
                <a:lnTo>
                  <a:pt x="787641" y="5269124"/>
                </a:lnTo>
                <a:cubicBezTo>
                  <a:pt x="352639" y="5269124"/>
                  <a:pt x="0" y="4916485"/>
                  <a:pt x="0" y="4481483"/>
                </a:cubicBezTo>
                <a:lnTo>
                  <a:pt x="0" y="787641"/>
                </a:lnTo>
                <a:cubicBezTo>
                  <a:pt x="0" y="352639"/>
                  <a:pt x="352639" y="0"/>
                  <a:pt x="787641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232" name="Рисунок 23">
            <a:extLst>
              <a:ext uri="{FF2B5EF4-FFF2-40B4-BE49-F238E27FC236}">
                <a16:creationId xmlns:a16="http://schemas.microsoft.com/office/drawing/2014/main" id="{BED8E99D-91F5-47FE-961D-807E90B7682C}"/>
              </a:ext>
            </a:extLst>
          </p:cNvPr>
          <p:cNvSpPr>
            <a:spLocks noGrp="1"/>
          </p:cNvSpPr>
          <p:nvPr>
            <p:ph type="pic" sz="quarter" idx="63"/>
          </p:nvPr>
        </p:nvSpPr>
        <p:spPr>
          <a:xfrm>
            <a:off x="19464934" y="-152375"/>
            <a:ext cx="2600197" cy="5432766"/>
          </a:xfrm>
          <a:custGeom>
            <a:avLst/>
            <a:gdLst>
              <a:gd name="connsiteX0" fmla="*/ 787641 w 2492691"/>
              <a:gd name="connsiteY0" fmla="*/ 0 h 5269124"/>
              <a:gd name="connsiteX1" fmla="*/ 1705050 w 2492691"/>
              <a:gd name="connsiteY1" fmla="*/ 0 h 5269124"/>
              <a:gd name="connsiteX2" fmla="*/ 2492691 w 2492691"/>
              <a:gd name="connsiteY2" fmla="*/ 787641 h 5269124"/>
              <a:gd name="connsiteX3" fmla="*/ 2492691 w 2492691"/>
              <a:gd name="connsiteY3" fmla="*/ 4481483 h 5269124"/>
              <a:gd name="connsiteX4" fmla="*/ 1705050 w 2492691"/>
              <a:gd name="connsiteY4" fmla="*/ 5269124 h 5269124"/>
              <a:gd name="connsiteX5" fmla="*/ 787641 w 2492691"/>
              <a:gd name="connsiteY5" fmla="*/ 5269124 h 5269124"/>
              <a:gd name="connsiteX6" fmla="*/ 0 w 2492691"/>
              <a:gd name="connsiteY6" fmla="*/ 4481483 h 5269124"/>
              <a:gd name="connsiteX7" fmla="*/ 0 w 2492691"/>
              <a:gd name="connsiteY7" fmla="*/ 787641 h 5269124"/>
              <a:gd name="connsiteX8" fmla="*/ 787641 w 2492691"/>
              <a:gd name="connsiteY8" fmla="*/ 0 h 5269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92691" h="5269124">
                <a:moveTo>
                  <a:pt x="787641" y="0"/>
                </a:moveTo>
                <a:lnTo>
                  <a:pt x="1705050" y="0"/>
                </a:lnTo>
                <a:cubicBezTo>
                  <a:pt x="2140052" y="0"/>
                  <a:pt x="2492691" y="352639"/>
                  <a:pt x="2492691" y="787641"/>
                </a:cubicBezTo>
                <a:lnTo>
                  <a:pt x="2492691" y="4481483"/>
                </a:lnTo>
                <a:cubicBezTo>
                  <a:pt x="2492691" y="4916485"/>
                  <a:pt x="2140052" y="5269124"/>
                  <a:pt x="1705050" y="5269124"/>
                </a:cubicBezTo>
                <a:lnTo>
                  <a:pt x="787641" y="5269124"/>
                </a:lnTo>
                <a:cubicBezTo>
                  <a:pt x="352639" y="5269124"/>
                  <a:pt x="0" y="4916485"/>
                  <a:pt x="0" y="4481483"/>
                </a:cubicBezTo>
                <a:lnTo>
                  <a:pt x="0" y="787641"/>
                </a:lnTo>
                <a:cubicBezTo>
                  <a:pt x="0" y="352639"/>
                  <a:pt x="352639" y="0"/>
                  <a:pt x="787641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381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9851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8" decel="10000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decel="10000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1" decel="10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decel="10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1" decel="10000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2" decel="10000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" grpId="0" animBg="1"/>
      <p:bldP spid="169" grpId="0" animBg="1"/>
      <p:bldP spid="170" grpId="0" animBg="1"/>
      <p:bldP spid="172" grpId="0" animBg="1"/>
      <p:bldP spid="175" grpId="0" animBg="1"/>
      <p:bldP spid="176" grpId="0" animBg="1"/>
      <p:bldP spid="177" grpId="0" animBg="1"/>
      <p:bldP spid="178" grpId="0" animBg="1"/>
      <p:bldP spid="179" grpId="0" animBg="1"/>
      <p:bldP spid="181" grpId="0" animBg="1"/>
      <p:bldP spid="182" grpId="0" animBg="1"/>
      <p:bldP spid="183" grpId="0" animBg="1"/>
      <p:bldP spid="189" grpId="0" animBg="1"/>
      <p:bldP spid="190" grpId="0" animBg="1"/>
      <p:bldP spid="191" grpId="0" animBg="1"/>
      <p:bldP spid="192" grpId="0" animBg="1"/>
      <p:bldP spid="194" grpId="0" animBg="1"/>
      <p:bldP spid="197" grpId="0" animBg="1"/>
      <p:bldP spid="200" grpId="0" animBg="1"/>
      <p:bldP spid="201" grpId="0" animBg="1"/>
      <p:bldP spid="203" grpId="0" animBg="1"/>
      <p:bldP spid="206" grpId="0" animBg="1"/>
      <p:bldP spid="207" grpId="0" animBg="1"/>
      <p:bldP spid="208" grpId="0" animBg="1"/>
      <p:bldP spid="227" grpId="0" animBg="1"/>
      <p:bldP spid="228" grpId="0" animBg="1"/>
      <p:bldP spid="229" grpId="0" animBg="1"/>
      <p:bldP spid="230" grpId="0" animBg="1"/>
      <p:bldP spid="231" grpId="0" animBg="1"/>
      <p:bldP spid="232" grpId="0" animBg="1"/>
    </p:bldLst>
  </p:timing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2">
            <a:extLst>
              <a:ext uri="{FF2B5EF4-FFF2-40B4-BE49-F238E27FC236}">
                <a16:creationId xmlns:a16="http://schemas.microsoft.com/office/drawing/2014/main" id="{55D9393A-6664-4983-A0BC-E343EE3BD18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889826" y="978808"/>
            <a:ext cx="7181879" cy="1175838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8" name="Рисунок 2">
            <a:extLst>
              <a:ext uri="{FF2B5EF4-FFF2-40B4-BE49-F238E27FC236}">
                <a16:creationId xmlns:a16="http://schemas.microsoft.com/office/drawing/2014/main" id="{77D4C5B8-3A07-4B18-8AB3-1F925B76476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74890" y="978808"/>
            <a:ext cx="3965000" cy="1175838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6" name="Рисунок 2">
            <a:extLst>
              <a:ext uri="{FF2B5EF4-FFF2-40B4-BE49-F238E27FC236}">
                <a16:creationId xmlns:a16="http://schemas.microsoft.com/office/drawing/2014/main" id="{A5CCCA1F-277D-41B7-9DC2-F9F84209585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6221641" y="978808"/>
            <a:ext cx="7181879" cy="1175838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2968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6" grpId="0" animBg="1"/>
      <p:bldP spid="6" grpId="1" animBg="1"/>
    </p:bldLst>
  </p:timing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2">
            <a:extLst>
              <a:ext uri="{FF2B5EF4-FFF2-40B4-BE49-F238E27FC236}">
                <a16:creationId xmlns:a16="http://schemas.microsoft.com/office/drawing/2014/main" id="{EA05C5BB-EF19-4068-883D-3630284EA76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6995552" y="978808"/>
            <a:ext cx="6407967" cy="1175838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7" name="Рисунок 2">
            <a:extLst>
              <a:ext uri="{FF2B5EF4-FFF2-40B4-BE49-F238E27FC236}">
                <a16:creationId xmlns:a16="http://schemas.microsoft.com/office/drawing/2014/main" id="{314172A1-3D43-41EF-9249-F26DBA850E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74892" y="978808"/>
            <a:ext cx="3949105" cy="1175838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8" name="Рисунок 2">
            <a:extLst>
              <a:ext uri="{FF2B5EF4-FFF2-40B4-BE49-F238E27FC236}">
                <a16:creationId xmlns:a16="http://schemas.microsoft.com/office/drawing/2014/main" id="{A3C0B74D-F90F-4971-A05D-2EFF575FD0F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848445" y="978808"/>
            <a:ext cx="3949105" cy="1175838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  <p:sp>
        <p:nvSpPr>
          <p:cNvPr id="10" name="Рисунок 2">
            <a:extLst>
              <a:ext uri="{FF2B5EF4-FFF2-40B4-BE49-F238E27FC236}">
                <a16:creationId xmlns:a16="http://schemas.microsoft.com/office/drawing/2014/main" id="{ACDD8E4C-1C70-46D5-B3E6-711C0362FE1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921997" y="978808"/>
            <a:ext cx="3949107" cy="1175838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/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6221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7" grpId="0" animBg="1"/>
      <p:bldP spid="7" grpId="1" animBg="1"/>
      <p:bldP spid="8" grpId="0" animBg="1"/>
      <p:bldP spid="8" grpId="1" animBg="1"/>
      <p:bldP spid="10" grpId="0" animBg="1"/>
      <p:bldP spid="10" grpId="1" animBg="1"/>
    </p:bldLst>
  </p:timing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Рисунок 4">
            <a:extLst>
              <a:ext uri="{FF2B5EF4-FFF2-40B4-BE49-F238E27FC236}">
                <a16:creationId xmlns:a16="http://schemas.microsoft.com/office/drawing/2014/main" id="{246F865C-348F-48A7-8F26-0CC30AB0523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 rot="20885780">
            <a:off x="1901547" y="38212"/>
            <a:ext cx="3964260" cy="3933068"/>
          </a:xfrm>
          <a:custGeom>
            <a:avLst/>
            <a:gdLst>
              <a:gd name="connsiteX0" fmla="*/ 194214 w 2717800"/>
              <a:gd name="connsiteY0" fmla="*/ 0 h 2717800"/>
              <a:gd name="connsiteX1" fmla="*/ 2523586 w 2717800"/>
              <a:gd name="connsiteY1" fmla="*/ 0 h 2717800"/>
              <a:gd name="connsiteX2" fmla="*/ 2717800 w 2717800"/>
              <a:gd name="connsiteY2" fmla="*/ 194214 h 2717800"/>
              <a:gd name="connsiteX3" fmla="*/ 2717800 w 2717800"/>
              <a:gd name="connsiteY3" fmla="*/ 2523586 h 2717800"/>
              <a:gd name="connsiteX4" fmla="*/ 2523586 w 2717800"/>
              <a:gd name="connsiteY4" fmla="*/ 2717800 h 2717800"/>
              <a:gd name="connsiteX5" fmla="*/ 194214 w 2717800"/>
              <a:gd name="connsiteY5" fmla="*/ 2717800 h 2717800"/>
              <a:gd name="connsiteX6" fmla="*/ 0 w 2717800"/>
              <a:gd name="connsiteY6" fmla="*/ 2523586 h 2717800"/>
              <a:gd name="connsiteX7" fmla="*/ 0 w 2717800"/>
              <a:gd name="connsiteY7" fmla="*/ 194214 h 2717800"/>
              <a:gd name="connsiteX8" fmla="*/ 194214 w 2717800"/>
              <a:gd name="connsiteY8" fmla="*/ 0 h 271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17800" h="2717800">
                <a:moveTo>
                  <a:pt x="194214" y="0"/>
                </a:moveTo>
                <a:lnTo>
                  <a:pt x="2523586" y="0"/>
                </a:lnTo>
                <a:cubicBezTo>
                  <a:pt x="2630847" y="0"/>
                  <a:pt x="2717800" y="86953"/>
                  <a:pt x="2717800" y="194214"/>
                </a:cubicBezTo>
                <a:lnTo>
                  <a:pt x="2717800" y="2523586"/>
                </a:lnTo>
                <a:cubicBezTo>
                  <a:pt x="2717800" y="2630847"/>
                  <a:pt x="2630847" y="2717800"/>
                  <a:pt x="2523586" y="2717800"/>
                </a:cubicBezTo>
                <a:lnTo>
                  <a:pt x="194214" y="2717800"/>
                </a:lnTo>
                <a:cubicBezTo>
                  <a:pt x="86953" y="2717800"/>
                  <a:pt x="0" y="2630847"/>
                  <a:pt x="0" y="2523586"/>
                </a:cubicBezTo>
                <a:lnTo>
                  <a:pt x="0" y="194214"/>
                </a:lnTo>
                <a:cubicBezTo>
                  <a:pt x="0" y="86953"/>
                  <a:pt x="86953" y="0"/>
                  <a:pt x="194214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  <p:sp>
        <p:nvSpPr>
          <p:cNvPr id="28" name="Рисунок 4">
            <a:extLst>
              <a:ext uri="{FF2B5EF4-FFF2-40B4-BE49-F238E27FC236}">
                <a16:creationId xmlns:a16="http://schemas.microsoft.com/office/drawing/2014/main" id="{0E456D8A-DA00-4E19-93C0-DCA554BA35D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 rot="20885780">
            <a:off x="7439421" y="38212"/>
            <a:ext cx="3964260" cy="3933068"/>
          </a:xfrm>
          <a:custGeom>
            <a:avLst/>
            <a:gdLst>
              <a:gd name="connsiteX0" fmla="*/ 194214 w 2717800"/>
              <a:gd name="connsiteY0" fmla="*/ 0 h 2717800"/>
              <a:gd name="connsiteX1" fmla="*/ 2523586 w 2717800"/>
              <a:gd name="connsiteY1" fmla="*/ 0 h 2717800"/>
              <a:gd name="connsiteX2" fmla="*/ 2717800 w 2717800"/>
              <a:gd name="connsiteY2" fmla="*/ 194214 h 2717800"/>
              <a:gd name="connsiteX3" fmla="*/ 2717800 w 2717800"/>
              <a:gd name="connsiteY3" fmla="*/ 2523586 h 2717800"/>
              <a:gd name="connsiteX4" fmla="*/ 2523586 w 2717800"/>
              <a:gd name="connsiteY4" fmla="*/ 2717800 h 2717800"/>
              <a:gd name="connsiteX5" fmla="*/ 194214 w 2717800"/>
              <a:gd name="connsiteY5" fmla="*/ 2717800 h 2717800"/>
              <a:gd name="connsiteX6" fmla="*/ 0 w 2717800"/>
              <a:gd name="connsiteY6" fmla="*/ 2523586 h 2717800"/>
              <a:gd name="connsiteX7" fmla="*/ 0 w 2717800"/>
              <a:gd name="connsiteY7" fmla="*/ 194214 h 2717800"/>
              <a:gd name="connsiteX8" fmla="*/ 194214 w 2717800"/>
              <a:gd name="connsiteY8" fmla="*/ 0 h 271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17800" h="2717800">
                <a:moveTo>
                  <a:pt x="194214" y="0"/>
                </a:moveTo>
                <a:lnTo>
                  <a:pt x="2523586" y="0"/>
                </a:lnTo>
                <a:cubicBezTo>
                  <a:pt x="2630847" y="0"/>
                  <a:pt x="2717800" y="86953"/>
                  <a:pt x="2717800" y="194214"/>
                </a:cubicBezTo>
                <a:lnTo>
                  <a:pt x="2717800" y="2523586"/>
                </a:lnTo>
                <a:cubicBezTo>
                  <a:pt x="2717800" y="2630847"/>
                  <a:pt x="2630847" y="2717800"/>
                  <a:pt x="2523586" y="2717800"/>
                </a:cubicBezTo>
                <a:lnTo>
                  <a:pt x="194214" y="2717800"/>
                </a:lnTo>
                <a:cubicBezTo>
                  <a:pt x="86953" y="2717800"/>
                  <a:pt x="0" y="2630847"/>
                  <a:pt x="0" y="2523586"/>
                </a:cubicBezTo>
                <a:lnTo>
                  <a:pt x="0" y="194214"/>
                </a:lnTo>
                <a:cubicBezTo>
                  <a:pt x="0" y="86953"/>
                  <a:pt x="86953" y="0"/>
                  <a:pt x="194214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  <p:sp>
        <p:nvSpPr>
          <p:cNvPr id="29" name="Рисунок 4">
            <a:extLst>
              <a:ext uri="{FF2B5EF4-FFF2-40B4-BE49-F238E27FC236}">
                <a16:creationId xmlns:a16="http://schemas.microsoft.com/office/drawing/2014/main" id="{CFC1D2D7-03F2-4433-90EB-37019DD19E6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 rot="20885780">
            <a:off x="12965991" y="38212"/>
            <a:ext cx="3964260" cy="3933068"/>
          </a:xfrm>
          <a:custGeom>
            <a:avLst/>
            <a:gdLst>
              <a:gd name="connsiteX0" fmla="*/ 194214 w 2717800"/>
              <a:gd name="connsiteY0" fmla="*/ 0 h 2717800"/>
              <a:gd name="connsiteX1" fmla="*/ 2523586 w 2717800"/>
              <a:gd name="connsiteY1" fmla="*/ 0 h 2717800"/>
              <a:gd name="connsiteX2" fmla="*/ 2717800 w 2717800"/>
              <a:gd name="connsiteY2" fmla="*/ 194214 h 2717800"/>
              <a:gd name="connsiteX3" fmla="*/ 2717800 w 2717800"/>
              <a:gd name="connsiteY3" fmla="*/ 2523586 h 2717800"/>
              <a:gd name="connsiteX4" fmla="*/ 2523586 w 2717800"/>
              <a:gd name="connsiteY4" fmla="*/ 2717800 h 2717800"/>
              <a:gd name="connsiteX5" fmla="*/ 194214 w 2717800"/>
              <a:gd name="connsiteY5" fmla="*/ 2717800 h 2717800"/>
              <a:gd name="connsiteX6" fmla="*/ 0 w 2717800"/>
              <a:gd name="connsiteY6" fmla="*/ 2523586 h 2717800"/>
              <a:gd name="connsiteX7" fmla="*/ 0 w 2717800"/>
              <a:gd name="connsiteY7" fmla="*/ 194214 h 2717800"/>
              <a:gd name="connsiteX8" fmla="*/ 194214 w 2717800"/>
              <a:gd name="connsiteY8" fmla="*/ 0 h 271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17800" h="2717800">
                <a:moveTo>
                  <a:pt x="194214" y="0"/>
                </a:moveTo>
                <a:lnTo>
                  <a:pt x="2523586" y="0"/>
                </a:lnTo>
                <a:cubicBezTo>
                  <a:pt x="2630847" y="0"/>
                  <a:pt x="2717800" y="86953"/>
                  <a:pt x="2717800" y="194214"/>
                </a:cubicBezTo>
                <a:lnTo>
                  <a:pt x="2717800" y="2523586"/>
                </a:lnTo>
                <a:cubicBezTo>
                  <a:pt x="2717800" y="2630847"/>
                  <a:pt x="2630847" y="2717800"/>
                  <a:pt x="2523586" y="2717800"/>
                </a:cubicBezTo>
                <a:lnTo>
                  <a:pt x="194214" y="2717800"/>
                </a:lnTo>
                <a:cubicBezTo>
                  <a:pt x="86953" y="2717800"/>
                  <a:pt x="0" y="2630847"/>
                  <a:pt x="0" y="2523586"/>
                </a:cubicBezTo>
                <a:lnTo>
                  <a:pt x="0" y="194214"/>
                </a:lnTo>
                <a:cubicBezTo>
                  <a:pt x="0" y="86953"/>
                  <a:pt x="86953" y="0"/>
                  <a:pt x="194214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  <p:sp>
        <p:nvSpPr>
          <p:cNvPr id="30" name="Рисунок 4">
            <a:extLst>
              <a:ext uri="{FF2B5EF4-FFF2-40B4-BE49-F238E27FC236}">
                <a16:creationId xmlns:a16="http://schemas.microsoft.com/office/drawing/2014/main" id="{E9975EFE-3A00-479A-B10A-1CCC1F8F90F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 rot="20885780">
            <a:off x="18503865" y="38212"/>
            <a:ext cx="3964260" cy="3933068"/>
          </a:xfrm>
          <a:custGeom>
            <a:avLst/>
            <a:gdLst>
              <a:gd name="connsiteX0" fmla="*/ 194214 w 2717800"/>
              <a:gd name="connsiteY0" fmla="*/ 0 h 2717800"/>
              <a:gd name="connsiteX1" fmla="*/ 2523586 w 2717800"/>
              <a:gd name="connsiteY1" fmla="*/ 0 h 2717800"/>
              <a:gd name="connsiteX2" fmla="*/ 2717800 w 2717800"/>
              <a:gd name="connsiteY2" fmla="*/ 194214 h 2717800"/>
              <a:gd name="connsiteX3" fmla="*/ 2717800 w 2717800"/>
              <a:gd name="connsiteY3" fmla="*/ 2523586 h 2717800"/>
              <a:gd name="connsiteX4" fmla="*/ 2523586 w 2717800"/>
              <a:gd name="connsiteY4" fmla="*/ 2717800 h 2717800"/>
              <a:gd name="connsiteX5" fmla="*/ 194214 w 2717800"/>
              <a:gd name="connsiteY5" fmla="*/ 2717800 h 2717800"/>
              <a:gd name="connsiteX6" fmla="*/ 0 w 2717800"/>
              <a:gd name="connsiteY6" fmla="*/ 2523586 h 2717800"/>
              <a:gd name="connsiteX7" fmla="*/ 0 w 2717800"/>
              <a:gd name="connsiteY7" fmla="*/ 194214 h 2717800"/>
              <a:gd name="connsiteX8" fmla="*/ 194214 w 2717800"/>
              <a:gd name="connsiteY8" fmla="*/ 0 h 271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17800" h="2717800">
                <a:moveTo>
                  <a:pt x="194214" y="0"/>
                </a:moveTo>
                <a:lnTo>
                  <a:pt x="2523586" y="0"/>
                </a:lnTo>
                <a:cubicBezTo>
                  <a:pt x="2630847" y="0"/>
                  <a:pt x="2717800" y="86953"/>
                  <a:pt x="2717800" y="194214"/>
                </a:cubicBezTo>
                <a:lnTo>
                  <a:pt x="2717800" y="2523586"/>
                </a:lnTo>
                <a:cubicBezTo>
                  <a:pt x="2717800" y="2630847"/>
                  <a:pt x="2630847" y="2717800"/>
                  <a:pt x="2523586" y="2717800"/>
                </a:cubicBezTo>
                <a:lnTo>
                  <a:pt x="194214" y="2717800"/>
                </a:lnTo>
                <a:cubicBezTo>
                  <a:pt x="86953" y="2717800"/>
                  <a:pt x="0" y="2630847"/>
                  <a:pt x="0" y="2523586"/>
                </a:cubicBezTo>
                <a:lnTo>
                  <a:pt x="0" y="194214"/>
                </a:lnTo>
                <a:cubicBezTo>
                  <a:pt x="0" y="86953"/>
                  <a:pt x="86953" y="0"/>
                  <a:pt x="194214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  <p:sp>
        <p:nvSpPr>
          <p:cNvPr id="31" name="Рисунок 4">
            <a:extLst>
              <a:ext uri="{FF2B5EF4-FFF2-40B4-BE49-F238E27FC236}">
                <a16:creationId xmlns:a16="http://schemas.microsoft.com/office/drawing/2014/main" id="{AB0613D3-84CC-4E94-8ECD-E35E1CB86C2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 rot="20885780">
            <a:off x="1812697" y="4162282"/>
            <a:ext cx="3964260" cy="3933068"/>
          </a:xfrm>
          <a:custGeom>
            <a:avLst/>
            <a:gdLst>
              <a:gd name="connsiteX0" fmla="*/ 194214 w 2717800"/>
              <a:gd name="connsiteY0" fmla="*/ 0 h 2717800"/>
              <a:gd name="connsiteX1" fmla="*/ 2523586 w 2717800"/>
              <a:gd name="connsiteY1" fmla="*/ 0 h 2717800"/>
              <a:gd name="connsiteX2" fmla="*/ 2717800 w 2717800"/>
              <a:gd name="connsiteY2" fmla="*/ 194214 h 2717800"/>
              <a:gd name="connsiteX3" fmla="*/ 2717800 w 2717800"/>
              <a:gd name="connsiteY3" fmla="*/ 2523586 h 2717800"/>
              <a:gd name="connsiteX4" fmla="*/ 2523586 w 2717800"/>
              <a:gd name="connsiteY4" fmla="*/ 2717800 h 2717800"/>
              <a:gd name="connsiteX5" fmla="*/ 194214 w 2717800"/>
              <a:gd name="connsiteY5" fmla="*/ 2717800 h 2717800"/>
              <a:gd name="connsiteX6" fmla="*/ 0 w 2717800"/>
              <a:gd name="connsiteY6" fmla="*/ 2523586 h 2717800"/>
              <a:gd name="connsiteX7" fmla="*/ 0 w 2717800"/>
              <a:gd name="connsiteY7" fmla="*/ 194214 h 2717800"/>
              <a:gd name="connsiteX8" fmla="*/ 194214 w 2717800"/>
              <a:gd name="connsiteY8" fmla="*/ 0 h 271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17800" h="2717800">
                <a:moveTo>
                  <a:pt x="194214" y="0"/>
                </a:moveTo>
                <a:lnTo>
                  <a:pt x="2523586" y="0"/>
                </a:lnTo>
                <a:cubicBezTo>
                  <a:pt x="2630847" y="0"/>
                  <a:pt x="2717800" y="86953"/>
                  <a:pt x="2717800" y="194214"/>
                </a:cubicBezTo>
                <a:lnTo>
                  <a:pt x="2717800" y="2523586"/>
                </a:lnTo>
                <a:cubicBezTo>
                  <a:pt x="2717800" y="2630847"/>
                  <a:pt x="2630847" y="2717800"/>
                  <a:pt x="2523586" y="2717800"/>
                </a:cubicBezTo>
                <a:lnTo>
                  <a:pt x="194214" y="2717800"/>
                </a:lnTo>
                <a:cubicBezTo>
                  <a:pt x="86953" y="2717800"/>
                  <a:pt x="0" y="2630847"/>
                  <a:pt x="0" y="2523586"/>
                </a:cubicBezTo>
                <a:lnTo>
                  <a:pt x="0" y="194214"/>
                </a:lnTo>
                <a:cubicBezTo>
                  <a:pt x="0" y="86953"/>
                  <a:pt x="86953" y="0"/>
                  <a:pt x="194214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  <p:sp>
        <p:nvSpPr>
          <p:cNvPr id="32" name="Рисунок 4">
            <a:extLst>
              <a:ext uri="{FF2B5EF4-FFF2-40B4-BE49-F238E27FC236}">
                <a16:creationId xmlns:a16="http://schemas.microsoft.com/office/drawing/2014/main" id="{5B9A4283-AF29-40CA-85E1-E43D349E671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 rot="20885780">
            <a:off x="7350569" y="4162282"/>
            <a:ext cx="3964260" cy="3933068"/>
          </a:xfrm>
          <a:custGeom>
            <a:avLst/>
            <a:gdLst>
              <a:gd name="connsiteX0" fmla="*/ 194214 w 2717800"/>
              <a:gd name="connsiteY0" fmla="*/ 0 h 2717800"/>
              <a:gd name="connsiteX1" fmla="*/ 2523586 w 2717800"/>
              <a:gd name="connsiteY1" fmla="*/ 0 h 2717800"/>
              <a:gd name="connsiteX2" fmla="*/ 2717800 w 2717800"/>
              <a:gd name="connsiteY2" fmla="*/ 194214 h 2717800"/>
              <a:gd name="connsiteX3" fmla="*/ 2717800 w 2717800"/>
              <a:gd name="connsiteY3" fmla="*/ 2523586 h 2717800"/>
              <a:gd name="connsiteX4" fmla="*/ 2523586 w 2717800"/>
              <a:gd name="connsiteY4" fmla="*/ 2717800 h 2717800"/>
              <a:gd name="connsiteX5" fmla="*/ 194214 w 2717800"/>
              <a:gd name="connsiteY5" fmla="*/ 2717800 h 2717800"/>
              <a:gd name="connsiteX6" fmla="*/ 0 w 2717800"/>
              <a:gd name="connsiteY6" fmla="*/ 2523586 h 2717800"/>
              <a:gd name="connsiteX7" fmla="*/ 0 w 2717800"/>
              <a:gd name="connsiteY7" fmla="*/ 194214 h 2717800"/>
              <a:gd name="connsiteX8" fmla="*/ 194214 w 2717800"/>
              <a:gd name="connsiteY8" fmla="*/ 0 h 271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17800" h="2717800">
                <a:moveTo>
                  <a:pt x="194214" y="0"/>
                </a:moveTo>
                <a:lnTo>
                  <a:pt x="2523586" y="0"/>
                </a:lnTo>
                <a:cubicBezTo>
                  <a:pt x="2630847" y="0"/>
                  <a:pt x="2717800" y="86953"/>
                  <a:pt x="2717800" y="194214"/>
                </a:cubicBezTo>
                <a:lnTo>
                  <a:pt x="2717800" y="2523586"/>
                </a:lnTo>
                <a:cubicBezTo>
                  <a:pt x="2717800" y="2630847"/>
                  <a:pt x="2630847" y="2717800"/>
                  <a:pt x="2523586" y="2717800"/>
                </a:cubicBezTo>
                <a:lnTo>
                  <a:pt x="194214" y="2717800"/>
                </a:lnTo>
                <a:cubicBezTo>
                  <a:pt x="86953" y="2717800"/>
                  <a:pt x="0" y="2630847"/>
                  <a:pt x="0" y="2523586"/>
                </a:cubicBezTo>
                <a:lnTo>
                  <a:pt x="0" y="194214"/>
                </a:lnTo>
                <a:cubicBezTo>
                  <a:pt x="0" y="86953"/>
                  <a:pt x="86953" y="0"/>
                  <a:pt x="194214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  <p:sp>
        <p:nvSpPr>
          <p:cNvPr id="33" name="Рисунок 4">
            <a:extLst>
              <a:ext uri="{FF2B5EF4-FFF2-40B4-BE49-F238E27FC236}">
                <a16:creationId xmlns:a16="http://schemas.microsoft.com/office/drawing/2014/main" id="{49E044D2-2599-47D6-A790-30496190893B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 rot="20885780">
            <a:off x="12877141" y="4162282"/>
            <a:ext cx="3964260" cy="3933068"/>
          </a:xfrm>
          <a:custGeom>
            <a:avLst/>
            <a:gdLst>
              <a:gd name="connsiteX0" fmla="*/ 194214 w 2717800"/>
              <a:gd name="connsiteY0" fmla="*/ 0 h 2717800"/>
              <a:gd name="connsiteX1" fmla="*/ 2523586 w 2717800"/>
              <a:gd name="connsiteY1" fmla="*/ 0 h 2717800"/>
              <a:gd name="connsiteX2" fmla="*/ 2717800 w 2717800"/>
              <a:gd name="connsiteY2" fmla="*/ 194214 h 2717800"/>
              <a:gd name="connsiteX3" fmla="*/ 2717800 w 2717800"/>
              <a:gd name="connsiteY3" fmla="*/ 2523586 h 2717800"/>
              <a:gd name="connsiteX4" fmla="*/ 2523586 w 2717800"/>
              <a:gd name="connsiteY4" fmla="*/ 2717800 h 2717800"/>
              <a:gd name="connsiteX5" fmla="*/ 194214 w 2717800"/>
              <a:gd name="connsiteY5" fmla="*/ 2717800 h 2717800"/>
              <a:gd name="connsiteX6" fmla="*/ 0 w 2717800"/>
              <a:gd name="connsiteY6" fmla="*/ 2523586 h 2717800"/>
              <a:gd name="connsiteX7" fmla="*/ 0 w 2717800"/>
              <a:gd name="connsiteY7" fmla="*/ 194214 h 2717800"/>
              <a:gd name="connsiteX8" fmla="*/ 194214 w 2717800"/>
              <a:gd name="connsiteY8" fmla="*/ 0 h 271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17800" h="2717800">
                <a:moveTo>
                  <a:pt x="194214" y="0"/>
                </a:moveTo>
                <a:lnTo>
                  <a:pt x="2523586" y="0"/>
                </a:lnTo>
                <a:cubicBezTo>
                  <a:pt x="2630847" y="0"/>
                  <a:pt x="2717800" y="86953"/>
                  <a:pt x="2717800" y="194214"/>
                </a:cubicBezTo>
                <a:lnTo>
                  <a:pt x="2717800" y="2523586"/>
                </a:lnTo>
                <a:cubicBezTo>
                  <a:pt x="2717800" y="2630847"/>
                  <a:pt x="2630847" y="2717800"/>
                  <a:pt x="2523586" y="2717800"/>
                </a:cubicBezTo>
                <a:lnTo>
                  <a:pt x="194214" y="2717800"/>
                </a:lnTo>
                <a:cubicBezTo>
                  <a:pt x="86953" y="2717800"/>
                  <a:pt x="0" y="2630847"/>
                  <a:pt x="0" y="2523586"/>
                </a:cubicBezTo>
                <a:lnTo>
                  <a:pt x="0" y="194214"/>
                </a:lnTo>
                <a:cubicBezTo>
                  <a:pt x="0" y="86953"/>
                  <a:pt x="86953" y="0"/>
                  <a:pt x="194214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  <p:sp>
        <p:nvSpPr>
          <p:cNvPr id="34" name="Рисунок 4">
            <a:extLst>
              <a:ext uri="{FF2B5EF4-FFF2-40B4-BE49-F238E27FC236}">
                <a16:creationId xmlns:a16="http://schemas.microsoft.com/office/drawing/2014/main" id="{02D9349B-10F0-4444-AE59-CD09547E5D9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 rot="20885780">
            <a:off x="18415012" y="4162282"/>
            <a:ext cx="3964260" cy="3933068"/>
          </a:xfrm>
          <a:custGeom>
            <a:avLst/>
            <a:gdLst>
              <a:gd name="connsiteX0" fmla="*/ 194214 w 2717800"/>
              <a:gd name="connsiteY0" fmla="*/ 0 h 2717800"/>
              <a:gd name="connsiteX1" fmla="*/ 2523586 w 2717800"/>
              <a:gd name="connsiteY1" fmla="*/ 0 h 2717800"/>
              <a:gd name="connsiteX2" fmla="*/ 2717800 w 2717800"/>
              <a:gd name="connsiteY2" fmla="*/ 194214 h 2717800"/>
              <a:gd name="connsiteX3" fmla="*/ 2717800 w 2717800"/>
              <a:gd name="connsiteY3" fmla="*/ 2523586 h 2717800"/>
              <a:gd name="connsiteX4" fmla="*/ 2523586 w 2717800"/>
              <a:gd name="connsiteY4" fmla="*/ 2717800 h 2717800"/>
              <a:gd name="connsiteX5" fmla="*/ 194214 w 2717800"/>
              <a:gd name="connsiteY5" fmla="*/ 2717800 h 2717800"/>
              <a:gd name="connsiteX6" fmla="*/ 0 w 2717800"/>
              <a:gd name="connsiteY6" fmla="*/ 2523586 h 2717800"/>
              <a:gd name="connsiteX7" fmla="*/ 0 w 2717800"/>
              <a:gd name="connsiteY7" fmla="*/ 194214 h 2717800"/>
              <a:gd name="connsiteX8" fmla="*/ 194214 w 2717800"/>
              <a:gd name="connsiteY8" fmla="*/ 0 h 271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17800" h="2717800">
                <a:moveTo>
                  <a:pt x="194214" y="0"/>
                </a:moveTo>
                <a:lnTo>
                  <a:pt x="2523586" y="0"/>
                </a:lnTo>
                <a:cubicBezTo>
                  <a:pt x="2630847" y="0"/>
                  <a:pt x="2717800" y="86953"/>
                  <a:pt x="2717800" y="194214"/>
                </a:cubicBezTo>
                <a:lnTo>
                  <a:pt x="2717800" y="2523586"/>
                </a:lnTo>
                <a:cubicBezTo>
                  <a:pt x="2717800" y="2630847"/>
                  <a:pt x="2630847" y="2717800"/>
                  <a:pt x="2523586" y="2717800"/>
                </a:cubicBezTo>
                <a:lnTo>
                  <a:pt x="194214" y="2717800"/>
                </a:lnTo>
                <a:cubicBezTo>
                  <a:pt x="86953" y="2717800"/>
                  <a:pt x="0" y="2630847"/>
                  <a:pt x="0" y="2523586"/>
                </a:cubicBezTo>
                <a:lnTo>
                  <a:pt x="0" y="194214"/>
                </a:lnTo>
                <a:cubicBezTo>
                  <a:pt x="0" y="86953"/>
                  <a:pt x="86953" y="0"/>
                  <a:pt x="194214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559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Рисунок 9">
            <a:extLst>
              <a:ext uri="{FF2B5EF4-FFF2-40B4-BE49-F238E27FC236}">
                <a16:creationId xmlns:a16="http://schemas.microsoft.com/office/drawing/2014/main" id="{3E933553-FABC-4648-A7F0-B99E9148E14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 rot="20885780">
            <a:off x="154916" y="158635"/>
            <a:ext cx="7591818" cy="7530346"/>
          </a:xfrm>
          <a:custGeom>
            <a:avLst/>
            <a:gdLst>
              <a:gd name="connsiteX0" fmla="*/ 194214 w 2717800"/>
              <a:gd name="connsiteY0" fmla="*/ 0 h 2717800"/>
              <a:gd name="connsiteX1" fmla="*/ 2523586 w 2717800"/>
              <a:gd name="connsiteY1" fmla="*/ 0 h 2717800"/>
              <a:gd name="connsiteX2" fmla="*/ 2717800 w 2717800"/>
              <a:gd name="connsiteY2" fmla="*/ 194214 h 2717800"/>
              <a:gd name="connsiteX3" fmla="*/ 2717800 w 2717800"/>
              <a:gd name="connsiteY3" fmla="*/ 2523586 h 2717800"/>
              <a:gd name="connsiteX4" fmla="*/ 2523586 w 2717800"/>
              <a:gd name="connsiteY4" fmla="*/ 2717800 h 2717800"/>
              <a:gd name="connsiteX5" fmla="*/ 194214 w 2717800"/>
              <a:gd name="connsiteY5" fmla="*/ 2717800 h 2717800"/>
              <a:gd name="connsiteX6" fmla="*/ 0 w 2717800"/>
              <a:gd name="connsiteY6" fmla="*/ 2523586 h 2717800"/>
              <a:gd name="connsiteX7" fmla="*/ 0 w 2717800"/>
              <a:gd name="connsiteY7" fmla="*/ 194214 h 2717800"/>
              <a:gd name="connsiteX8" fmla="*/ 194214 w 2717800"/>
              <a:gd name="connsiteY8" fmla="*/ 0 h 271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17800" h="2717800">
                <a:moveTo>
                  <a:pt x="194214" y="0"/>
                </a:moveTo>
                <a:lnTo>
                  <a:pt x="2523586" y="0"/>
                </a:lnTo>
                <a:cubicBezTo>
                  <a:pt x="2630847" y="0"/>
                  <a:pt x="2717800" y="86953"/>
                  <a:pt x="2717800" y="194214"/>
                </a:cubicBezTo>
                <a:lnTo>
                  <a:pt x="2717800" y="2523586"/>
                </a:lnTo>
                <a:cubicBezTo>
                  <a:pt x="2717800" y="2630847"/>
                  <a:pt x="2630847" y="2717800"/>
                  <a:pt x="2523586" y="2717800"/>
                </a:cubicBezTo>
                <a:lnTo>
                  <a:pt x="194214" y="2717800"/>
                </a:lnTo>
                <a:cubicBezTo>
                  <a:pt x="86953" y="2717800"/>
                  <a:pt x="0" y="2630847"/>
                  <a:pt x="0" y="2523586"/>
                </a:cubicBezTo>
                <a:lnTo>
                  <a:pt x="0" y="194214"/>
                </a:lnTo>
                <a:cubicBezTo>
                  <a:pt x="0" y="86953"/>
                  <a:pt x="86953" y="0"/>
                  <a:pt x="194214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  <p:sp>
        <p:nvSpPr>
          <p:cNvPr id="18" name="Рисунок 9">
            <a:extLst>
              <a:ext uri="{FF2B5EF4-FFF2-40B4-BE49-F238E27FC236}">
                <a16:creationId xmlns:a16="http://schemas.microsoft.com/office/drawing/2014/main" id="{DDA1EC08-001A-447E-ABAB-3B36EA0CFC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 rot="20885780">
            <a:off x="5687136" y="158635"/>
            <a:ext cx="7591818" cy="7530346"/>
          </a:xfrm>
          <a:custGeom>
            <a:avLst/>
            <a:gdLst>
              <a:gd name="connsiteX0" fmla="*/ 194214 w 2717800"/>
              <a:gd name="connsiteY0" fmla="*/ 0 h 2717800"/>
              <a:gd name="connsiteX1" fmla="*/ 2523586 w 2717800"/>
              <a:gd name="connsiteY1" fmla="*/ 0 h 2717800"/>
              <a:gd name="connsiteX2" fmla="*/ 2717800 w 2717800"/>
              <a:gd name="connsiteY2" fmla="*/ 194214 h 2717800"/>
              <a:gd name="connsiteX3" fmla="*/ 2717800 w 2717800"/>
              <a:gd name="connsiteY3" fmla="*/ 2523586 h 2717800"/>
              <a:gd name="connsiteX4" fmla="*/ 2523586 w 2717800"/>
              <a:gd name="connsiteY4" fmla="*/ 2717800 h 2717800"/>
              <a:gd name="connsiteX5" fmla="*/ 194214 w 2717800"/>
              <a:gd name="connsiteY5" fmla="*/ 2717800 h 2717800"/>
              <a:gd name="connsiteX6" fmla="*/ 0 w 2717800"/>
              <a:gd name="connsiteY6" fmla="*/ 2523586 h 2717800"/>
              <a:gd name="connsiteX7" fmla="*/ 0 w 2717800"/>
              <a:gd name="connsiteY7" fmla="*/ 194214 h 2717800"/>
              <a:gd name="connsiteX8" fmla="*/ 194214 w 2717800"/>
              <a:gd name="connsiteY8" fmla="*/ 0 h 271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17800" h="2717800">
                <a:moveTo>
                  <a:pt x="194214" y="0"/>
                </a:moveTo>
                <a:lnTo>
                  <a:pt x="2523586" y="0"/>
                </a:lnTo>
                <a:cubicBezTo>
                  <a:pt x="2630847" y="0"/>
                  <a:pt x="2717800" y="86953"/>
                  <a:pt x="2717800" y="194214"/>
                </a:cubicBezTo>
                <a:lnTo>
                  <a:pt x="2717800" y="2523586"/>
                </a:lnTo>
                <a:cubicBezTo>
                  <a:pt x="2717800" y="2630847"/>
                  <a:pt x="2630847" y="2717800"/>
                  <a:pt x="2523586" y="2717800"/>
                </a:cubicBezTo>
                <a:lnTo>
                  <a:pt x="194214" y="2717800"/>
                </a:lnTo>
                <a:cubicBezTo>
                  <a:pt x="86953" y="2717800"/>
                  <a:pt x="0" y="2630847"/>
                  <a:pt x="0" y="2523586"/>
                </a:cubicBezTo>
                <a:lnTo>
                  <a:pt x="0" y="194214"/>
                </a:lnTo>
                <a:cubicBezTo>
                  <a:pt x="0" y="86953"/>
                  <a:pt x="86953" y="0"/>
                  <a:pt x="194214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  <p:sp>
        <p:nvSpPr>
          <p:cNvPr id="19" name="Рисунок 9">
            <a:extLst>
              <a:ext uri="{FF2B5EF4-FFF2-40B4-BE49-F238E27FC236}">
                <a16:creationId xmlns:a16="http://schemas.microsoft.com/office/drawing/2014/main" id="{D5BD9486-1BAF-41E9-8B3A-9C95A9631B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 rot="20885780">
            <a:off x="11237854" y="158635"/>
            <a:ext cx="7591818" cy="7530346"/>
          </a:xfrm>
          <a:custGeom>
            <a:avLst/>
            <a:gdLst>
              <a:gd name="connsiteX0" fmla="*/ 194214 w 2717800"/>
              <a:gd name="connsiteY0" fmla="*/ 0 h 2717800"/>
              <a:gd name="connsiteX1" fmla="*/ 2523586 w 2717800"/>
              <a:gd name="connsiteY1" fmla="*/ 0 h 2717800"/>
              <a:gd name="connsiteX2" fmla="*/ 2717800 w 2717800"/>
              <a:gd name="connsiteY2" fmla="*/ 194214 h 2717800"/>
              <a:gd name="connsiteX3" fmla="*/ 2717800 w 2717800"/>
              <a:gd name="connsiteY3" fmla="*/ 2523586 h 2717800"/>
              <a:gd name="connsiteX4" fmla="*/ 2523586 w 2717800"/>
              <a:gd name="connsiteY4" fmla="*/ 2717800 h 2717800"/>
              <a:gd name="connsiteX5" fmla="*/ 194214 w 2717800"/>
              <a:gd name="connsiteY5" fmla="*/ 2717800 h 2717800"/>
              <a:gd name="connsiteX6" fmla="*/ 0 w 2717800"/>
              <a:gd name="connsiteY6" fmla="*/ 2523586 h 2717800"/>
              <a:gd name="connsiteX7" fmla="*/ 0 w 2717800"/>
              <a:gd name="connsiteY7" fmla="*/ 194214 h 2717800"/>
              <a:gd name="connsiteX8" fmla="*/ 194214 w 2717800"/>
              <a:gd name="connsiteY8" fmla="*/ 0 h 271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17800" h="2717800">
                <a:moveTo>
                  <a:pt x="194214" y="0"/>
                </a:moveTo>
                <a:lnTo>
                  <a:pt x="2523586" y="0"/>
                </a:lnTo>
                <a:cubicBezTo>
                  <a:pt x="2630847" y="0"/>
                  <a:pt x="2717800" y="86953"/>
                  <a:pt x="2717800" y="194214"/>
                </a:cubicBezTo>
                <a:lnTo>
                  <a:pt x="2717800" y="2523586"/>
                </a:lnTo>
                <a:cubicBezTo>
                  <a:pt x="2717800" y="2630847"/>
                  <a:pt x="2630847" y="2717800"/>
                  <a:pt x="2523586" y="2717800"/>
                </a:cubicBezTo>
                <a:lnTo>
                  <a:pt x="194214" y="2717800"/>
                </a:lnTo>
                <a:cubicBezTo>
                  <a:pt x="86953" y="2717800"/>
                  <a:pt x="0" y="2630847"/>
                  <a:pt x="0" y="2523586"/>
                </a:cubicBezTo>
                <a:lnTo>
                  <a:pt x="0" y="194214"/>
                </a:lnTo>
                <a:cubicBezTo>
                  <a:pt x="0" y="86953"/>
                  <a:pt x="86953" y="0"/>
                  <a:pt x="194214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  <p:sp>
        <p:nvSpPr>
          <p:cNvPr id="20" name="Рисунок 9">
            <a:extLst>
              <a:ext uri="{FF2B5EF4-FFF2-40B4-BE49-F238E27FC236}">
                <a16:creationId xmlns:a16="http://schemas.microsoft.com/office/drawing/2014/main" id="{45CCC523-81E4-4297-AFFB-DD1E29A2700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 rot="20885780">
            <a:off x="16770074" y="158633"/>
            <a:ext cx="7591818" cy="7530346"/>
          </a:xfrm>
          <a:custGeom>
            <a:avLst/>
            <a:gdLst>
              <a:gd name="connsiteX0" fmla="*/ 194214 w 2717800"/>
              <a:gd name="connsiteY0" fmla="*/ 0 h 2717800"/>
              <a:gd name="connsiteX1" fmla="*/ 2523586 w 2717800"/>
              <a:gd name="connsiteY1" fmla="*/ 0 h 2717800"/>
              <a:gd name="connsiteX2" fmla="*/ 2717800 w 2717800"/>
              <a:gd name="connsiteY2" fmla="*/ 194214 h 2717800"/>
              <a:gd name="connsiteX3" fmla="*/ 2717800 w 2717800"/>
              <a:gd name="connsiteY3" fmla="*/ 2523586 h 2717800"/>
              <a:gd name="connsiteX4" fmla="*/ 2523586 w 2717800"/>
              <a:gd name="connsiteY4" fmla="*/ 2717800 h 2717800"/>
              <a:gd name="connsiteX5" fmla="*/ 194214 w 2717800"/>
              <a:gd name="connsiteY5" fmla="*/ 2717800 h 2717800"/>
              <a:gd name="connsiteX6" fmla="*/ 0 w 2717800"/>
              <a:gd name="connsiteY6" fmla="*/ 2523586 h 2717800"/>
              <a:gd name="connsiteX7" fmla="*/ 0 w 2717800"/>
              <a:gd name="connsiteY7" fmla="*/ 194214 h 2717800"/>
              <a:gd name="connsiteX8" fmla="*/ 194214 w 2717800"/>
              <a:gd name="connsiteY8" fmla="*/ 0 h 271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17800" h="2717800">
                <a:moveTo>
                  <a:pt x="194214" y="0"/>
                </a:moveTo>
                <a:lnTo>
                  <a:pt x="2523586" y="0"/>
                </a:lnTo>
                <a:cubicBezTo>
                  <a:pt x="2630847" y="0"/>
                  <a:pt x="2717800" y="86953"/>
                  <a:pt x="2717800" y="194214"/>
                </a:cubicBezTo>
                <a:lnTo>
                  <a:pt x="2717800" y="2523586"/>
                </a:lnTo>
                <a:cubicBezTo>
                  <a:pt x="2717800" y="2630847"/>
                  <a:pt x="2630847" y="2717800"/>
                  <a:pt x="2523586" y="2717800"/>
                </a:cubicBezTo>
                <a:lnTo>
                  <a:pt x="194214" y="2717800"/>
                </a:lnTo>
                <a:cubicBezTo>
                  <a:pt x="86953" y="2717800"/>
                  <a:pt x="0" y="2630847"/>
                  <a:pt x="0" y="2523586"/>
                </a:cubicBezTo>
                <a:lnTo>
                  <a:pt x="0" y="194214"/>
                </a:lnTo>
                <a:cubicBezTo>
                  <a:pt x="0" y="86953"/>
                  <a:pt x="86953" y="0"/>
                  <a:pt x="194214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40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</p:bldLst>
  </p:timing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5">
            <a:extLst>
              <a:ext uri="{FF2B5EF4-FFF2-40B4-BE49-F238E27FC236}">
                <a16:creationId xmlns:a16="http://schemas.microsoft.com/office/drawing/2014/main" id="{B3AFB208-ACE0-46D9-993B-C65ADBAF2C4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924056" y="3536083"/>
            <a:ext cx="6934369" cy="6936222"/>
          </a:xfrm>
          <a:custGeom>
            <a:avLst/>
            <a:gdLst>
              <a:gd name="connsiteX0" fmla="*/ 4255708 w 4827374"/>
              <a:gd name="connsiteY0" fmla="*/ 0 h 4829095"/>
              <a:gd name="connsiteX1" fmla="*/ 4827374 w 4827374"/>
              <a:gd name="connsiteY1" fmla="*/ 4257695 h 4829095"/>
              <a:gd name="connsiteX2" fmla="*/ 571667 w 4827374"/>
              <a:gd name="connsiteY2" fmla="*/ 4829095 h 4829095"/>
              <a:gd name="connsiteX3" fmla="*/ 0 w 4827374"/>
              <a:gd name="connsiteY3" fmla="*/ 571400 h 482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27374" h="4829095">
                <a:moveTo>
                  <a:pt x="4255708" y="0"/>
                </a:moveTo>
                <a:lnTo>
                  <a:pt x="4827374" y="4257695"/>
                </a:lnTo>
                <a:lnTo>
                  <a:pt x="571667" y="4829095"/>
                </a:lnTo>
                <a:lnTo>
                  <a:pt x="0" y="57140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  <p:sp>
        <p:nvSpPr>
          <p:cNvPr id="9" name="Рисунок 5">
            <a:extLst>
              <a:ext uri="{FF2B5EF4-FFF2-40B4-BE49-F238E27FC236}">
                <a16:creationId xmlns:a16="http://schemas.microsoft.com/office/drawing/2014/main" id="{8A11E28F-964A-40FE-AD22-0A9113ADCCE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25518" y="1744362"/>
            <a:ext cx="5453171" cy="5454628"/>
          </a:xfrm>
          <a:custGeom>
            <a:avLst/>
            <a:gdLst>
              <a:gd name="connsiteX0" fmla="*/ 4255708 w 4827374"/>
              <a:gd name="connsiteY0" fmla="*/ 0 h 4829095"/>
              <a:gd name="connsiteX1" fmla="*/ 4827374 w 4827374"/>
              <a:gd name="connsiteY1" fmla="*/ 4257695 h 4829095"/>
              <a:gd name="connsiteX2" fmla="*/ 571667 w 4827374"/>
              <a:gd name="connsiteY2" fmla="*/ 4829095 h 4829095"/>
              <a:gd name="connsiteX3" fmla="*/ 0 w 4827374"/>
              <a:gd name="connsiteY3" fmla="*/ 571400 h 482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27374" h="4829095">
                <a:moveTo>
                  <a:pt x="4255708" y="0"/>
                </a:moveTo>
                <a:lnTo>
                  <a:pt x="4827374" y="4257695"/>
                </a:lnTo>
                <a:lnTo>
                  <a:pt x="571667" y="4829095"/>
                </a:lnTo>
                <a:lnTo>
                  <a:pt x="0" y="57140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6781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 animBg="1"/>
    </p:bldLst>
  </p:timing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5">
            <a:extLst>
              <a:ext uri="{FF2B5EF4-FFF2-40B4-BE49-F238E27FC236}">
                <a16:creationId xmlns:a16="http://schemas.microsoft.com/office/drawing/2014/main" id="{8AF12780-FFC7-44B2-B62F-74526F83950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877781" y="1226595"/>
            <a:ext cx="5264073" cy="5265482"/>
          </a:xfrm>
          <a:custGeom>
            <a:avLst/>
            <a:gdLst>
              <a:gd name="connsiteX0" fmla="*/ 4255708 w 4827374"/>
              <a:gd name="connsiteY0" fmla="*/ 0 h 4829095"/>
              <a:gd name="connsiteX1" fmla="*/ 4827374 w 4827374"/>
              <a:gd name="connsiteY1" fmla="*/ 4257695 h 4829095"/>
              <a:gd name="connsiteX2" fmla="*/ 571667 w 4827374"/>
              <a:gd name="connsiteY2" fmla="*/ 4829095 h 4829095"/>
              <a:gd name="connsiteX3" fmla="*/ 0 w 4827374"/>
              <a:gd name="connsiteY3" fmla="*/ 571400 h 482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27374" h="4829095">
                <a:moveTo>
                  <a:pt x="4255708" y="0"/>
                </a:moveTo>
                <a:lnTo>
                  <a:pt x="4827374" y="4257695"/>
                </a:lnTo>
                <a:lnTo>
                  <a:pt x="571667" y="4829095"/>
                </a:lnTo>
                <a:lnTo>
                  <a:pt x="0" y="57140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  <p:sp>
        <p:nvSpPr>
          <p:cNvPr id="10" name="Рисунок 5">
            <a:extLst>
              <a:ext uri="{FF2B5EF4-FFF2-40B4-BE49-F238E27FC236}">
                <a16:creationId xmlns:a16="http://schemas.microsoft.com/office/drawing/2014/main" id="{81951F87-79D9-4A44-8F8D-EC4272D083A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206627" y="3988998"/>
            <a:ext cx="4773735" cy="4797376"/>
          </a:xfrm>
          <a:custGeom>
            <a:avLst/>
            <a:gdLst>
              <a:gd name="connsiteX0" fmla="*/ 4255708 w 4827374"/>
              <a:gd name="connsiteY0" fmla="*/ 0 h 4829095"/>
              <a:gd name="connsiteX1" fmla="*/ 4827374 w 4827374"/>
              <a:gd name="connsiteY1" fmla="*/ 4257695 h 4829095"/>
              <a:gd name="connsiteX2" fmla="*/ 571667 w 4827374"/>
              <a:gd name="connsiteY2" fmla="*/ 4829095 h 4829095"/>
              <a:gd name="connsiteX3" fmla="*/ 0 w 4827374"/>
              <a:gd name="connsiteY3" fmla="*/ 571400 h 482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27374" h="4829095">
                <a:moveTo>
                  <a:pt x="4255708" y="0"/>
                </a:moveTo>
                <a:lnTo>
                  <a:pt x="4827374" y="4257695"/>
                </a:lnTo>
                <a:lnTo>
                  <a:pt x="571667" y="4829095"/>
                </a:lnTo>
                <a:lnTo>
                  <a:pt x="0" y="57140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  <p:sp>
        <p:nvSpPr>
          <p:cNvPr id="11" name="Рисунок 5">
            <a:extLst>
              <a:ext uri="{FF2B5EF4-FFF2-40B4-BE49-F238E27FC236}">
                <a16:creationId xmlns:a16="http://schemas.microsoft.com/office/drawing/2014/main" id="{CB5286E7-76A1-42AD-8F62-7235A70AA12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776661" y="7780414"/>
            <a:ext cx="4197391" cy="4198512"/>
          </a:xfrm>
          <a:custGeom>
            <a:avLst/>
            <a:gdLst>
              <a:gd name="connsiteX0" fmla="*/ 4255708 w 4827374"/>
              <a:gd name="connsiteY0" fmla="*/ 0 h 4829095"/>
              <a:gd name="connsiteX1" fmla="*/ 4827374 w 4827374"/>
              <a:gd name="connsiteY1" fmla="*/ 4257695 h 4829095"/>
              <a:gd name="connsiteX2" fmla="*/ 571667 w 4827374"/>
              <a:gd name="connsiteY2" fmla="*/ 4829095 h 4829095"/>
              <a:gd name="connsiteX3" fmla="*/ 0 w 4827374"/>
              <a:gd name="connsiteY3" fmla="*/ 571400 h 482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27374" h="4829095">
                <a:moveTo>
                  <a:pt x="4255708" y="0"/>
                </a:moveTo>
                <a:lnTo>
                  <a:pt x="4827374" y="4257695"/>
                </a:lnTo>
                <a:lnTo>
                  <a:pt x="571667" y="4829095"/>
                </a:lnTo>
                <a:lnTo>
                  <a:pt x="0" y="57140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2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757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nimation slide_1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r="8"/>
          <a:stretch>
            <a:fillRect/>
          </a:stretch>
        </p:blipFill>
        <p:spPr>
          <a:xfrm>
            <a:off x="0" y="0"/>
            <a:ext cx="24382413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815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17" Type="http://schemas.openxmlformats.org/officeDocument/2006/relationships/slideLayout" Target="../slideLayouts/slideLayout128.xml"/><Relationship Id="rId21" Type="http://schemas.openxmlformats.org/officeDocument/2006/relationships/slideLayout" Target="../slideLayouts/slideLayout32.xml"/><Relationship Id="rId42" Type="http://schemas.openxmlformats.org/officeDocument/2006/relationships/slideLayout" Target="../slideLayouts/slideLayout53.xml"/><Relationship Id="rId63" Type="http://schemas.openxmlformats.org/officeDocument/2006/relationships/slideLayout" Target="../slideLayouts/slideLayout74.xml"/><Relationship Id="rId84" Type="http://schemas.openxmlformats.org/officeDocument/2006/relationships/slideLayout" Target="../slideLayouts/slideLayout95.xml"/><Relationship Id="rId138" Type="http://schemas.openxmlformats.org/officeDocument/2006/relationships/slideLayout" Target="../slideLayouts/slideLayout149.xml"/><Relationship Id="rId159" Type="http://schemas.openxmlformats.org/officeDocument/2006/relationships/slideLayout" Target="../slideLayouts/slideLayout170.xml"/><Relationship Id="rId170" Type="http://schemas.openxmlformats.org/officeDocument/2006/relationships/slideLayout" Target="../slideLayouts/slideLayout181.xml"/><Relationship Id="rId107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22.xml"/><Relationship Id="rId32" Type="http://schemas.openxmlformats.org/officeDocument/2006/relationships/slideLayout" Target="../slideLayouts/slideLayout43.xml"/><Relationship Id="rId53" Type="http://schemas.openxmlformats.org/officeDocument/2006/relationships/slideLayout" Target="../slideLayouts/slideLayout64.xml"/><Relationship Id="rId74" Type="http://schemas.openxmlformats.org/officeDocument/2006/relationships/slideLayout" Target="../slideLayouts/slideLayout85.xml"/><Relationship Id="rId128" Type="http://schemas.openxmlformats.org/officeDocument/2006/relationships/slideLayout" Target="../slideLayouts/slideLayout139.xml"/><Relationship Id="rId149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6.xml"/><Relationship Id="rId95" Type="http://schemas.openxmlformats.org/officeDocument/2006/relationships/slideLayout" Target="../slideLayouts/slideLayout106.xml"/><Relationship Id="rId160" Type="http://schemas.openxmlformats.org/officeDocument/2006/relationships/slideLayout" Target="../slideLayouts/slideLayout171.xml"/><Relationship Id="rId181" Type="http://schemas.openxmlformats.org/officeDocument/2006/relationships/slideLayout" Target="../slideLayouts/slideLayout192.xml"/><Relationship Id="rId22" Type="http://schemas.openxmlformats.org/officeDocument/2006/relationships/slideLayout" Target="../slideLayouts/slideLayout33.xml"/><Relationship Id="rId43" Type="http://schemas.openxmlformats.org/officeDocument/2006/relationships/slideLayout" Target="../slideLayouts/slideLayout54.xml"/><Relationship Id="rId64" Type="http://schemas.openxmlformats.org/officeDocument/2006/relationships/slideLayout" Target="../slideLayouts/slideLayout75.xml"/><Relationship Id="rId118" Type="http://schemas.openxmlformats.org/officeDocument/2006/relationships/slideLayout" Target="../slideLayouts/slideLayout129.xml"/><Relationship Id="rId139" Type="http://schemas.openxmlformats.org/officeDocument/2006/relationships/slideLayout" Target="../slideLayouts/slideLayout150.xml"/><Relationship Id="rId85" Type="http://schemas.openxmlformats.org/officeDocument/2006/relationships/slideLayout" Target="../slideLayouts/slideLayout96.xml"/><Relationship Id="rId150" Type="http://schemas.openxmlformats.org/officeDocument/2006/relationships/slideLayout" Target="../slideLayouts/slideLayout161.xml"/><Relationship Id="rId171" Type="http://schemas.openxmlformats.org/officeDocument/2006/relationships/slideLayout" Target="../slideLayouts/slideLayout182.xml"/><Relationship Id="rId12" Type="http://schemas.openxmlformats.org/officeDocument/2006/relationships/slideLayout" Target="../slideLayouts/slideLayout23.xml"/><Relationship Id="rId33" Type="http://schemas.openxmlformats.org/officeDocument/2006/relationships/slideLayout" Target="../slideLayouts/slideLayout44.xml"/><Relationship Id="rId108" Type="http://schemas.openxmlformats.org/officeDocument/2006/relationships/slideLayout" Target="../slideLayouts/slideLayout119.xml"/><Relationship Id="rId129" Type="http://schemas.openxmlformats.org/officeDocument/2006/relationships/slideLayout" Target="../slideLayouts/slideLayout140.xml"/><Relationship Id="rId54" Type="http://schemas.openxmlformats.org/officeDocument/2006/relationships/slideLayout" Target="../slideLayouts/slideLayout65.xml"/><Relationship Id="rId75" Type="http://schemas.openxmlformats.org/officeDocument/2006/relationships/slideLayout" Target="../slideLayouts/slideLayout86.xml"/><Relationship Id="rId96" Type="http://schemas.openxmlformats.org/officeDocument/2006/relationships/slideLayout" Target="../slideLayouts/slideLayout107.xml"/><Relationship Id="rId140" Type="http://schemas.openxmlformats.org/officeDocument/2006/relationships/slideLayout" Target="../slideLayouts/slideLayout151.xml"/><Relationship Id="rId161" Type="http://schemas.openxmlformats.org/officeDocument/2006/relationships/slideLayout" Target="../slideLayouts/slideLayout172.xml"/><Relationship Id="rId182" Type="http://schemas.openxmlformats.org/officeDocument/2006/relationships/slideLayout" Target="../slideLayouts/slideLayout193.xml"/><Relationship Id="rId6" Type="http://schemas.openxmlformats.org/officeDocument/2006/relationships/slideLayout" Target="../slideLayouts/slideLayout17.xml"/><Relationship Id="rId23" Type="http://schemas.openxmlformats.org/officeDocument/2006/relationships/slideLayout" Target="../slideLayouts/slideLayout34.xml"/><Relationship Id="rId119" Type="http://schemas.openxmlformats.org/officeDocument/2006/relationships/slideLayout" Target="../slideLayouts/slideLayout130.xml"/><Relationship Id="rId44" Type="http://schemas.openxmlformats.org/officeDocument/2006/relationships/slideLayout" Target="../slideLayouts/slideLayout55.xml"/><Relationship Id="rId60" Type="http://schemas.openxmlformats.org/officeDocument/2006/relationships/slideLayout" Target="../slideLayouts/slideLayout71.xml"/><Relationship Id="rId65" Type="http://schemas.openxmlformats.org/officeDocument/2006/relationships/slideLayout" Target="../slideLayouts/slideLayout76.xml"/><Relationship Id="rId81" Type="http://schemas.openxmlformats.org/officeDocument/2006/relationships/slideLayout" Target="../slideLayouts/slideLayout92.xml"/><Relationship Id="rId86" Type="http://schemas.openxmlformats.org/officeDocument/2006/relationships/slideLayout" Target="../slideLayouts/slideLayout97.xml"/><Relationship Id="rId130" Type="http://schemas.openxmlformats.org/officeDocument/2006/relationships/slideLayout" Target="../slideLayouts/slideLayout141.xml"/><Relationship Id="rId135" Type="http://schemas.openxmlformats.org/officeDocument/2006/relationships/slideLayout" Target="../slideLayouts/slideLayout146.xml"/><Relationship Id="rId151" Type="http://schemas.openxmlformats.org/officeDocument/2006/relationships/slideLayout" Target="../slideLayouts/slideLayout162.xml"/><Relationship Id="rId156" Type="http://schemas.openxmlformats.org/officeDocument/2006/relationships/slideLayout" Target="../slideLayouts/slideLayout167.xml"/><Relationship Id="rId177" Type="http://schemas.openxmlformats.org/officeDocument/2006/relationships/slideLayout" Target="../slideLayouts/slideLayout188.xml"/><Relationship Id="rId172" Type="http://schemas.openxmlformats.org/officeDocument/2006/relationships/slideLayout" Target="../slideLayouts/slideLayout183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9" Type="http://schemas.openxmlformats.org/officeDocument/2006/relationships/slideLayout" Target="../slideLayouts/slideLayout50.xml"/><Relationship Id="rId109" Type="http://schemas.openxmlformats.org/officeDocument/2006/relationships/slideLayout" Target="../slideLayouts/slideLayout120.xml"/><Relationship Id="rId34" Type="http://schemas.openxmlformats.org/officeDocument/2006/relationships/slideLayout" Target="../slideLayouts/slideLayout45.xml"/><Relationship Id="rId50" Type="http://schemas.openxmlformats.org/officeDocument/2006/relationships/slideLayout" Target="../slideLayouts/slideLayout61.xml"/><Relationship Id="rId55" Type="http://schemas.openxmlformats.org/officeDocument/2006/relationships/slideLayout" Target="../slideLayouts/slideLayout66.xml"/><Relationship Id="rId76" Type="http://schemas.openxmlformats.org/officeDocument/2006/relationships/slideLayout" Target="../slideLayouts/slideLayout87.xml"/><Relationship Id="rId97" Type="http://schemas.openxmlformats.org/officeDocument/2006/relationships/slideLayout" Target="../slideLayouts/slideLayout108.xml"/><Relationship Id="rId104" Type="http://schemas.openxmlformats.org/officeDocument/2006/relationships/slideLayout" Target="../slideLayouts/slideLayout115.xml"/><Relationship Id="rId120" Type="http://schemas.openxmlformats.org/officeDocument/2006/relationships/slideLayout" Target="../slideLayouts/slideLayout131.xml"/><Relationship Id="rId125" Type="http://schemas.openxmlformats.org/officeDocument/2006/relationships/slideLayout" Target="../slideLayouts/slideLayout136.xml"/><Relationship Id="rId141" Type="http://schemas.openxmlformats.org/officeDocument/2006/relationships/slideLayout" Target="../slideLayouts/slideLayout152.xml"/><Relationship Id="rId146" Type="http://schemas.openxmlformats.org/officeDocument/2006/relationships/slideLayout" Target="../slideLayouts/slideLayout157.xml"/><Relationship Id="rId167" Type="http://schemas.openxmlformats.org/officeDocument/2006/relationships/slideLayout" Target="../slideLayouts/slideLayout178.xml"/><Relationship Id="rId7" Type="http://schemas.openxmlformats.org/officeDocument/2006/relationships/slideLayout" Target="../slideLayouts/slideLayout18.xml"/><Relationship Id="rId71" Type="http://schemas.openxmlformats.org/officeDocument/2006/relationships/slideLayout" Target="../slideLayouts/slideLayout82.xml"/><Relationship Id="rId92" Type="http://schemas.openxmlformats.org/officeDocument/2006/relationships/slideLayout" Target="../slideLayouts/slideLayout103.xml"/><Relationship Id="rId162" Type="http://schemas.openxmlformats.org/officeDocument/2006/relationships/slideLayout" Target="../slideLayouts/slideLayout173.xml"/><Relationship Id="rId18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29" Type="http://schemas.openxmlformats.org/officeDocument/2006/relationships/slideLayout" Target="../slideLayouts/slideLayout40.xml"/><Relationship Id="rId24" Type="http://schemas.openxmlformats.org/officeDocument/2006/relationships/slideLayout" Target="../slideLayouts/slideLayout35.xml"/><Relationship Id="rId40" Type="http://schemas.openxmlformats.org/officeDocument/2006/relationships/slideLayout" Target="../slideLayouts/slideLayout51.xml"/><Relationship Id="rId45" Type="http://schemas.openxmlformats.org/officeDocument/2006/relationships/slideLayout" Target="../slideLayouts/slideLayout56.xml"/><Relationship Id="rId66" Type="http://schemas.openxmlformats.org/officeDocument/2006/relationships/slideLayout" Target="../slideLayouts/slideLayout77.xml"/><Relationship Id="rId87" Type="http://schemas.openxmlformats.org/officeDocument/2006/relationships/slideLayout" Target="../slideLayouts/slideLayout98.xml"/><Relationship Id="rId110" Type="http://schemas.openxmlformats.org/officeDocument/2006/relationships/slideLayout" Target="../slideLayouts/slideLayout121.xml"/><Relationship Id="rId115" Type="http://schemas.openxmlformats.org/officeDocument/2006/relationships/slideLayout" Target="../slideLayouts/slideLayout126.xml"/><Relationship Id="rId131" Type="http://schemas.openxmlformats.org/officeDocument/2006/relationships/slideLayout" Target="../slideLayouts/slideLayout142.xml"/><Relationship Id="rId136" Type="http://schemas.openxmlformats.org/officeDocument/2006/relationships/slideLayout" Target="../slideLayouts/slideLayout147.xml"/><Relationship Id="rId157" Type="http://schemas.openxmlformats.org/officeDocument/2006/relationships/slideLayout" Target="../slideLayouts/slideLayout168.xml"/><Relationship Id="rId178" Type="http://schemas.openxmlformats.org/officeDocument/2006/relationships/slideLayout" Target="../slideLayouts/slideLayout189.xml"/><Relationship Id="rId61" Type="http://schemas.openxmlformats.org/officeDocument/2006/relationships/slideLayout" Target="../slideLayouts/slideLayout72.xml"/><Relationship Id="rId82" Type="http://schemas.openxmlformats.org/officeDocument/2006/relationships/slideLayout" Target="../slideLayouts/slideLayout93.xml"/><Relationship Id="rId152" Type="http://schemas.openxmlformats.org/officeDocument/2006/relationships/slideLayout" Target="../slideLayouts/slideLayout163.xml"/><Relationship Id="rId173" Type="http://schemas.openxmlformats.org/officeDocument/2006/relationships/slideLayout" Target="../slideLayouts/slideLayout184.xml"/><Relationship Id="rId1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56" Type="http://schemas.openxmlformats.org/officeDocument/2006/relationships/slideLayout" Target="../slideLayouts/slideLayout67.xml"/><Relationship Id="rId77" Type="http://schemas.openxmlformats.org/officeDocument/2006/relationships/slideLayout" Target="../slideLayouts/slideLayout88.xml"/><Relationship Id="rId100" Type="http://schemas.openxmlformats.org/officeDocument/2006/relationships/slideLayout" Target="../slideLayouts/slideLayout111.xml"/><Relationship Id="rId105" Type="http://schemas.openxmlformats.org/officeDocument/2006/relationships/slideLayout" Target="../slideLayouts/slideLayout116.xml"/><Relationship Id="rId126" Type="http://schemas.openxmlformats.org/officeDocument/2006/relationships/slideLayout" Target="../slideLayouts/slideLayout137.xml"/><Relationship Id="rId147" Type="http://schemas.openxmlformats.org/officeDocument/2006/relationships/slideLayout" Target="../slideLayouts/slideLayout158.xml"/><Relationship Id="rId168" Type="http://schemas.openxmlformats.org/officeDocument/2006/relationships/slideLayout" Target="../slideLayouts/slideLayout179.xml"/><Relationship Id="rId8" Type="http://schemas.openxmlformats.org/officeDocument/2006/relationships/slideLayout" Target="../slideLayouts/slideLayout19.xml"/><Relationship Id="rId51" Type="http://schemas.openxmlformats.org/officeDocument/2006/relationships/slideLayout" Target="../slideLayouts/slideLayout62.xml"/><Relationship Id="rId72" Type="http://schemas.openxmlformats.org/officeDocument/2006/relationships/slideLayout" Target="../slideLayouts/slideLayout83.xml"/><Relationship Id="rId93" Type="http://schemas.openxmlformats.org/officeDocument/2006/relationships/slideLayout" Target="../slideLayouts/slideLayout104.xml"/><Relationship Id="rId98" Type="http://schemas.openxmlformats.org/officeDocument/2006/relationships/slideLayout" Target="../slideLayouts/slideLayout109.xml"/><Relationship Id="rId121" Type="http://schemas.openxmlformats.org/officeDocument/2006/relationships/slideLayout" Target="../slideLayouts/slideLayout132.xml"/><Relationship Id="rId142" Type="http://schemas.openxmlformats.org/officeDocument/2006/relationships/slideLayout" Target="../slideLayouts/slideLayout153.xml"/><Relationship Id="rId163" Type="http://schemas.openxmlformats.org/officeDocument/2006/relationships/slideLayout" Target="../slideLayouts/slideLayout174.xml"/><Relationship Id="rId3" Type="http://schemas.openxmlformats.org/officeDocument/2006/relationships/slideLayout" Target="../slideLayouts/slideLayout14.xml"/><Relationship Id="rId25" Type="http://schemas.openxmlformats.org/officeDocument/2006/relationships/slideLayout" Target="../slideLayouts/slideLayout36.xml"/><Relationship Id="rId46" Type="http://schemas.openxmlformats.org/officeDocument/2006/relationships/slideLayout" Target="../slideLayouts/slideLayout57.xml"/><Relationship Id="rId67" Type="http://schemas.openxmlformats.org/officeDocument/2006/relationships/slideLayout" Target="../slideLayouts/slideLayout78.xml"/><Relationship Id="rId116" Type="http://schemas.openxmlformats.org/officeDocument/2006/relationships/slideLayout" Target="../slideLayouts/slideLayout127.xml"/><Relationship Id="rId137" Type="http://schemas.openxmlformats.org/officeDocument/2006/relationships/slideLayout" Target="../slideLayouts/slideLayout148.xml"/><Relationship Id="rId158" Type="http://schemas.openxmlformats.org/officeDocument/2006/relationships/slideLayout" Target="../slideLayouts/slideLayout169.xml"/><Relationship Id="rId20" Type="http://schemas.openxmlformats.org/officeDocument/2006/relationships/slideLayout" Target="../slideLayouts/slideLayout31.xml"/><Relationship Id="rId41" Type="http://schemas.openxmlformats.org/officeDocument/2006/relationships/slideLayout" Target="../slideLayouts/slideLayout52.xml"/><Relationship Id="rId62" Type="http://schemas.openxmlformats.org/officeDocument/2006/relationships/slideLayout" Target="../slideLayouts/slideLayout73.xml"/><Relationship Id="rId83" Type="http://schemas.openxmlformats.org/officeDocument/2006/relationships/slideLayout" Target="../slideLayouts/slideLayout94.xml"/><Relationship Id="rId88" Type="http://schemas.openxmlformats.org/officeDocument/2006/relationships/slideLayout" Target="../slideLayouts/slideLayout99.xml"/><Relationship Id="rId111" Type="http://schemas.openxmlformats.org/officeDocument/2006/relationships/slideLayout" Target="../slideLayouts/slideLayout122.xml"/><Relationship Id="rId132" Type="http://schemas.openxmlformats.org/officeDocument/2006/relationships/slideLayout" Target="../slideLayouts/slideLayout143.xml"/><Relationship Id="rId153" Type="http://schemas.openxmlformats.org/officeDocument/2006/relationships/slideLayout" Target="../slideLayouts/slideLayout164.xml"/><Relationship Id="rId174" Type="http://schemas.openxmlformats.org/officeDocument/2006/relationships/slideLayout" Target="../slideLayouts/slideLayout185.xml"/><Relationship Id="rId179" Type="http://schemas.openxmlformats.org/officeDocument/2006/relationships/slideLayout" Target="../slideLayouts/slideLayout190.xml"/><Relationship Id="rId15" Type="http://schemas.openxmlformats.org/officeDocument/2006/relationships/slideLayout" Target="../slideLayouts/slideLayout26.xml"/><Relationship Id="rId36" Type="http://schemas.openxmlformats.org/officeDocument/2006/relationships/slideLayout" Target="../slideLayouts/slideLayout47.xml"/><Relationship Id="rId57" Type="http://schemas.openxmlformats.org/officeDocument/2006/relationships/slideLayout" Target="../slideLayouts/slideLayout68.xml"/><Relationship Id="rId106" Type="http://schemas.openxmlformats.org/officeDocument/2006/relationships/slideLayout" Target="../slideLayouts/slideLayout117.xml"/><Relationship Id="rId127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21.xml"/><Relationship Id="rId31" Type="http://schemas.openxmlformats.org/officeDocument/2006/relationships/slideLayout" Target="../slideLayouts/slideLayout42.xml"/><Relationship Id="rId52" Type="http://schemas.openxmlformats.org/officeDocument/2006/relationships/slideLayout" Target="../slideLayouts/slideLayout63.xml"/><Relationship Id="rId73" Type="http://schemas.openxmlformats.org/officeDocument/2006/relationships/slideLayout" Target="../slideLayouts/slideLayout84.xml"/><Relationship Id="rId78" Type="http://schemas.openxmlformats.org/officeDocument/2006/relationships/slideLayout" Target="../slideLayouts/slideLayout89.xml"/><Relationship Id="rId94" Type="http://schemas.openxmlformats.org/officeDocument/2006/relationships/slideLayout" Target="../slideLayouts/slideLayout105.xml"/><Relationship Id="rId99" Type="http://schemas.openxmlformats.org/officeDocument/2006/relationships/slideLayout" Target="../slideLayouts/slideLayout110.xml"/><Relationship Id="rId101" Type="http://schemas.openxmlformats.org/officeDocument/2006/relationships/slideLayout" Target="../slideLayouts/slideLayout112.xml"/><Relationship Id="rId122" Type="http://schemas.openxmlformats.org/officeDocument/2006/relationships/slideLayout" Target="../slideLayouts/slideLayout133.xml"/><Relationship Id="rId143" Type="http://schemas.openxmlformats.org/officeDocument/2006/relationships/slideLayout" Target="../slideLayouts/slideLayout154.xml"/><Relationship Id="rId148" Type="http://schemas.openxmlformats.org/officeDocument/2006/relationships/slideLayout" Target="../slideLayouts/slideLayout159.xml"/><Relationship Id="rId164" Type="http://schemas.openxmlformats.org/officeDocument/2006/relationships/slideLayout" Target="../slideLayouts/slideLayout175.xml"/><Relationship Id="rId169" Type="http://schemas.openxmlformats.org/officeDocument/2006/relationships/slideLayout" Target="../slideLayouts/slideLayout18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80" Type="http://schemas.openxmlformats.org/officeDocument/2006/relationships/slideLayout" Target="../slideLayouts/slideLayout191.xml"/><Relationship Id="rId26" Type="http://schemas.openxmlformats.org/officeDocument/2006/relationships/slideLayout" Target="../slideLayouts/slideLayout37.xml"/><Relationship Id="rId47" Type="http://schemas.openxmlformats.org/officeDocument/2006/relationships/slideLayout" Target="../slideLayouts/slideLayout58.xml"/><Relationship Id="rId68" Type="http://schemas.openxmlformats.org/officeDocument/2006/relationships/slideLayout" Target="../slideLayouts/slideLayout79.xml"/><Relationship Id="rId89" Type="http://schemas.openxmlformats.org/officeDocument/2006/relationships/slideLayout" Target="../slideLayouts/slideLayout100.xml"/><Relationship Id="rId112" Type="http://schemas.openxmlformats.org/officeDocument/2006/relationships/slideLayout" Target="../slideLayouts/slideLayout123.xml"/><Relationship Id="rId133" Type="http://schemas.openxmlformats.org/officeDocument/2006/relationships/slideLayout" Target="../slideLayouts/slideLayout144.xml"/><Relationship Id="rId154" Type="http://schemas.openxmlformats.org/officeDocument/2006/relationships/slideLayout" Target="../slideLayouts/slideLayout165.xml"/><Relationship Id="rId175" Type="http://schemas.openxmlformats.org/officeDocument/2006/relationships/slideLayout" Target="../slideLayouts/slideLayout186.xml"/><Relationship Id="rId16" Type="http://schemas.openxmlformats.org/officeDocument/2006/relationships/slideLayout" Target="../slideLayouts/slideLayout27.xml"/><Relationship Id="rId37" Type="http://schemas.openxmlformats.org/officeDocument/2006/relationships/slideLayout" Target="../slideLayouts/slideLayout48.xml"/><Relationship Id="rId58" Type="http://schemas.openxmlformats.org/officeDocument/2006/relationships/slideLayout" Target="../slideLayouts/slideLayout69.xml"/><Relationship Id="rId79" Type="http://schemas.openxmlformats.org/officeDocument/2006/relationships/slideLayout" Target="../slideLayouts/slideLayout90.xml"/><Relationship Id="rId102" Type="http://schemas.openxmlformats.org/officeDocument/2006/relationships/slideLayout" Target="../slideLayouts/slideLayout113.xml"/><Relationship Id="rId123" Type="http://schemas.openxmlformats.org/officeDocument/2006/relationships/slideLayout" Target="../slideLayouts/slideLayout134.xml"/><Relationship Id="rId144" Type="http://schemas.openxmlformats.org/officeDocument/2006/relationships/slideLayout" Target="../slideLayouts/slideLayout155.xml"/><Relationship Id="rId90" Type="http://schemas.openxmlformats.org/officeDocument/2006/relationships/slideLayout" Target="../slideLayouts/slideLayout101.xml"/><Relationship Id="rId165" Type="http://schemas.openxmlformats.org/officeDocument/2006/relationships/slideLayout" Target="../slideLayouts/slideLayout176.xml"/><Relationship Id="rId27" Type="http://schemas.openxmlformats.org/officeDocument/2006/relationships/slideLayout" Target="../slideLayouts/slideLayout38.xml"/><Relationship Id="rId48" Type="http://schemas.openxmlformats.org/officeDocument/2006/relationships/slideLayout" Target="../slideLayouts/slideLayout59.xml"/><Relationship Id="rId69" Type="http://schemas.openxmlformats.org/officeDocument/2006/relationships/slideLayout" Target="../slideLayouts/slideLayout80.xml"/><Relationship Id="rId113" Type="http://schemas.openxmlformats.org/officeDocument/2006/relationships/slideLayout" Target="../slideLayouts/slideLayout124.xml"/><Relationship Id="rId134" Type="http://schemas.openxmlformats.org/officeDocument/2006/relationships/slideLayout" Target="../slideLayouts/slideLayout145.xml"/><Relationship Id="rId80" Type="http://schemas.openxmlformats.org/officeDocument/2006/relationships/slideLayout" Target="../slideLayouts/slideLayout91.xml"/><Relationship Id="rId155" Type="http://schemas.openxmlformats.org/officeDocument/2006/relationships/slideLayout" Target="../slideLayouts/slideLayout166.xml"/><Relationship Id="rId176" Type="http://schemas.openxmlformats.org/officeDocument/2006/relationships/slideLayout" Target="../slideLayouts/slideLayout187.xml"/><Relationship Id="rId17" Type="http://schemas.openxmlformats.org/officeDocument/2006/relationships/slideLayout" Target="../slideLayouts/slideLayout28.xml"/><Relationship Id="rId38" Type="http://schemas.openxmlformats.org/officeDocument/2006/relationships/slideLayout" Target="../slideLayouts/slideLayout49.xml"/><Relationship Id="rId59" Type="http://schemas.openxmlformats.org/officeDocument/2006/relationships/slideLayout" Target="../slideLayouts/slideLayout70.xml"/><Relationship Id="rId103" Type="http://schemas.openxmlformats.org/officeDocument/2006/relationships/slideLayout" Target="../slideLayouts/slideLayout114.xml"/><Relationship Id="rId124" Type="http://schemas.openxmlformats.org/officeDocument/2006/relationships/slideLayout" Target="../slideLayouts/slideLayout135.xml"/><Relationship Id="rId70" Type="http://schemas.openxmlformats.org/officeDocument/2006/relationships/slideLayout" Target="../slideLayouts/slideLayout81.xml"/><Relationship Id="rId91" Type="http://schemas.openxmlformats.org/officeDocument/2006/relationships/slideLayout" Target="../slideLayouts/slideLayout102.xml"/><Relationship Id="rId145" Type="http://schemas.openxmlformats.org/officeDocument/2006/relationships/slideLayout" Target="../slideLayouts/slideLayout156.xml"/><Relationship Id="rId166" Type="http://schemas.openxmlformats.org/officeDocument/2006/relationships/slideLayout" Target="../slideLayouts/slideLayout177.xml"/><Relationship Id="rId1" Type="http://schemas.openxmlformats.org/officeDocument/2006/relationships/slideLayout" Target="../slideLayouts/slideLayout12.xml"/><Relationship Id="rId28" Type="http://schemas.openxmlformats.org/officeDocument/2006/relationships/slideLayout" Target="../slideLayouts/slideLayout39.xml"/><Relationship Id="rId49" Type="http://schemas.openxmlformats.org/officeDocument/2006/relationships/slideLayout" Target="../slideLayouts/slideLayout60.xml"/><Relationship Id="rId114" Type="http://schemas.openxmlformats.org/officeDocument/2006/relationships/slideLayout" Target="../slideLayouts/slideLayout1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A48271B-78B7-25DB-D12D-1633D04A5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D8A97DF-B069-B53A-30BD-2795679482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212BD54-1376-4BF8-D046-FFEFE6B35C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0" i="0">
                <a:solidFill>
                  <a:schemeClr val="tx1">
                    <a:tint val="75000"/>
                  </a:schemeClr>
                </a:solidFill>
                <a:latin typeface="Roboto" panose="02000000000000000000" pitchFamily="2" charset="0"/>
              </a:defRPr>
            </a:lvl1pPr>
          </a:lstStyle>
          <a:p>
            <a:fld id="{FC1CDF98-5278-2040-A95B-387DEC23A137}" type="datetimeFigureOut">
              <a:rPr lang="pt-BR" smtClean="0"/>
              <a:pPr/>
              <a:t>03/11/2024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901B736-3AD6-DFD7-9417-411D41739F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>
                    <a:tint val="75000"/>
                  </a:schemeClr>
                </a:solidFill>
                <a:latin typeface="Roboto" panose="02000000000000000000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B7AE424-257E-E1FB-E5B1-EF92BEE70C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 b="0" i="0">
                <a:solidFill>
                  <a:schemeClr val="tx1">
                    <a:tint val="75000"/>
                  </a:schemeClr>
                </a:solidFill>
                <a:latin typeface="Roboto" panose="02000000000000000000" pitchFamily="2" charset="0"/>
              </a:defRPr>
            </a:lvl1pPr>
          </a:lstStyle>
          <a:p>
            <a:fld id="{735C8ABE-A79D-E445-81D2-4BEDAA82F75A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6641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sz="8800" b="0" i="0" kern="1200">
          <a:solidFill>
            <a:schemeClr val="tx1"/>
          </a:solidFill>
          <a:latin typeface="Roboto Light" panose="02000000000000000000" pitchFamily="2" charset="0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b="0" i="0" kern="1200">
          <a:solidFill>
            <a:schemeClr val="tx1"/>
          </a:solidFill>
          <a:latin typeface="Roboto" panose="02000000000000000000" pitchFamily="2" charset="0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b="0" i="0" kern="1200">
          <a:solidFill>
            <a:schemeClr val="tx1"/>
          </a:solidFill>
          <a:latin typeface="Roboto" panose="02000000000000000000" pitchFamily="2" charset="0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b="0" i="0" kern="1200">
          <a:solidFill>
            <a:schemeClr val="tx1"/>
          </a:solidFill>
          <a:latin typeface="Roboto" panose="02000000000000000000" pitchFamily="2" charset="0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b="0" i="0" kern="1200">
          <a:solidFill>
            <a:schemeClr val="tx1"/>
          </a:solidFill>
          <a:latin typeface="Roboto" panose="02000000000000000000" pitchFamily="2" charset="0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b="0" i="0" kern="1200">
          <a:solidFill>
            <a:schemeClr val="tx1"/>
          </a:solidFill>
          <a:latin typeface="Roboto" panose="02000000000000000000" pitchFamily="2" charset="0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0" i="0">
                <a:solidFill>
                  <a:schemeClr val="tx1">
                    <a:tint val="75000"/>
                  </a:schemeClr>
                </a:solidFill>
                <a:latin typeface="Roboto" panose="02000000000000000000" pitchFamily="2" charset="0"/>
              </a:defRPr>
            </a:lvl1pPr>
          </a:lstStyle>
          <a:p>
            <a:fld id="{FC1CDF98-5278-2040-A95B-387DEC23A137}" type="datetimeFigureOut">
              <a:rPr lang="pt-BR" smtClean="0"/>
              <a:pPr/>
              <a:t>03/11/2024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>
                    <a:tint val="75000"/>
                  </a:schemeClr>
                </a:solidFill>
                <a:latin typeface="Roboto" panose="02000000000000000000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 b="0" i="0">
                <a:solidFill>
                  <a:schemeClr val="tx1">
                    <a:tint val="75000"/>
                  </a:schemeClr>
                </a:solidFill>
                <a:latin typeface="Roboto" panose="02000000000000000000" pitchFamily="2" charset="0"/>
              </a:defRPr>
            </a:lvl1pPr>
          </a:lstStyle>
          <a:p>
            <a:fld id="{735C8ABE-A79D-E445-81D2-4BEDAA82F75A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68361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  <p:sldLayoutId id="2147483872" r:id="rId10"/>
    <p:sldLayoutId id="2147483873" r:id="rId11"/>
    <p:sldLayoutId id="2147483878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7" r:id="rId48"/>
    <p:sldLayoutId id="2147483698" r:id="rId49"/>
    <p:sldLayoutId id="2147483699" r:id="rId50"/>
    <p:sldLayoutId id="2147483700" r:id="rId51"/>
    <p:sldLayoutId id="2147483701" r:id="rId52"/>
    <p:sldLayoutId id="2147483702" r:id="rId53"/>
    <p:sldLayoutId id="2147483703" r:id="rId54"/>
    <p:sldLayoutId id="2147483704" r:id="rId55"/>
    <p:sldLayoutId id="2147483707" r:id="rId56"/>
    <p:sldLayoutId id="2147483708" r:id="rId57"/>
    <p:sldLayoutId id="2147483709" r:id="rId58"/>
    <p:sldLayoutId id="2147483710" r:id="rId59"/>
    <p:sldLayoutId id="2147483711" r:id="rId60"/>
    <p:sldLayoutId id="2147483712" r:id="rId61"/>
    <p:sldLayoutId id="2147483713" r:id="rId62"/>
    <p:sldLayoutId id="2147483714" r:id="rId63"/>
    <p:sldLayoutId id="2147483715" r:id="rId64"/>
    <p:sldLayoutId id="2147483716" r:id="rId65"/>
    <p:sldLayoutId id="2147483717" r:id="rId66"/>
    <p:sldLayoutId id="2147483718" r:id="rId67"/>
    <p:sldLayoutId id="2147483719" r:id="rId68"/>
    <p:sldLayoutId id="2147483720" r:id="rId69"/>
    <p:sldLayoutId id="2147483721" r:id="rId70"/>
    <p:sldLayoutId id="2147483722" r:id="rId71"/>
    <p:sldLayoutId id="2147483723" r:id="rId72"/>
    <p:sldLayoutId id="2147483724" r:id="rId73"/>
    <p:sldLayoutId id="2147483725" r:id="rId74"/>
    <p:sldLayoutId id="2147483726" r:id="rId75"/>
    <p:sldLayoutId id="2147483727" r:id="rId76"/>
    <p:sldLayoutId id="2147483728" r:id="rId77"/>
    <p:sldLayoutId id="2147483729" r:id="rId78"/>
    <p:sldLayoutId id="2147483730" r:id="rId79"/>
    <p:sldLayoutId id="2147483731" r:id="rId80"/>
    <p:sldLayoutId id="2147483732" r:id="rId81"/>
    <p:sldLayoutId id="2147483733" r:id="rId82"/>
    <p:sldLayoutId id="2147483734" r:id="rId83"/>
    <p:sldLayoutId id="2147483735" r:id="rId84"/>
    <p:sldLayoutId id="2147483736" r:id="rId85"/>
    <p:sldLayoutId id="2147483737" r:id="rId86"/>
    <p:sldLayoutId id="2147483738" r:id="rId87"/>
    <p:sldLayoutId id="2147483739" r:id="rId88"/>
    <p:sldLayoutId id="2147483740" r:id="rId89"/>
    <p:sldLayoutId id="2147483741" r:id="rId90"/>
    <p:sldLayoutId id="2147483742" r:id="rId91"/>
    <p:sldLayoutId id="2147483743" r:id="rId92"/>
    <p:sldLayoutId id="2147483744" r:id="rId93"/>
    <p:sldLayoutId id="2147483745" r:id="rId94"/>
    <p:sldLayoutId id="2147483746" r:id="rId95"/>
    <p:sldLayoutId id="2147483747" r:id="rId96"/>
    <p:sldLayoutId id="2147483748" r:id="rId97"/>
    <p:sldLayoutId id="2147483749" r:id="rId98"/>
    <p:sldLayoutId id="2147483750" r:id="rId99"/>
    <p:sldLayoutId id="2147483751" r:id="rId100"/>
    <p:sldLayoutId id="2147483752" r:id="rId101"/>
    <p:sldLayoutId id="2147483753" r:id="rId102"/>
    <p:sldLayoutId id="2147483754" r:id="rId103"/>
    <p:sldLayoutId id="2147483755" r:id="rId104"/>
    <p:sldLayoutId id="2147483756" r:id="rId105"/>
    <p:sldLayoutId id="2147483757" r:id="rId106"/>
    <p:sldLayoutId id="2147483758" r:id="rId107"/>
    <p:sldLayoutId id="2147483759" r:id="rId108"/>
    <p:sldLayoutId id="2147483760" r:id="rId109"/>
    <p:sldLayoutId id="2147483761" r:id="rId110"/>
    <p:sldLayoutId id="2147483762" r:id="rId111"/>
    <p:sldLayoutId id="2147483763" r:id="rId112"/>
    <p:sldLayoutId id="2147483764" r:id="rId113"/>
    <p:sldLayoutId id="2147483765" r:id="rId114"/>
    <p:sldLayoutId id="2147483766" r:id="rId115"/>
    <p:sldLayoutId id="2147483767" r:id="rId116"/>
    <p:sldLayoutId id="2147483768" r:id="rId117"/>
    <p:sldLayoutId id="2147483769" r:id="rId118"/>
    <p:sldLayoutId id="2147483770" r:id="rId119"/>
    <p:sldLayoutId id="2147483771" r:id="rId120"/>
    <p:sldLayoutId id="2147483772" r:id="rId121"/>
    <p:sldLayoutId id="2147483773" r:id="rId122"/>
    <p:sldLayoutId id="2147483774" r:id="rId123"/>
    <p:sldLayoutId id="2147483775" r:id="rId124"/>
    <p:sldLayoutId id="2147483776" r:id="rId125"/>
    <p:sldLayoutId id="2147483777" r:id="rId126"/>
    <p:sldLayoutId id="2147483778" r:id="rId127"/>
    <p:sldLayoutId id="2147483779" r:id="rId128"/>
    <p:sldLayoutId id="2147483780" r:id="rId129"/>
    <p:sldLayoutId id="2147483781" r:id="rId130"/>
    <p:sldLayoutId id="2147483782" r:id="rId131"/>
    <p:sldLayoutId id="2147483783" r:id="rId132"/>
    <p:sldLayoutId id="2147483784" r:id="rId133"/>
    <p:sldLayoutId id="2147483785" r:id="rId134"/>
    <p:sldLayoutId id="2147483786" r:id="rId135"/>
    <p:sldLayoutId id="2147483787" r:id="rId136"/>
    <p:sldLayoutId id="2147483788" r:id="rId137"/>
    <p:sldLayoutId id="2147483789" r:id="rId138"/>
    <p:sldLayoutId id="2147483790" r:id="rId139"/>
    <p:sldLayoutId id="2147483791" r:id="rId140"/>
    <p:sldLayoutId id="2147483792" r:id="rId141"/>
    <p:sldLayoutId id="2147483793" r:id="rId142"/>
    <p:sldLayoutId id="2147483794" r:id="rId143"/>
    <p:sldLayoutId id="2147483795" r:id="rId144"/>
    <p:sldLayoutId id="2147483796" r:id="rId145"/>
    <p:sldLayoutId id="2147483797" r:id="rId146"/>
    <p:sldLayoutId id="2147483798" r:id="rId147"/>
    <p:sldLayoutId id="2147483799" r:id="rId148"/>
    <p:sldLayoutId id="2147483800" r:id="rId149"/>
    <p:sldLayoutId id="2147483829" r:id="rId150"/>
    <p:sldLayoutId id="2147483830" r:id="rId151"/>
    <p:sldLayoutId id="2147483831" r:id="rId152"/>
    <p:sldLayoutId id="2147483832" r:id="rId153"/>
    <p:sldLayoutId id="2147483833" r:id="rId154"/>
    <p:sldLayoutId id="2147483834" r:id="rId155"/>
    <p:sldLayoutId id="2147483835" r:id="rId156"/>
    <p:sldLayoutId id="2147483836" r:id="rId157"/>
    <p:sldLayoutId id="2147483837" r:id="rId158"/>
    <p:sldLayoutId id="2147483838" r:id="rId159"/>
    <p:sldLayoutId id="2147483839" r:id="rId160"/>
    <p:sldLayoutId id="2147483840" r:id="rId161"/>
    <p:sldLayoutId id="2147483841" r:id="rId162"/>
    <p:sldLayoutId id="2147483842" r:id="rId163"/>
    <p:sldLayoutId id="2147483843" r:id="rId164"/>
    <p:sldLayoutId id="2147483844" r:id="rId165"/>
    <p:sldLayoutId id="2147483845" r:id="rId166"/>
    <p:sldLayoutId id="2147483846" r:id="rId167"/>
    <p:sldLayoutId id="2147483847" r:id="rId168"/>
    <p:sldLayoutId id="2147483848" r:id="rId169"/>
    <p:sldLayoutId id="2147483849" r:id="rId170"/>
    <p:sldLayoutId id="2147483850" r:id="rId171"/>
    <p:sldLayoutId id="2147483851" r:id="rId172"/>
    <p:sldLayoutId id="2147483852" r:id="rId173"/>
    <p:sldLayoutId id="2147483853" r:id="rId174"/>
    <p:sldLayoutId id="2147483854" r:id="rId175"/>
    <p:sldLayoutId id="2147483855" r:id="rId176"/>
    <p:sldLayoutId id="2147483856" r:id="rId177"/>
    <p:sldLayoutId id="2147483857" r:id="rId178"/>
    <p:sldLayoutId id="2147483858" r:id="rId179"/>
    <p:sldLayoutId id="2147483859" r:id="rId180"/>
    <p:sldLayoutId id="2147483860" r:id="rId181"/>
    <p:sldLayoutId id="2147483861" r:id="rId182"/>
  </p:sldLayoutIdLst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sz="8800" b="0" i="0" kern="1200">
          <a:solidFill>
            <a:schemeClr val="tx1"/>
          </a:solidFill>
          <a:latin typeface="Roboto Light" panose="02000000000000000000" pitchFamily="2" charset="0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b="0" i="0" kern="1200">
          <a:solidFill>
            <a:schemeClr val="tx1"/>
          </a:solidFill>
          <a:latin typeface="Roboto" panose="02000000000000000000" pitchFamily="2" charset="0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b="0" i="0" kern="1200">
          <a:solidFill>
            <a:schemeClr val="tx1"/>
          </a:solidFill>
          <a:latin typeface="Roboto" panose="02000000000000000000" pitchFamily="2" charset="0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b="0" i="0" kern="1200">
          <a:solidFill>
            <a:schemeClr val="tx1"/>
          </a:solidFill>
          <a:latin typeface="Roboto" panose="02000000000000000000" pitchFamily="2" charset="0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b="0" i="0" kern="1200">
          <a:solidFill>
            <a:schemeClr val="tx1"/>
          </a:solidFill>
          <a:latin typeface="Roboto" panose="02000000000000000000" pitchFamily="2" charset="0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b="0" i="0" kern="1200">
          <a:solidFill>
            <a:schemeClr val="tx1"/>
          </a:solidFill>
          <a:latin typeface="Roboto" panose="02000000000000000000" pitchFamily="2" charset="0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quadrado3"/>
          <p:cNvSpPr/>
          <p:nvPr/>
        </p:nvSpPr>
        <p:spPr>
          <a:xfrm>
            <a:off x="2372405" y="6218803"/>
            <a:ext cx="1295116" cy="129511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17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2400" dirty="0">
              <a:solidFill>
                <a:srgbClr val="3F3F3F"/>
              </a:solidFill>
              <a:latin typeface="Roboto" panose="02000000000000000000" pitchFamily="2" charset="0"/>
            </a:endParaRPr>
          </a:p>
        </p:txBody>
      </p:sp>
      <p:sp>
        <p:nvSpPr>
          <p:cNvPr id="6" name="quadrado4"/>
          <p:cNvSpPr/>
          <p:nvPr/>
        </p:nvSpPr>
        <p:spPr>
          <a:xfrm>
            <a:off x="3851907" y="6218803"/>
            <a:ext cx="1295116" cy="129511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17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2400" dirty="0">
              <a:solidFill>
                <a:srgbClr val="3F3F3F"/>
              </a:solidFill>
              <a:latin typeface="Roboto" panose="02000000000000000000" pitchFamily="2" charset="0"/>
            </a:endParaRPr>
          </a:p>
        </p:txBody>
      </p:sp>
      <p:sp>
        <p:nvSpPr>
          <p:cNvPr id="7" name="quadrado5"/>
          <p:cNvSpPr/>
          <p:nvPr/>
        </p:nvSpPr>
        <p:spPr>
          <a:xfrm>
            <a:off x="5331406" y="6218803"/>
            <a:ext cx="1295116" cy="129511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17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2400" dirty="0">
              <a:solidFill>
                <a:srgbClr val="3F3F3F"/>
              </a:solidFill>
              <a:latin typeface="Roboto" panose="02000000000000000000" pitchFamily="2" charset="0"/>
            </a:endParaRPr>
          </a:p>
        </p:txBody>
      </p:sp>
      <p:sp>
        <p:nvSpPr>
          <p:cNvPr id="8" name="quadrado6"/>
          <p:cNvSpPr/>
          <p:nvPr/>
        </p:nvSpPr>
        <p:spPr>
          <a:xfrm>
            <a:off x="6810908" y="6218803"/>
            <a:ext cx="1295116" cy="129511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17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2400" dirty="0">
              <a:solidFill>
                <a:srgbClr val="3F3F3F"/>
              </a:solidFill>
              <a:latin typeface="Roboto" panose="02000000000000000000" pitchFamily="2" charset="0"/>
            </a:endParaRPr>
          </a:p>
        </p:txBody>
      </p:sp>
      <p:sp>
        <p:nvSpPr>
          <p:cNvPr id="10" name="quadrado7"/>
          <p:cNvSpPr/>
          <p:nvPr/>
        </p:nvSpPr>
        <p:spPr>
          <a:xfrm>
            <a:off x="9769909" y="6218803"/>
            <a:ext cx="1295116" cy="129511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17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2400" dirty="0">
              <a:solidFill>
                <a:srgbClr val="3F3F3F"/>
              </a:solidFill>
              <a:latin typeface="Roboto" panose="02000000000000000000" pitchFamily="2" charset="0"/>
            </a:endParaRPr>
          </a:p>
        </p:txBody>
      </p:sp>
      <p:sp>
        <p:nvSpPr>
          <p:cNvPr id="11" name="quadrado8"/>
          <p:cNvSpPr/>
          <p:nvPr/>
        </p:nvSpPr>
        <p:spPr>
          <a:xfrm>
            <a:off x="11249409" y="6218803"/>
            <a:ext cx="1295116" cy="129511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17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2400" dirty="0">
              <a:solidFill>
                <a:srgbClr val="3F3F3F"/>
              </a:solidFill>
              <a:latin typeface="Roboto" panose="02000000000000000000" pitchFamily="2" charset="0"/>
            </a:endParaRPr>
          </a:p>
        </p:txBody>
      </p:sp>
      <p:sp>
        <p:nvSpPr>
          <p:cNvPr id="12" name="quadrado9"/>
          <p:cNvSpPr/>
          <p:nvPr/>
        </p:nvSpPr>
        <p:spPr>
          <a:xfrm>
            <a:off x="12728911" y="6218803"/>
            <a:ext cx="1295116" cy="129511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17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2400" dirty="0">
              <a:solidFill>
                <a:srgbClr val="3F3F3F"/>
              </a:solidFill>
              <a:latin typeface="Roboto" panose="02000000000000000000" pitchFamily="2" charset="0"/>
            </a:endParaRPr>
          </a:p>
        </p:txBody>
      </p:sp>
      <p:sp>
        <p:nvSpPr>
          <p:cNvPr id="13" name="quadrado10"/>
          <p:cNvSpPr/>
          <p:nvPr/>
        </p:nvSpPr>
        <p:spPr>
          <a:xfrm>
            <a:off x="14208411" y="6218803"/>
            <a:ext cx="1295116" cy="129511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17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2400" dirty="0">
              <a:solidFill>
                <a:srgbClr val="3F3F3F"/>
              </a:solidFill>
              <a:latin typeface="Roboto" panose="02000000000000000000" pitchFamily="2" charset="0"/>
            </a:endParaRPr>
          </a:p>
        </p:txBody>
      </p:sp>
      <p:sp>
        <p:nvSpPr>
          <p:cNvPr id="15" name="quadrado11"/>
          <p:cNvSpPr/>
          <p:nvPr/>
        </p:nvSpPr>
        <p:spPr>
          <a:xfrm>
            <a:off x="17167412" y="6218803"/>
            <a:ext cx="1295116" cy="129511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17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2400" dirty="0">
              <a:solidFill>
                <a:srgbClr val="3F3F3F"/>
              </a:solidFill>
              <a:latin typeface="Roboto" panose="02000000000000000000" pitchFamily="2" charset="0"/>
            </a:endParaRPr>
          </a:p>
        </p:txBody>
      </p:sp>
      <p:sp>
        <p:nvSpPr>
          <p:cNvPr id="16" name="quadrado12"/>
          <p:cNvSpPr/>
          <p:nvPr/>
        </p:nvSpPr>
        <p:spPr>
          <a:xfrm>
            <a:off x="18646914" y="6218803"/>
            <a:ext cx="1295116" cy="129511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17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2400" dirty="0">
              <a:solidFill>
                <a:srgbClr val="3F3F3F"/>
              </a:solidFill>
              <a:latin typeface="Roboto" panose="02000000000000000000" pitchFamily="2" charset="0"/>
            </a:endParaRPr>
          </a:p>
        </p:txBody>
      </p:sp>
      <p:sp>
        <p:nvSpPr>
          <p:cNvPr id="17" name="quadrado13"/>
          <p:cNvSpPr/>
          <p:nvPr/>
        </p:nvSpPr>
        <p:spPr>
          <a:xfrm>
            <a:off x="20126413" y="6218803"/>
            <a:ext cx="1295116" cy="129511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17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2400" dirty="0">
              <a:solidFill>
                <a:srgbClr val="3F3F3F"/>
              </a:solidFill>
              <a:latin typeface="Roboto" panose="02000000000000000000" pitchFamily="2" charset="0"/>
            </a:endParaRPr>
          </a:p>
        </p:txBody>
      </p:sp>
      <p:sp>
        <p:nvSpPr>
          <p:cNvPr id="18" name="quadrado14"/>
          <p:cNvSpPr/>
          <p:nvPr/>
        </p:nvSpPr>
        <p:spPr>
          <a:xfrm>
            <a:off x="21605915" y="6218803"/>
            <a:ext cx="1295116" cy="129511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17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2400" dirty="0">
              <a:solidFill>
                <a:srgbClr val="3F3F3F"/>
              </a:solidFill>
              <a:latin typeface="Roboto" panose="02000000000000000000" pitchFamily="2" charset="0"/>
            </a:endParaRPr>
          </a:p>
        </p:txBody>
      </p:sp>
      <p:sp>
        <p:nvSpPr>
          <p:cNvPr id="19" name="quadrado15"/>
          <p:cNvSpPr/>
          <p:nvPr/>
        </p:nvSpPr>
        <p:spPr>
          <a:xfrm>
            <a:off x="23085415" y="6218803"/>
            <a:ext cx="1295116" cy="129511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17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2400" dirty="0">
              <a:solidFill>
                <a:srgbClr val="3F3F3F"/>
              </a:solidFill>
              <a:latin typeface="Roboto" panose="02000000000000000000" pitchFamily="2" charset="0"/>
            </a:endParaRPr>
          </a:p>
        </p:txBody>
      </p:sp>
      <p:grpSp>
        <p:nvGrpSpPr>
          <p:cNvPr id="3" name="texto1"/>
          <p:cNvGrpSpPr/>
          <p:nvPr/>
        </p:nvGrpSpPr>
        <p:grpSpPr>
          <a:xfrm>
            <a:off x="6115788" y="9354109"/>
            <a:ext cx="5525561" cy="2173181"/>
            <a:chOff x="4586436" y="7016786"/>
            <a:chExt cx="4145080" cy="1630244"/>
          </a:xfrm>
        </p:grpSpPr>
        <p:sp>
          <p:nvSpPr>
            <p:cNvPr id="23" name="TextBox 22"/>
            <p:cNvSpPr txBox="1"/>
            <p:nvPr/>
          </p:nvSpPr>
          <p:spPr>
            <a:xfrm>
              <a:off x="4695986" y="7705797"/>
              <a:ext cx="4035530" cy="9412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79928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pt-BR" sz="2666" dirty="0">
                  <a:solidFill>
                    <a:srgbClr val="3F3F3F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Open Sans Light" panose="020B0306030504020204" pitchFamily="34" charset="0"/>
                </a:rPr>
                <a:t>Aprendendo sobre MKT digital e tráfego pago.</a:t>
              </a:r>
              <a:endParaRPr lang="pt-BR" sz="2666" spc="-200" dirty="0">
                <a:solidFill>
                  <a:srgbClr val="3F3F3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Open Sans Light" panose="020B0306030504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586436" y="7016786"/>
              <a:ext cx="4035530" cy="1223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017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pt-BR" sz="3334" b="1" dirty="0">
                  <a:solidFill>
                    <a:srgbClr val="3F3F3F"/>
                  </a:solidFill>
                  <a:latin typeface="Roboto" panose="02000000000000000000" pitchFamily="2" charset="0"/>
                  <a:ea typeface="Roboto" panose="02000000000000000000" pitchFamily="2" charset="0"/>
                  <a:cs typeface="Open Sans" panose="020B0606030504020204" pitchFamily="34" charset="0"/>
                </a:rPr>
                <a:t>Entrando no empreendedorismo 
</a:t>
              </a:r>
            </a:p>
          </p:txBody>
        </p:sp>
      </p:grpSp>
      <p:grpSp>
        <p:nvGrpSpPr>
          <p:cNvPr id="4" name="texto2"/>
          <p:cNvGrpSpPr/>
          <p:nvPr/>
        </p:nvGrpSpPr>
        <p:grpSpPr>
          <a:xfrm>
            <a:off x="13652071" y="9354109"/>
            <a:ext cx="5379526" cy="2444408"/>
            <a:chOff x="10239889" y="7016786"/>
            <a:chExt cx="4035530" cy="1833709"/>
          </a:xfrm>
        </p:grpSpPr>
        <p:sp>
          <p:nvSpPr>
            <p:cNvPr id="29" name="TextBox 28"/>
            <p:cNvSpPr txBox="1"/>
            <p:nvPr/>
          </p:nvSpPr>
          <p:spPr>
            <a:xfrm>
              <a:off x="10239889" y="7447639"/>
              <a:ext cx="4035530" cy="14028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79928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pt-BR" sz="2666" spc="-200" dirty="0">
                  <a:solidFill>
                    <a:srgbClr val="3F3F3F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Open Sans Light" panose="020B0306030504020204" pitchFamily="34" charset="0"/>
                </a:rPr>
                <a:t>Produto  no formato PLR que me permitiu escalar as campanhas no tráfego pago.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865673" y="7016786"/>
              <a:ext cx="2783962" cy="8390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017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pt-BR" sz="3334" b="1" dirty="0">
                  <a:solidFill>
                    <a:srgbClr val="3F3F3F"/>
                  </a:solidFill>
                  <a:latin typeface="Roboto" panose="02000000000000000000" pitchFamily="2" charset="0"/>
                  <a:ea typeface="Roboto" panose="02000000000000000000" pitchFamily="2" charset="0"/>
                  <a:cs typeface="Open Sans" panose="020B0606030504020204" pitchFamily="34" charset="0"/>
                </a:rPr>
                <a:t>Produto Campeão 
</a:t>
              </a:r>
            </a:p>
          </p:txBody>
        </p:sp>
      </p:grpSp>
      <p:grpSp>
        <p:nvGrpSpPr>
          <p:cNvPr id="2" name="titulo"/>
          <p:cNvGrpSpPr/>
          <p:nvPr/>
        </p:nvGrpSpPr>
        <p:grpSpPr>
          <a:xfrm>
            <a:off x="1177982" y="1186740"/>
            <a:ext cx="10463367" cy="2273393"/>
            <a:chOff x="882269" y="889915"/>
            <a:chExt cx="7849246" cy="1705418"/>
          </a:xfrm>
        </p:grpSpPr>
        <p:sp>
          <p:nvSpPr>
            <p:cNvPr id="31" name="TextBox 30"/>
            <p:cNvSpPr txBox="1"/>
            <p:nvPr/>
          </p:nvSpPr>
          <p:spPr>
            <a:xfrm>
              <a:off x="882269" y="889915"/>
              <a:ext cx="7849246" cy="1146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017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pt-BR" sz="9332" b="1" dirty="0">
                  <a:solidFill>
                    <a:srgbClr val="3F3F3F"/>
                  </a:solidFill>
                  <a:latin typeface="Roboto Black" panose="02000000000000000000" pitchFamily="2" charset="0"/>
                  <a:ea typeface="Roboto Black" panose="02000000000000000000" pitchFamily="2" charset="0"/>
                  <a:cs typeface="Open Sans Light" panose="020B0306030504020204" pitchFamily="34" charset="0"/>
                </a:rPr>
                <a:t>Linha do Tempo</a:t>
              </a:r>
              <a:endParaRPr lang="pt-BR" sz="9332" dirty="0">
                <a:solidFill>
                  <a:srgbClr val="3F3F3F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Open Sans Light" panose="020B030603050402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82269" y="2064302"/>
              <a:ext cx="4227100" cy="531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017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pt-BR" sz="2000" dirty="0">
                  <a:solidFill>
                    <a:srgbClr val="3F3F3F">
                      <a:lumMod val="40000"/>
                      <a:lumOff val="60000"/>
                    </a:srgbClr>
                  </a:solidFill>
                  <a:latin typeface="Roboto Thin" panose="02000000000000000000" pitchFamily="2" charset="0"/>
                  <a:ea typeface="Roboto Light" panose="02000000000000000000" pitchFamily="2" charset="0"/>
                  <a:cs typeface="Open Sans Light" panose="020B0306030504020204" pitchFamily="34" charset="0"/>
                </a:rPr>
                <a:t>Modelo de Negócio 2025
</a:t>
              </a:r>
              <a:endParaRPr lang="pt-BR" sz="2000" dirty="0">
                <a:solidFill>
                  <a:srgbClr val="3F3F3F">
                    <a:lumMod val="40000"/>
                    <a:lumOff val="60000"/>
                  </a:srgb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20" name="data2"/>
          <p:cNvGrpSpPr/>
          <p:nvPr/>
        </p:nvGrpSpPr>
        <p:grpSpPr>
          <a:xfrm>
            <a:off x="15212917" y="5772777"/>
            <a:ext cx="2208920" cy="2187176"/>
            <a:chOff x="11410781" y="4330196"/>
            <a:chExt cx="1657053" cy="1640742"/>
          </a:xfrm>
        </p:grpSpPr>
        <p:sp>
          <p:nvSpPr>
            <p:cNvPr id="38" name="Прямоугольник 37"/>
            <p:cNvSpPr/>
            <p:nvPr/>
          </p:nvSpPr>
          <p:spPr>
            <a:xfrm>
              <a:off x="11410781" y="4330196"/>
              <a:ext cx="1640742" cy="16407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558800" sx="89000" sy="89000" algn="ctr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7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pt-BR" sz="2400" dirty="0">
                <a:solidFill>
                  <a:srgbClr val="3F3F3F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1427092" y="4880381"/>
              <a:ext cx="1640742" cy="561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017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pt-BR" sz="4266" b="1" dirty="0">
                  <a:solidFill>
                    <a:srgbClr val="FFFFFF"/>
                  </a:solidFill>
                  <a:latin typeface="Roboto Black" panose="02000000000000000000" pitchFamily="2" charset="0"/>
                  <a:ea typeface="Roboto Black" panose="02000000000000000000" pitchFamily="2" charset="0"/>
                  <a:cs typeface="Open Sans Light" panose="020B0306030504020204" pitchFamily="34" charset="0"/>
                </a:rPr>
                <a:t>2021</a:t>
              </a:r>
              <a:endParaRPr lang="pt-BR" sz="4266" dirty="0">
                <a:solidFill>
                  <a:srgbClr val="FFFFFF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14" name="data1"/>
          <p:cNvGrpSpPr/>
          <p:nvPr/>
        </p:nvGrpSpPr>
        <p:grpSpPr>
          <a:xfrm>
            <a:off x="7857997" y="5772777"/>
            <a:ext cx="2187176" cy="2187176"/>
            <a:chOff x="5893380" y="4330196"/>
            <a:chExt cx="1640742" cy="1640742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5893380" y="4330196"/>
              <a:ext cx="1640742" cy="16407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558800" sx="89000" sy="89000" algn="ctr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7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pt-BR" sz="2400" dirty="0">
                <a:solidFill>
                  <a:srgbClr val="3F3F3F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893380" y="4880381"/>
              <a:ext cx="1640742" cy="561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017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pt-BR" sz="4266" b="1" dirty="0">
                  <a:solidFill>
                    <a:srgbClr val="FFFFFF"/>
                  </a:solidFill>
                  <a:latin typeface="Roboto Black" panose="02000000000000000000" pitchFamily="2" charset="0"/>
                  <a:ea typeface="Roboto Black" panose="02000000000000000000" pitchFamily="2" charset="0"/>
                  <a:cs typeface="Open Sans Light" panose="020B0306030504020204" pitchFamily="34" charset="0"/>
                </a:rPr>
                <a:t>2020</a:t>
              </a:r>
              <a:endParaRPr lang="pt-BR" sz="4266" dirty="0">
                <a:solidFill>
                  <a:srgbClr val="FFFFFF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45" name="quadrado1"/>
          <p:cNvSpPr/>
          <p:nvPr/>
        </p:nvSpPr>
        <p:spPr>
          <a:xfrm>
            <a:off x="1881" y="6218803"/>
            <a:ext cx="706640" cy="129511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17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2400" dirty="0">
              <a:solidFill>
                <a:srgbClr val="3F3F3F"/>
              </a:solidFill>
              <a:latin typeface="Roboto" panose="02000000000000000000" pitchFamily="2" charset="0"/>
            </a:endParaRPr>
          </a:p>
        </p:txBody>
      </p:sp>
      <p:sp>
        <p:nvSpPr>
          <p:cNvPr id="46" name="quadrado2"/>
          <p:cNvSpPr/>
          <p:nvPr/>
        </p:nvSpPr>
        <p:spPr>
          <a:xfrm>
            <a:off x="892905" y="6218803"/>
            <a:ext cx="1295116" cy="129511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17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2400" dirty="0">
              <a:solidFill>
                <a:srgbClr val="3F3F3F"/>
              </a:solidFill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7982945"/>
      </p:ext>
    </p:extLst>
  </p:cSld>
  <p:clrMapOvr>
    <a:masterClrMapping/>
  </p:clrMapOvr>
  <p:transition>
    <p:fade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9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9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9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9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9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9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9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9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fill="hold" nodeType="withEffect" p14:presetBounceEnd="4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0" dur="9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1" dur="9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9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9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9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9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9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2" dur="9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3" dur="9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5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9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9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9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9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9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9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8" grpId="0" animBg="1"/>
          <p:bldP spid="10" grpId="0" animBg="1"/>
          <p:bldP spid="11" grpId="0" animBg="1"/>
          <p:bldP spid="12" grpId="0" animBg="1"/>
          <p:bldP spid="13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45" grpId="0" animBg="1"/>
          <p:bldP spid="46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9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9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9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9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9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9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9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9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9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9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9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9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9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9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9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9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9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5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9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9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9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9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9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9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8" grpId="0" animBg="1"/>
          <p:bldP spid="10" grpId="0" animBg="1"/>
          <p:bldP spid="11" grpId="0" animBg="1"/>
          <p:bldP spid="12" grpId="0" animBg="1"/>
          <p:bldP spid="13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45" grpId="0" animBg="1"/>
          <p:bldP spid="46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quadrado8">
            <a:extLst>
              <a:ext uri="{FF2B5EF4-FFF2-40B4-BE49-F238E27FC236}">
                <a16:creationId xmlns:a16="http://schemas.microsoft.com/office/drawing/2014/main" id="{AE241BDF-B9B8-3F12-7120-88A540B8C254}"/>
              </a:ext>
            </a:extLst>
          </p:cNvPr>
          <p:cNvSpPr/>
          <p:nvPr/>
        </p:nvSpPr>
        <p:spPr>
          <a:xfrm>
            <a:off x="21360676" y="6210442"/>
            <a:ext cx="1295116" cy="129511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17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2400" dirty="0">
              <a:solidFill>
                <a:srgbClr val="3F3F3F"/>
              </a:solidFill>
              <a:latin typeface="Roboto" panose="02000000000000000000" pitchFamily="2" charset="0"/>
            </a:endParaRPr>
          </a:p>
        </p:txBody>
      </p:sp>
      <p:sp>
        <p:nvSpPr>
          <p:cNvPr id="11" name="quadrado7"/>
          <p:cNvSpPr/>
          <p:nvPr/>
        </p:nvSpPr>
        <p:spPr>
          <a:xfrm>
            <a:off x="9412167" y="6218803"/>
            <a:ext cx="1295116" cy="129511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17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2400" dirty="0">
              <a:solidFill>
                <a:srgbClr val="3F3F3F"/>
              </a:solidFill>
              <a:latin typeface="Roboto" panose="02000000000000000000" pitchFamily="2" charset="0"/>
            </a:endParaRPr>
          </a:p>
        </p:txBody>
      </p:sp>
      <p:sp>
        <p:nvSpPr>
          <p:cNvPr id="13" name="quadrado8"/>
          <p:cNvSpPr/>
          <p:nvPr/>
        </p:nvSpPr>
        <p:spPr>
          <a:xfrm>
            <a:off x="12371168" y="6218803"/>
            <a:ext cx="1295116" cy="129511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17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2400" dirty="0">
              <a:solidFill>
                <a:srgbClr val="3F3F3F"/>
              </a:solidFill>
              <a:latin typeface="Roboto" panose="02000000000000000000" pitchFamily="2" charset="0"/>
            </a:endParaRPr>
          </a:p>
        </p:txBody>
      </p:sp>
      <p:sp>
        <p:nvSpPr>
          <p:cNvPr id="8" name="quadrado4"/>
          <p:cNvSpPr/>
          <p:nvPr/>
        </p:nvSpPr>
        <p:spPr>
          <a:xfrm>
            <a:off x="4973666" y="6218803"/>
            <a:ext cx="1295116" cy="129511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17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2400" dirty="0">
              <a:solidFill>
                <a:srgbClr val="3F3F3F"/>
              </a:solidFill>
              <a:latin typeface="Roboto" panose="02000000000000000000" pitchFamily="2" charset="0"/>
            </a:endParaRPr>
          </a:p>
        </p:txBody>
      </p:sp>
      <p:sp>
        <p:nvSpPr>
          <p:cNvPr id="5" name="quadrado2"/>
          <p:cNvSpPr/>
          <p:nvPr/>
        </p:nvSpPr>
        <p:spPr>
          <a:xfrm>
            <a:off x="535163" y="6218803"/>
            <a:ext cx="1295116" cy="129511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17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2400" dirty="0">
              <a:solidFill>
                <a:srgbClr val="3F3F3F"/>
              </a:solidFill>
              <a:latin typeface="Roboto" panose="02000000000000000000" pitchFamily="2" charset="0"/>
            </a:endParaRPr>
          </a:p>
        </p:txBody>
      </p:sp>
      <p:sp>
        <p:nvSpPr>
          <p:cNvPr id="6" name="quadrado3"/>
          <p:cNvSpPr/>
          <p:nvPr/>
        </p:nvSpPr>
        <p:spPr>
          <a:xfrm>
            <a:off x="2014664" y="6218803"/>
            <a:ext cx="1295116" cy="129511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17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2400" dirty="0">
              <a:solidFill>
                <a:srgbClr val="3F3F3F"/>
              </a:solidFill>
              <a:latin typeface="Roboto" panose="02000000000000000000" pitchFamily="2" charset="0"/>
            </a:endParaRPr>
          </a:p>
        </p:txBody>
      </p:sp>
      <p:sp>
        <p:nvSpPr>
          <p:cNvPr id="9" name="quadrado5"/>
          <p:cNvSpPr/>
          <p:nvPr/>
        </p:nvSpPr>
        <p:spPr>
          <a:xfrm>
            <a:off x="6453165" y="6218803"/>
            <a:ext cx="1295116" cy="129511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17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2400" dirty="0">
              <a:solidFill>
                <a:srgbClr val="3F3F3F"/>
              </a:solidFill>
              <a:latin typeface="Roboto" panose="02000000000000000000" pitchFamily="2" charset="0"/>
            </a:endParaRPr>
          </a:p>
        </p:txBody>
      </p:sp>
      <p:sp>
        <p:nvSpPr>
          <p:cNvPr id="10" name="quadrado6"/>
          <p:cNvSpPr/>
          <p:nvPr/>
        </p:nvSpPr>
        <p:spPr>
          <a:xfrm>
            <a:off x="7932667" y="6218803"/>
            <a:ext cx="1295116" cy="129511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17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2400" dirty="0">
              <a:solidFill>
                <a:srgbClr val="3F3F3F"/>
              </a:solidFill>
              <a:latin typeface="Roboto" panose="02000000000000000000" pitchFamily="2" charset="0"/>
            </a:endParaRPr>
          </a:p>
        </p:txBody>
      </p:sp>
      <p:sp>
        <p:nvSpPr>
          <p:cNvPr id="14" name="quadrado9"/>
          <p:cNvSpPr/>
          <p:nvPr/>
        </p:nvSpPr>
        <p:spPr>
          <a:xfrm>
            <a:off x="13850670" y="6218803"/>
            <a:ext cx="1295116" cy="129511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17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2400" dirty="0">
              <a:solidFill>
                <a:srgbClr val="3F3F3F"/>
              </a:solidFill>
              <a:latin typeface="Roboto" panose="02000000000000000000" pitchFamily="2" charset="0"/>
            </a:endParaRPr>
          </a:p>
        </p:txBody>
      </p:sp>
      <p:sp>
        <p:nvSpPr>
          <p:cNvPr id="15" name="quadrado10"/>
          <p:cNvSpPr/>
          <p:nvPr/>
        </p:nvSpPr>
        <p:spPr>
          <a:xfrm>
            <a:off x="15330169" y="6218803"/>
            <a:ext cx="1295116" cy="129511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17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2400" dirty="0">
              <a:solidFill>
                <a:srgbClr val="3F3F3F"/>
              </a:solidFill>
              <a:latin typeface="Roboto" panose="02000000000000000000" pitchFamily="2" charset="0"/>
            </a:endParaRPr>
          </a:p>
        </p:txBody>
      </p:sp>
      <p:sp>
        <p:nvSpPr>
          <p:cNvPr id="16" name="quadrado11"/>
          <p:cNvSpPr/>
          <p:nvPr/>
        </p:nvSpPr>
        <p:spPr>
          <a:xfrm>
            <a:off x="16809671" y="6218803"/>
            <a:ext cx="1295116" cy="129511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17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2400" dirty="0">
              <a:solidFill>
                <a:srgbClr val="3F3F3F"/>
              </a:solidFill>
              <a:latin typeface="Roboto" panose="02000000000000000000" pitchFamily="2" charset="0"/>
            </a:endParaRPr>
          </a:p>
        </p:txBody>
      </p:sp>
      <p:grpSp>
        <p:nvGrpSpPr>
          <p:cNvPr id="4" name="data1"/>
          <p:cNvGrpSpPr/>
          <p:nvPr/>
        </p:nvGrpSpPr>
        <p:grpSpPr>
          <a:xfrm>
            <a:off x="3048136" y="5772777"/>
            <a:ext cx="2196395" cy="2187176"/>
            <a:chOff x="2285192" y="4330196"/>
            <a:chExt cx="1647658" cy="1640742"/>
          </a:xfrm>
        </p:grpSpPr>
        <p:sp>
          <p:nvSpPr>
            <p:cNvPr id="43" name="Прямоугольник 42"/>
            <p:cNvSpPr/>
            <p:nvPr/>
          </p:nvSpPr>
          <p:spPr>
            <a:xfrm>
              <a:off x="2285192" y="4330196"/>
              <a:ext cx="1640742" cy="16407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558800" sx="89000" sy="89000" algn="ctr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7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pt-BR" sz="2400" dirty="0">
                <a:solidFill>
                  <a:srgbClr val="3F3F3F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2292108" y="4880381"/>
              <a:ext cx="1640742" cy="561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017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pt-BR" sz="4266" b="1" dirty="0">
                  <a:solidFill>
                    <a:srgbClr val="FFFFFF"/>
                  </a:solidFill>
                  <a:latin typeface="Roboto Black" panose="02000000000000000000" pitchFamily="2" charset="0"/>
                  <a:ea typeface="Roboto Black" panose="02000000000000000000" pitchFamily="2" charset="0"/>
                  <a:cs typeface="Open Sans Light" panose="020B0306030504020204" pitchFamily="34" charset="0"/>
                </a:rPr>
                <a:t>2022</a:t>
              </a:r>
              <a:endParaRPr lang="pt-BR" sz="4266" dirty="0">
                <a:solidFill>
                  <a:srgbClr val="FFFFFF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7" name="data2"/>
          <p:cNvGrpSpPr/>
          <p:nvPr/>
        </p:nvGrpSpPr>
        <p:grpSpPr>
          <a:xfrm>
            <a:off x="10444635" y="5772777"/>
            <a:ext cx="2190547" cy="2187176"/>
            <a:chOff x="7833783" y="4330196"/>
            <a:chExt cx="1643271" cy="1640742"/>
          </a:xfrm>
        </p:grpSpPr>
        <p:sp>
          <p:nvSpPr>
            <p:cNvPr id="45" name="Прямоугольник 44"/>
            <p:cNvSpPr/>
            <p:nvPr/>
          </p:nvSpPr>
          <p:spPr>
            <a:xfrm>
              <a:off x="7833783" y="4330196"/>
              <a:ext cx="1640742" cy="16407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558800" sx="89000" sy="89000" algn="ctr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7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pt-BR" sz="2400" dirty="0">
                <a:solidFill>
                  <a:srgbClr val="3F3F3F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7836312" y="4880381"/>
              <a:ext cx="1640742" cy="561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017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pt-BR" sz="4266" b="1" dirty="0">
                  <a:solidFill>
                    <a:srgbClr val="FFFFFF"/>
                  </a:solidFill>
                  <a:latin typeface="Roboto Black" panose="02000000000000000000" pitchFamily="2" charset="0"/>
                  <a:ea typeface="Roboto Black" panose="02000000000000000000" pitchFamily="2" charset="0"/>
                  <a:cs typeface="Open Sans Light" panose="020B0306030504020204" pitchFamily="34" charset="0"/>
                </a:rPr>
                <a:t>2023</a:t>
              </a:r>
              <a:endParaRPr lang="pt-BR" sz="4266" dirty="0">
                <a:solidFill>
                  <a:srgbClr val="FFFFFF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17" name="quadrado12"/>
          <p:cNvSpPr/>
          <p:nvPr/>
        </p:nvSpPr>
        <p:spPr>
          <a:xfrm>
            <a:off x="18289171" y="6210442"/>
            <a:ext cx="1295116" cy="129511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17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2400" dirty="0">
              <a:solidFill>
                <a:srgbClr val="3F3F3F"/>
              </a:solidFill>
              <a:latin typeface="Roboto" panose="02000000000000000000" pitchFamily="2" charset="0"/>
            </a:endParaRPr>
          </a:p>
        </p:txBody>
      </p:sp>
      <p:grpSp>
        <p:nvGrpSpPr>
          <p:cNvPr id="12" name="data3"/>
          <p:cNvGrpSpPr/>
          <p:nvPr/>
        </p:nvGrpSpPr>
        <p:grpSpPr>
          <a:xfrm>
            <a:off x="19286702" y="5772777"/>
            <a:ext cx="2208924" cy="2187176"/>
            <a:chOff x="14466789" y="4330196"/>
            <a:chExt cx="1657057" cy="1640742"/>
          </a:xfrm>
        </p:grpSpPr>
        <p:sp>
          <p:nvSpPr>
            <p:cNvPr id="46" name="Прямоугольник 45"/>
            <p:cNvSpPr/>
            <p:nvPr/>
          </p:nvSpPr>
          <p:spPr>
            <a:xfrm>
              <a:off x="14466789" y="4330196"/>
              <a:ext cx="1640742" cy="16407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558800" sx="89000" sy="89000" algn="ctr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7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pt-BR" sz="2400" dirty="0">
                <a:solidFill>
                  <a:srgbClr val="3F3F3F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483104" y="4880381"/>
              <a:ext cx="1640742" cy="561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017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pt-BR" sz="4266" b="1" dirty="0">
                  <a:solidFill>
                    <a:srgbClr val="FFFFFF"/>
                  </a:solidFill>
                  <a:latin typeface="Roboto Black" panose="02000000000000000000" pitchFamily="2" charset="0"/>
                  <a:ea typeface="Roboto Black" panose="02000000000000000000" pitchFamily="2" charset="0"/>
                  <a:cs typeface="Open Sans Light" panose="020B0306030504020204" pitchFamily="34" charset="0"/>
                </a:rPr>
                <a:t>2024</a:t>
              </a:r>
              <a:endParaRPr lang="pt-BR" sz="4266" dirty="0">
                <a:solidFill>
                  <a:srgbClr val="FFFFFF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3" name="texto1"/>
          <p:cNvGrpSpPr/>
          <p:nvPr/>
        </p:nvGrpSpPr>
        <p:grpSpPr>
          <a:xfrm>
            <a:off x="1007705" y="9354110"/>
            <a:ext cx="5832998" cy="3059769"/>
            <a:chOff x="754535" y="7016786"/>
            <a:chExt cx="4375709" cy="2295331"/>
          </a:xfrm>
        </p:grpSpPr>
        <p:sp>
          <p:nvSpPr>
            <p:cNvPr id="51" name="TextBox 50"/>
            <p:cNvSpPr txBox="1"/>
            <p:nvPr/>
          </p:nvSpPr>
          <p:spPr>
            <a:xfrm>
              <a:off x="1094714" y="7447639"/>
              <a:ext cx="4035530" cy="1864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79928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pt-BR" sz="2666" dirty="0">
                  <a:solidFill>
                    <a:srgbClr val="3F3F3F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Open Sans Light" panose="020B0306030504020204" pitchFamily="34" charset="0"/>
                </a:rPr>
                <a:t>Do jeito que subi rápido também cai de uma vez, produto parou de vender e tive que mudar a estratégia.</a:t>
              </a:r>
              <a:endParaRPr lang="pt-BR" sz="2666" spc="-200" dirty="0">
                <a:solidFill>
                  <a:srgbClr val="3F3F3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Open Sans Light" panose="020B0306030504020204" pitchFamily="34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754535" y="7016786"/>
              <a:ext cx="4375709" cy="8390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017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pt-BR" sz="3334" b="1" dirty="0">
                  <a:solidFill>
                    <a:srgbClr val="3F3F3F"/>
                  </a:solidFill>
                  <a:latin typeface="Roboto" panose="02000000000000000000" pitchFamily="2" charset="0"/>
                  <a:ea typeface="Roboto" panose="02000000000000000000" pitchFamily="2" charset="0"/>
                  <a:cs typeface="Open Sans" panose="020B0606030504020204" pitchFamily="34" charset="0"/>
                </a:rPr>
                <a:t>Produto parou de vender 
</a:t>
              </a:r>
            </a:p>
          </p:txBody>
        </p:sp>
      </p:grpSp>
      <p:grpSp>
        <p:nvGrpSpPr>
          <p:cNvPr id="19" name="texto2"/>
          <p:cNvGrpSpPr/>
          <p:nvPr/>
        </p:nvGrpSpPr>
        <p:grpSpPr>
          <a:xfrm>
            <a:off x="8848456" y="9354108"/>
            <a:ext cx="6297330" cy="2988576"/>
            <a:chOff x="6636389" y="7016786"/>
            <a:chExt cx="4724035" cy="2241925"/>
          </a:xfrm>
        </p:grpSpPr>
        <p:sp>
          <p:nvSpPr>
            <p:cNvPr id="56" name="TextBox 55"/>
            <p:cNvSpPr txBox="1"/>
            <p:nvPr/>
          </p:nvSpPr>
          <p:spPr>
            <a:xfrm>
              <a:off x="6636390" y="7855855"/>
              <a:ext cx="4724034" cy="14028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79928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pt-BR" sz="2666" dirty="0">
                  <a:solidFill>
                    <a:srgbClr val="3F3F3F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Open Sans Light" panose="020B0306030504020204" pitchFamily="34" charset="0"/>
                </a:rPr>
                <a:t>Devido a concorrência ser muito grande tive que mudar a estratégia para atingir novos públicos.</a:t>
              </a:r>
              <a:endParaRPr lang="pt-BR" sz="2666" spc="-200" dirty="0">
                <a:solidFill>
                  <a:srgbClr val="3F3F3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Open Sans Light" panose="020B0306030504020204" pitchFamily="34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6636389" y="7016786"/>
              <a:ext cx="4617388" cy="1223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017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pt-BR" sz="3334" b="1" dirty="0">
                  <a:solidFill>
                    <a:srgbClr val="3F3F3F"/>
                  </a:solidFill>
                  <a:latin typeface="Roboto" panose="02000000000000000000" pitchFamily="2" charset="0"/>
                  <a:ea typeface="Roboto" panose="02000000000000000000" pitchFamily="2" charset="0"/>
                  <a:cs typeface="Open Sans" panose="020B0606030504020204" pitchFamily="34" charset="0"/>
                </a:rPr>
                <a:t>Tráfego Orgânico e pago juntos. 
</a:t>
              </a:r>
            </a:p>
          </p:txBody>
        </p:sp>
      </p:grpSp>
      <p:grpSp>
        <p:nvGrpSpPr>
          <p:cNvPr id="18" name="texto3"/>
          <p:cNvGrpSpPr/>
          <p:nvPr/>
        </p:nvGrpSpPr>
        <p:grpSpPr>
          <a:xfrm>
            <a:off x="17570107" y="9354110"/>
            <a:ext cx="5521690" cy="3059769"/>
            <a:chOff x="13179063" y="7016786"/>
            <a:chExt cx="4142177" cy="2295331"/>
          </a:xfrm>
        </p:grpSpPr>
        <p:sp>
          <p:nvSpPr>
            <p:cNvPr id="63" name="TextBox 62"/>
            <p:cNvSpPr txBox="1"/>
            <p:nvPr/>
          </p:nvSpPr>
          <p:spPr>
            <a:xfrm>
              <a:off x="13285710" y="7447639"/>
              <a:ext cx="4035530" cy="1864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79928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pt-BR" sz="2666" dirty="0">
                  <a:solidFill>
                    <a:srgbClr val="3F3F3F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Open Sans Light" panose="020B0306030504020204" pitchFamily="34" charset="0"/>
                </a:rPr>
                <a:t>Modelo de negócios que  te possibilita pequenos ganhos de forma rápida, ideal para quem precisa de caixa rápido</a:t>
              </a:r>
              <a:endParaRPr lang="pt-BR" sz="2666" spc="-200" dirty="0">
                <a:solidFill>
                  <a:srgbClr val="3F3F3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Open Sans Light" panose="020B0306030504020204" pitchFamily="34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3179063" y="7016786"/>
              <a:ext cx="4142176" cy="8390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017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pt-BR" sz="3334" b="1" dirty="0">
                  <a:solidFill>
                    <a:srgbClr val="3F3F3F"/>
                  </a:solidFill>
                  <a:latin typeface="Roboto" panose="02000000000000000000" pitchFamily="2" charset="0"/>
                  <a:ea typeface="Roboto" panose="02000000000000000000" pitchFamily="2" charset="0"/>
                  <a:cs typeface="Open Sans" panose="020B0606030504020204" pitchFamily="34" charset="0"/>
                </a:rPr>
                <a:t>Prestação de Serviços 
</a:t>
              </a:r>
            </a:p>
          </p:txBody>
        </p:sp>
      </p:grpSp>
      <p:sp>
        <p:nvSpPr>
          <p:cNvPr id="33" name="quadrado1"/>
          <p:cNvSpPr/>
          <p:nvPr/>
        </p:nvSpPr>
        <p:spPr>
          <a:xfrm>
            <a:off x="1880" y="6218803"/>
            <a:ext cx="339678" cy="129511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17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2400" dirty="0">
              <a:solidFill>
                <a:srgbClr val="3F3F3F"/>
              </a:solidFill>
              <a:latin typeface="Roboto" panose="02000000000000000000" pitchFamily="2" charset="0"/>
            </a:endParaRPr>
          </a:p>
        </p:txBody>
      </p:sp>
      <p:sp>
        <p:nvSpPr>
          <p:cNvPr id="22" name="quadrado9">
            <a:extLst>
              <a:ext uri="{FF2B5EF4-FFF2-40B4-BE49-F238E27FC236}">
                <a16:creationId xmlns:a16="http://schemas.microsoft.com/office/drawing/2014/main" id="{677D35B0-5EFE-C4E3-A01E-837563A15E3D}"/>
              </a:ext>
            </a:extLst>
          </p:cNvPr>
          <p:cNvSpPr/>
          <p:nvPr/>
        </p:nvSpPr>
        <p:spPr>
          <a:xfrm>
            <a:off x="22798238" y="6210442"/>
            <a:ext cx="1295116" cy="129511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17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2400" dirty="0">
              <a:solidFill>
                <a:srgbClr val="3F3F3F"/>
              </a:solidFill>
              <a:latin typeface="Roboto" panose="02000000000000000000" pitchFamily="2" charset="0"/>
            </a:endParaRPr>
          </a:p>
        </p:txBody>
      </p:sp>
      <p:sp>
        <p:nvSpPr>
          <p:cNvPr id="23" name="quadrado9">
            <a:extLst>
              <a:ext uri="{FF2B5EF4-FFF2-40B4-BE49-F238E27FC236}">
                <a16:creationId xmlns:a16="http://schemas.microsoft.com/office/drawing/2014/main" id="{42D8C134-D6D2-BCD0-3E88-FD4C69E4FA2A}"/>
              </a:ext>
            </a:extLst>
          </p:cNvPr>
          <p:cNvSpPr/>
          <p:nvPr/>
        </p:nvSpPr>
        <p:spPr>
          <a:xfrm>
            <a:off x="22798238" y="4791162"/>
            <a:ext cx="1295116" cy="129511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17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2400" dirty="0">
              <a:solidFill>
                <a:srgbClr val="3F3F3F"/>
              </a:solidFill>
              <a:latin typeface="Roboto" panose="02000000000000000000" pitchFamily="2" charset="0"/>
            </a:endParaRPr>
          </a:p>
        </p:txBody>
      </p:sp>
      <p:sp>
        <p:nvSpPr>
          <p:cNvPr id="24" name="quadrado9">
            <a:extLst>
              <a:ext uri="{FF2B5EF4-FFF2-40B4-BE49-F238E27FC236}">
                <a16:creationId xmlns:a16="http://schemas.microsoft.com/office/drawing/2014/main" id="{E385B6D8-35E1-CA15-A7BE-F22EC3FB6941}"/>
              </a:ext>
            </a:extLst>
          </p:cNvPr>
          <p:cNvSpPr/>
          <p:nvPr/>
        </p:nvSpPr>
        <p:spPr>
          <a:xfrm>
            <a:off x="22798238" y="3376555"/>
            <a:ext cx="1295116" cy="129511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17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2400" dirty="0">
              <a:solidFill>
                <a:srgbClr val="3F3F3F"/>
              </a:solidFill>
              <a:latin typeface="Roboto" panose="02000000000000000000" pitchFamily="2" charset="0"/>
            </a:endParaRPr>
          </a:p>
        </p:txBody>
      </p:sp>
      <p:sp>
        <p:nvSpPr>
          <p:cNvPr id="25" name="quadrado9">
            <a:extLst>
              <a:ext uri="{FF2B5EF4-FFF2-40B4-BE49-F238E27FC236}">
                <a16:creationId xmlns:a16="http://schemas.microsoft.com/office/drawing/2014/main" id="{09D21976-9D18-1571-7A7D-B7FF94966E0A}"/>
              </a:ext>
            </a:extLst>
          </p:cNvPr>
          <p:cNvSpPr/>
          <p:nvPr/>
        </p:nvSpPr>
        <p:spPr>
          <a:xfrm>
            <a:off x="22798238" y="1981349"/>
            <a:ext cx="1295116" cy="129511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17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2400" dirty="0">
              <a:solidFill>
                <a:srgbClr val="3F3F3F"/>
              </a:solidFill>
              <a:latin typeface="Roboto" panose="02000000000000000000" pitchFamily="2" charset="0"/>
            </a:endParaRPr>
          </a:p>
        </p:txBody>
      </p:sp>
      <p:sp>
        <p:nvSpPr>
          <p:cNvPr id="26" name="quadrado9">
            <a:extLst>
              <a:ext uri="{FF2B5EF4-FFF2-40B4-BE49-F238E27FC236}">
                <a16:creationId xmlns:a16="http://schemas.microsoft.com/office/drawing/2014/main" id="{313779CC-6CE4-335D-096D-5DBF61974B10}"/>
              </a:ext>
            </a:extLst>
          </p:cNvPr>
          <p:cNvSpPr/>
          <p:nvPr/>
        </p:nvSpPr>
        <p:spPr>
          <a:xfrm>
            <a:off x="22798238" y="586143"/>
            <a:ext cx="1295116" cy="129511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17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2400" dirty="0">
              <a:solidFill>
                <a:srgbClr val="3F3F3F"/>
              </a:solidFill>
              <a:latin typeface="Roboto" panose="02000000000000000000" pitchFamily="2" charset="0"/>
            </a:endParaRPr>
          </a:p>
        </p:txBody>
      </p:sp>
      <p:sp>
        <p:nvSpPr>
          <p:cNvPr id="27" name="quadrado9">
            <a:extLst>
              <a:ext uri="{FF2B5EF4-FFF2-40B4-BE49-F238E27FC236}">
                <a16:creationId xmlns:a16="http://schemas.microsoft.com/office/drawing/2014/main" id="{9A50E90C-785F-F7EC-3056-EB85BC6F3F45}"/>
              </a:ext>
            </a:extLst>
          </p:cNvPr>
          <p:cNvSpPr/>
          <p:nvPr/>
        </p:nvSpPr>
        <p:spPr>
          <a:xfrm>
            <a:off x="21360676" y="586143"/>
            <a:ext cx="1295116" cy="129511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17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2400" dirty="0">
              <a:solidFill>
                <a:srgbClr val="3F3F3F"/>
              </a:solidFill>
              <a:latin typeface="Roboto" panose="02000000000000000000" pitchFamily="2" charset="0"/>
            </a:endParaRPr>
          </a:p>
        </p:txBody>
      </p:sp>
      <p:sp>
        <p:nvSpPr>
          <p:cNvPr id="28" name="quadrado9">
            <a:extLst>
              <a:ext uri="{FF2B5EF4-FFF2-40B4-BE49-F238E27FC236}">
                <a16:creationId xmlns:a16="http://schemas.microsoft.com/office/drawing/2014/main" id="{5D496916-2D69-534F-F006-2075CED45CBB}"/>
              </a:ext>
            </a:extLst>
          </p:cNvPr>
          <p:cNvSpPr/>
          <p:nvPr/>
        </p:nvSpPr>
        <p:spPr>
          <a:xfrm>
            <a:off x="19923114" y="586143"/>
            <a:ext cx="1295116" cy="129511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17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2400" dirty="0">
              <a:solidFill>
                <a:srgbClr val="3F3F3F"/>
              </a:solidFill>
              <a:latin typeface="Roboto" panose="02000000000000000000" pitchFamily="2" charset="0"/>
            </a:endParaRPr>
          </a:p>
        </p:txBody>
      </p:sp>
      <p:sp>
        <p:nvSpPr>
          <p:cNvPr id="29" name="quadrado9">
            <a:extLst>
              <a:ext uri="{FF2B5EF4-FFF2-40B4-BE49-F238E27FC236}">
                <a16:creationId xmlns:a16="http://schemas.microsoft.com/office/drawing/2014/main" id="{7D4D2175-BE45-50A4-6C37-A87D9F53105D}"/>
              </a:ext>
            </a:extLst>
          </p:cNvPr>
          <p:cNvSpPr/>
          <p:nvPr/>
        </p:nvSpPr>
        <p:spPr>
          <a:xfrm>
            <a:off x="18485552" y="586143"/>
            <a:ext cx="1295116" cy="129511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17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2400" dirty="0">
              <a:solidFill>
                <a:srgbClr val="3F3F3F"/>
              </a:solidFill>
              <a:latin typeface="Roboto" panose="02000000000000000000" pitchFamily="2" charset="0"/>
            </a:endParaRPr>
          </a:p>
        </p:txBody>
      </p:sp>
      <p:sp>
        <p:nvSpPr>
          <p:cNvPr id="30" name="quadrado9">
            <a:extLst>
              <a:ext uri="{FF2B5EF4-FFF2-40B4-BE49-F238E27FC236}">
                <a16:creationId xmlns:a16="http://schemas.microsoft.com/office/drawing/2014/main" id="{34FF0740-65DF-AD2C-D154-0E5F8686D170}"/>
              </a:ext>
            </a:extLst>
          </p:cNvPr>
          <p:cNvSpPr/>
          <p:nvPr/>
        </p:nvSpPr>
        <p:spPr>
          <a:xfrm>
            <a:off x="17047990" y="586143"/>
            <a:ext cx="1295116" cy="129511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17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2400" dirty="0">
              <a:solidFill>
                <a:srgbClr val="3F3F3F"/>
              </a:solidFill>
              <a:latin typeface="Roboto" panose="02000000000000000000" pitchFamily="2" charset="0"/>
            </a:endParaRPr>
          </a:p>
        </p:txBody>
      </p:sp>
      <p:sp>
        <p:nvSpPr>
          <p:cNvPr id="31" name="quadrado9">
            <a:extLst>
              <a:ext uri="{FF2B5EF4-FFF2-40B4-BE49-F238E27FC236}">
                <a16:creationId xmlns:a16="http://schemas.microsoft.com/office/drawing/2014/main" id="{2E46D16D-270C-B1CF-A7B5-0A9D3CDD1C4B}"/>
              </a:ext>
            </a:extLst>
          </p:cNvPr>
          <p:cNvSpPr/>
          <p:nvPr/>
        </p:nvSpPr>
        <p:spPr>
          <a:xfrm>
            <a:off x="15610428" y="586143"/>
            <a:ext cx="1295116" cy="129511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17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2400" dirty="0">
              <a:solidFill>
                <a:srgbClr val="3F3F3F"/>
              </a:solidFill>
              <a:latin typeface="Roboto" panose="02000000000000000000" pitchFamily="2" charset="0"/>
            </a:endParaRPr>
          </a:p>
        </p:txBody>
      </p:sp>
      <p:sp>
        <p:nvSpPr>
          <p:cNvPr id="32" name="quadrado9">
            <a:extLst>
              <a:ext uri="{FF2B5EF4-FFF2-40B4-BE49-F238E27FC236}">
                <a16:creationId xmlns:a16="http://schemas.microsoft.com/office/drawing/2014/main" id="{DC00253A-EEE5-4C77-BB6A-519ADFF26B18}"/>
              </a:ext>
            </a:extLst>
          </p:cNvPr>
          <p:cNvSpPr/>
          <p:nvPr/>
        </p:nvSpPr>
        <p:spPr>
          <a:xfrm>
            <a:off x="14172866" y="586143"/>
            <a:ext cx="1295116" cy="129511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17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2400" dirty="0">
              <a:solidFill>
                <a:srgbClr val="3F3F3F"/>
              </a:solidFill>
              <a:latin typeface="Roboto" panose="02000000000000000000" pitchFamily="2" charset="0"/>
            </a:endParaRPr>
          </a:p>
        </p:txBody>
      </p:sp>
      <p:grpSp>
        <p:nvGrpSpPr>
          <p:cNvPr id="36" name="data3">
            <a:extLst>
              <a:ext uri="{FF2B5EF4-FFF2-40B4-BE49-F238E27FC236}">
                <a16:creationId xmlns:a16="http://schemas.microsoft.com/office/drawing/2014/main" id="{590F9072-4CD2-AD0F-37E3-4B3CC6EBB874}"/>
              </a:ext>
            </a:extLst>
          </p:cNvPr>
          <p:cNvGrpSpPr/>
          <p:nvPr/>
        </p:nvGrpSpPr>
        <p:grpSpPr>
          <a:xfrm>
            <a:off x="11997121" y="140113"/>
            <a:ext cx="2208924" cy="2187176"/>
            <a:chOff x="14466789" y="4330196"/>
            <a:chExt cx="1657057" cy="1640742"/>
          </a:xfrm>
        </p:grpSpPr>
        <p:sp>
          <p:nvSpPr>
            <p:cNvPr id="37" name="Прямоугольник 45">
              <a:extLst>
                <a:ext uri="{FF2B5EF4-FFF2-40B4-BE49-F238E27FC236}">
                  <a16:creationId xmlns:a16="http://schemas.microsoft.com/office/drawing/2014/main" id="{C6A8D40A-DC05-8914-0267-F945D3BE85E7}"/>
                </a:ext>
              </a:extLst>
            </p:cNvPr>
            <p:cNvSpPr/>
            <p:nvPr/>
          </p:nvSpPr>
          <p:spPr>
            <a:xfrm>
              <a:off x="14466789" y="4330196"/>
              <a:ext cx="1640742" cy="16407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558800" sx="89000" sy="89000" algn="ctr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7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pt-BR" sz="2400" dirty="0">
                <a:solidFill>
                  <a:srgbClr val="3F3F3F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38" name="TextBox 41">
              <a:extLst>
                <a:ext uri="{FF2B5EF4-FFF2-40B4-BE49-F238E27FC236}">
                  <a16:creationId xmlns:a16="http://schemas.microsoft.com/office/drawing/2014/main" id="{C5BE0EAC-EAEF-9E9A-A894-38217EB7A96B}"/>
                </a:ext>
              </a:extLst>
            </p:cNvPr>
            <p:cNvSpPr txBox="1"/>
            <p:nvPr/>
          </p:nvSpPr>
          <p:spPr>
            <a:xfrm>
              <a:off x="14483104" y="4880381"/>
              <a:ext cx="1640742" cy="561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017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pt-BR" sz="4266" b="1" dirty="0">
                  <a:solidFill>
                    <a:srgbClr val="FFFFFF"/>
                  </a:solidFill>
                  <a:latin typeface="Roboto Black" panose="02000000000000000000" pitchFamily="2" charset="0"/>
                  <a:ea typeface="Roboto Black" panose="02000000000000000000" pitchFamily="2" charset="0"/>
                  <a:cs typeface="Open Sans Light" panose="020B0306030504020204" pitchFamily="34" charset="0"/>
                </a:rPr>
                <a:t>2025</a:t>
              </a:r>
              <a:endParaRPr lang="pt-BR" sz="4266" dirty="0">
                <a:solidFill>
                  <a:srgbClr val="FFFFFF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39" name="texto3">
            <a:extLst>
              <a:ext uri="{FF2B5EF4-FFF2-40B4-BE49-F238E27FC236}">
                <a16:creationId xmlns:a16="http://schemas.microsoft.com/office/drawing/2014/main" id="{F9AC72AB-13C4-AADE-FB79-2C490BA98DFF}"/>
              </a:ext>
            </a:extLst>
          </p:cNvPr>
          <p:cNvGrpSpPr/>
          <p:nvPr/>
        </p:nvGrpSpPr>
        <p:grpSpPr>
          <a:xfrm>
            <a:off x="6340283" y="176976"/>
            <a:ext cx="5521690" cy="3059769"/>
            <a:chOff x="13179063" y="7016786"/>
            <a:chExt cx="4142177" cy="2295331"/>
          </a:xfrm>
        </p:grpSpPr>
        <p:sp>
          <p:nvSpPr>
            <p:cNvPr id="40" name="TextBox 62">
              <a:extLst>
                <a:ext uri="{FF2B5EF4-FFF2-40B4-BE49-F238E27FC236}">
                  <a16:creationId xmlns:a16="http://schemas.microsoft.com/office/drawing/2014/main" id="{B71F15E1-39A9-EE7F-F615-B82836C086EC}"/>
                </a:ext>
              </a:extLst>
            </p:cNvPr>
            <p:cNvSpPr txBox="1"/>
            <p:nvPr/>
          </p:nvSpPr>
          <p:spPr>
            <a:xfrm>
              <a:off x="13285710" y="7447639"/>
              <a:ext cx="4035530" cy="1864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79928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pt-BR" sz="2666" dirty="0">
                  <a:solidFill>
                    <a:srgbClr val="3F3F3F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Open Sans Light" panose="020B0306030504020204" pitchFamily="34" charset="0"/>
                </a:rPr>
                <a:t>Formato de empresa de uma pessoa só, que terceiriza boa parte das atividades e o foco principal é na prestação de serviços</a:t>
              </a:r>
              <a:endParaRPr lang="pt-BR" sz="2666" spc="-200" dirty="0">
                <a:solidFill>
                  <a:srgbClr val="3F3F3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Open Sans Light" panose="020B0306030504020204" pitchFamily="34" charset="0"/>
              </a:endParaRPr>
            </a:p>
          </p:txBody>
        </p:sp>
        <p:sp>
          <p:nvSpPr>
            <p:cNvPr id="41" name="TextBox 63">
              <a:extLst>
                <a:ext uri="{FF2B5EF4-FFF2-40B4-BE49-F238E27FC236}">
                  <a16:creationId xmlns:a16="http://schemas.microsoft.com/office/drawing/2014/main" id="{FBE7C97B-AC12-A18D-7CD5-6BE4C0FCA21B}"/>
                </a:ext>
              </a:extLst>
            </p:cNvPr>
            <p:cNvSpPr txBox="1"/>
            <p:nvPr/>
          </p:nvSpPr>
          <p:spPr>
            <a:xfrm>
              <a:off x="13179063" y="7016786"/>
              <a:ext cx="4142176" cy="8390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017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pt-BR" sz="3334" b="1" dirty="0" err="1">
                  <a:solidFill>
                    <a:srgbClr val="3F3F3F"/>
                  </a:solidFill>
                  <a:latin typeface="Roboto" panose="02000000000000000000" pitchFamily="2" charset="0"/>
                  <a:ea typeface="Roboto" panose="02000000000000000000" pitchFamily="2" charset="0"/>
                  <a:cs typeface="Open Sans" panose="020B0606030504020204" pitchFamily="34" charset="0"/>
                </a:rPr>
                <a:t>One</a:t>
              </a:r>
              <a:r>
                <a:rPr lang="pt-BR" sz="3334" b="1" dirty="0">
                  <a:solidFill>
                    <a:srgbClr val="3F3F3F"/>
                  </a:solidFill>
                  <a:latin typeface="Roboto" panose="02000000000000000000" pitchFamily="2" charset="0"/>
                  <a:ea typeface="Roboto" panose="02000000000000000000" pitchFamily="2" charset="0"/>
                  <a:cs typeface="Open Sans" panose="020B0606030504020204" pitchFamily="34" charset="0"/>
                </a:rPr>
                <a:t> Person Business 
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1147538"/>
      </p:ext>
    </p:extLst>
  </p:cSld>
  <p:clrMapOvr>
    <a:masterClrMapping/>
  </p:clrMapOvr>
  <p:transition spd="slow">
    <p:push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9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9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1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9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9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9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9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9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nodeType="withEffect" p14:presetBounceEnd="4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9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9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9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9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9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9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9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9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2" fill="hold" nodeType="withEffect" p14:presetBounceEnd="4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4" dur="9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5" dur="9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5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9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0" fill="hold">
                          <p:stCondLst>
                            <p:cond delay="indefinite"/>
                          </p:stCondLst>
                          <p:childTnLst>
                            <p:par>
                              <p:cTn id="6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2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9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9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9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9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9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9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9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9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9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9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9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9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2" presetClass="entr" presetSubtype="2" fill="hold" nodeType="withEffect" p14:presetBounceEnd="4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0" dur="9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1" dur="9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10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9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 animBg="1"/>
          <p:bldP spid="11" grpId="0" animBg="1"/>
          <p:bldP spid="13" grpId="0" animBg="1"/>
          <p:bldP spid="8" grpId="0" animBg="1"/>
          <p:bldP spid="9" grpId="0" animBg="1"/>
          <p:bldP spid="10" grpId="0" animBg="1"/>
          <p:bldP spid="14" grpId="0" animBg="1"/>
          <p:bldP spid="15" grpId="0" animBg="1"/>
          <p:bldP spid="16" grpId="0" animBg="1"/>
          <p:bldP spid="17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9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9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1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9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9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9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9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9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9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9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9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9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9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9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9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9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2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9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9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5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9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0" fill="hold">
                          <p:stCondLst>
                            <p:cond delay="indefinite"/>
                          </p:stCondLst>
                          <p:childTnLst>
                            <p:par>
                              <p:cTn id="6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2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9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9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9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9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9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9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9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9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9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9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9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9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2" presetClass="entr" presetSubtype="2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0" dur="9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1" dur="9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10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9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 animBg="1"/>
          <p:bldP spid="11" grpId="0" animBg="1"/>
          <p:bldP spid="13" grpId="0" animBg="1"/>
          <p:bldP spid="8" grpId="0" animBg="1"/>
          <p:bldP spid="9" grpId="0" animBg="1"/>
          <p:bldP spid="10" grpId="0" animBg="1"/>
          <p:bldP spid="14" grpId="0" animBg="1"/>
          <p:bldP spid="15" grpId="0" animBg="1"/>
          <p:bldP spid="16" grpId="0" animBg="1"/>
          <p:bldP spid="17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</p:bldLst>
      </p:timing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Azul Quent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6506</TotalTime>
  <Words>143</Words>
  <Application>Microsoft Office PowerPoint</Application>
  <PresentationFormat>Personalizar</PresentationFormat>
  <Paragraphs>20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</vt:i4>
      </vt:variant>
    </vt:vector>
  </HeadingPairs>
  <TitlesOfParts>
    <vt:vector size="9" baseType="lpstr">
      <vt:lpstr>Arial</vt:lpstr>
      <vt:lpstr>Roboto</vt:lpstr>
      <vt:lpstr>Roboto Black</vt:lpstr>
      <vt:lpstr>Roboto Light</vt:lpstr>
      <vt:lpstr>Roboto Thin</vt:lpstr>
      <vt:lpstr>Tema do Office</vt:lpstr>
      <vt:lpstr>Office Theme</vt:lpstr>
      <vt:lpstr>Apresentação do PowerPoint</vt:lpstr>
      <vt:lpstr>Apresentação do PowerPoint</vt:lpstr>
    </vt:vector>
  </TitlesOfParts>
  <Manager>Alexandre Araújo</Manager>
  <Company>Maximize Soluções CNPJ 37.597.250/0001-60</Company>
  <LinksUpToDate>false</LinksUpToDate>
  <SharedDoc>false</SharedDoc>
  <HyperlinkBase>https://slidebox.com.br/slides-linha-do-tempo-v23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 Llinha do Tempo V23</dc:title>
  <dc:subject>LInha do Tempo</dc:subject>
  <dc:creator>Equipe Slide Box</dc:creator>
  <cp:keywords>linha do tempo, linha de tempo, timeline</cp:keywords>
  <dc:description>Este material é de propriedade da empresa Maximize Soluções (slidebox.com.br) que licencia o uso para clientes.
Não comercializamos quaisquer templates fora da nossa plataforma. Caso você tenha comprado este material em qualquer outro local, você está incentivando a pirataria e estará sujeito a responder criminalmente.
PIRATARIA É CRIME! DENUNCIE!</dc:description>
  <cp:lastModifiedBy>aurelio rodriguescota</cp:lastModifiedBy>
  <cp:revision>16</cp:revision>
  <dcterms:created xsi:type="dcterms:W3CDTF">2023-06-23T11:17:34Z</dcterms:created>
  <dcterms:modified xsi:type="dcterms:W3CDTF">2024-11-03T18:35:44Z</dcterms:modified>
  <cp:category>Projetos, institucional</cp:category>
</cp:coreProperties>
</file>